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2" r:id="rId1"/>
  </p:sldMasterIdLst>
  <p:sldIdLst>
    <p:sldId id="256" r:id="rId2"/>
  </p:sldIdLst>
  <p:sldSz cx="9601200" cy="12801600" type="A3"/>
  <p:notesSz cx="9926638" cy="14352588"/>
  <p:embeddedFontLst>
    <p:embeddedFont>
      <p:font typeface="Bray Notes" pitchFamily="2" charset="0"/>
      <p:regular r:id="rId3"/>
    </p:embeddedFont>
    <p:embeddedFont>
      <p:font typeface="Century Gothic" panose="020B0502020202020204" pitchFamily="34" charset="0"/>
      <p:regular r:id="rId4"/>
      <p:bold r:id="rId5"/>
      <p:italic r:id="rId6"/>
      <p:boldItalic r:id="rId7"/>
    </p:embeddedFont>
    <p:embeddedFont>
      <p:font typeface="Hanging Letters" panose="02000500000000000000" pitchFamily="2" charset="77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72"/>
    <a:srgbClr val="FF8AD8"/>
    <a:srgbClr val="D42FF5"/>
    <a:srgbClr val="DB6363"/>
    <a:srgbClr val="FF9C00"/>
    <a:srgbClr val="FF5408"/>
    <a:srgbClr val="73FEFF"/>
    <a:srgbClr val="0BB050"/>
    <a:srgbClr val="3068B9"/>
    <a:srgbClr val="00A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F7481C-0894-EB27-9F17-1433376D3C77}" v="96" dt="2024-07-08T12:16:26.518"/>
    <p1510:client id="{50E371E3-1269-6E40-BDF7-C0612D84A92A}" v="16" dt="2024-07-09T08:28:26.836"/>
    <p1510:client id="{DF720EDC-C9C6-AEF6-120C-AEC1EA431A07}" v="39" dt="2024-07-08T15:22:47.4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40"/>
    <p:restoredTop sz="96327"/>
  </p:normalViewPr>
  <p:slideViewPr>
    <p:cSldViewPr snapToGrid="0" snapToObjects="1">
      <p:cViewPr>
        <p:scale>
          <a:sx n="130" d="100"/>
          <a:sy n="130" d="100"/>
        </p:scale>
        <p:origin x="24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microsoft.com/office/2016/11/relationships/changesInfo" Target="changesInfos/changesInfo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 Sleightholme" userId="S::emily.sleightholme@dene.durham.sch.uk::3776f339-64b5-49ce-897c-3dc4c96886e7" providerId="AD" clId="Web-{9C823AFD-C71D-8779-A13E-95127B634EBE}"/>
    <pc:docChg chg="modSld">
      <pc:chgData name="E Sleightholme" userId="S::emily.sleightholme@dene.durham.sch.uk::3776f339-64b5-49ce-897c-3dc4c96886e7" providerId="AD" clId="Web-{9C823AFD-C71D-8779-A13E-95127B634EBE}" dt="2023-11-05T12:01:59.999" v="36" actId="20577"/>
      <pc:docMkLst>
        <pc:docMk/>
      </pc:docMkLst>
      <pc:sldChg chg="delSp modSp">
        <pc:chgData name="E Sleightholme" userId="S::emily.sleightholme@dene.durham.sch.uk::3776f339-64b5-49ce-897c-3dc4c96886e7" providerId="AD" clId="Web-{9C823AFD-C71D-8779-A13E-95127B634EBE}" dt="2023-11-05T12:01:59.999" v="36" actId="20577"/>
        <pc:sldMkLst>
          <pc:docMk/>
          <pc:sldMk cId="1802469396" sldId="256"/>
        </pc:sldMkLst>
        <pc:spChg chg="del">
          <ac:chgData name="E Sleightholme" userId="S::emily.sleightholme@dene.durham.sch.uk::3776f339-64b5-49ce-897c-3dc4c96886e7" providerId="AD" clId="Web-{9C823AFD-C71D-8779-A13E-95127B634EBE}" dt="2023-11-05T12:00:15.961" v="8"/>
          <ac:spMkLst>
            <pc:docMk/>
            <pc:sldMk cId="1802469396" sldId="256"/>
            <ac:spMk id="79" creationId="{2824A97A-4CF1-D24E-B213-00E9D4281A02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04.933" v="19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09.996" v="21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0:53.916" v="16" actId="1076"/>
          <ac:spMkLst>
            <pc:docMk/>
            <pc:sldMk cId="1802469396" sldId="256"/>
            <ac:spMk id="89" creationId="{0541CD35-12D0-E146-8AB6-0D5A2D73ADB1}"/>
          </ac:spMkLst>
        </pc:spChg>
        <pc:spChg chg="del">
          <ac:chgData name="E Sleightholme" userId="S::emily.sleightholme@dene.durham.sch.uk::3776f339-64b5-49ce-897c-3dc4c96886e7" providerId="AD" clId="Web-{9C823AFD-C71D-8779-A13E-95127B634EBE}" dt="2023-11-05T12:00:09.101" v="4"/>
          <ac:spMkLst>
            <pc:docMk/>
            <pc:sldMk cId="1802469396" sldId="256"/>
            <ac:spMk id="91" creationId="{922917F1-EA58-2341-AC33-25E4AF4BC098}"/>
          </ac:spMkLst>
        </pc:spChg>
        <pc:spChg chg="del">
          <ac:chgData name="E Sleightholme" userId="S::emily.sleightholme@dene.durham.sch.uk::3776f339-64b5-49ce-897c-3dc4c96886e7" providerId="AD" clId="Web-{9C823AFD-C71D-8779-A13E-95127B634EBE}" dt="2023-11-05T12:00:13.039" v="6"/>
          <ac:spMkLst>
            <pc:docMk/>
            <pc:sldMk cId="1802469396" sldId="256"/>
            <ac:spMk id="102" creationId="{B95B6F69-2C67-8E48-AD1C-06DEB1A7A3B3}"/>
          </ac:spMkLst>
        </pc:spChg>
        <pc:spChg chg="del mod">
          <ac:chgData name="E Sleightholme" userId="S::emily.sleightholme@dene.durham.sch.uk::3776f339-64b5-49ce-897c-3dc4c96886e7" providerId="AD" clId="Web-{9C823AFD-C71D-8779-A13E-95127B634EBE}" dt="2023-11-05T12:00:05.632" v="2"/>
          <ac:spMkLst>
            <pc:docMk/>
            <pc:sldMk cId="1802469396" sldId="256"/>
            <ac:spMk id="110" creationId="{883F6747-3B87-3B48-A919-15E2DC5F38B6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38.794" v="28" actId="1076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59.999" v="36" actId="2057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S::emily.sleightholme@dene.durham.sch.uk::3776f339-64b5-49ce-897c-3dc4c96886e7" providerId="AD" clId="Web-{9C823AFD-C71D-8779-A13E-95127B634EBE}" dt="2023-11-05T12:01:29.606" v="25" actId="14100"/>
          <ac:spMkLst>
            <pc:docMk/>
            <pc:sldMk cId="1802469396" sldId="256"/>
            <ac:spMk id="119" creationId="{EC07AE24-C483-AF49-ABC7-7C85F09DC840}"/>
          </ac:spMkLst>
        </pc:spChg>
        <pc:picChg chg="del">
          <ac:chgData name="E Sleightholme" userId="S::emily.sleightholme@dene.durham.sch.uk::3776f339-64b5-49ce-897c-3dc4c96886e7" providerId="AD" clId="Web-{9C823AFD-C71D-8779-A13E-95127B634EBE}" dt="2023-11-05T12:00:14.398" v="7"/>
          <ac:picMkLst>
            <pc:docMk/>
            <pc:sldMk cId="1802469396" sldId="256"/>
            <ac:picMk id="77" creationId="{1DC1AA40-2472-FC41-8607-A0DE9C068103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37.493" v="9" actId="1076"/>
          <ac:picMkLst>
            <pc:docMk/>
            <pc:sldMk cId="1802469396" sldId="256"/>
            <ac:picMk id="81" creationId="{D8C57777-3248-714E-A1F6-20651D647865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46.275" v="12" actId="1076"/>
          <ac:picMkLst>
            <pc:docMk/>
            <pc:sldMk cId="1802469396" sldId="256"/>
            <ac:picMk id="84" creationId="{71A97993-5E2B-6944-81BA-1D1AB32221D5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56.338" v="17" actId="1076"/>
          <ac:picMkLst>
            <pc:docMk/>
            <pc:sldMk cId="1802469396" sldId="256"/>
            <ac:picMk id="86" creationId="{C8F3EF41-15D8-C143-92AC-38CDAD34F522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0:52.823" v="15" actId="1076"/>
          <ac:picMkLst>
            <pc:docMk/>
            <pc:sldMk cId="1802469396" sldId="256"/>
            <ac:picMk id="88" creationId="{633FC87C-B37E-FF4D-A815-29255E4ED14C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07.554" v="3"/>
          <ac:picMkLst>
            <pc:docMk/>
            <pc:sldMk cId="1802469396" sldId="256"/>
            <ac:picMk id="90" creationId="{0B488A0A-585D-B843-9CA4-5306442434EF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11.257" v="5"/>
          <ac:picMkLst>
            <pc:docMk/>
            <pc:sldMk cId="1802469396" sldId="256"/>
            <ac:picMk id="101" creationId="{C25712F1-C607-9E46-BFAD-D5FCD11CC45D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36.982" v="27" actId="1076"/>
          <ac:picMkLst>
            <pc:docMk/>
            <pc:sldMk cId="1802469396" sldId="256"/>
            <ac:picMk id="107" creationId="{147F3979-29EA-6B42-B96F-18B34E9866A7}"/>
          </ac:picMkLst>
        </pc:picChg>
        <pc:picChg chg="del">
          <ac:chgData name="E Sleightholme" userId="S::emily.sleightholme@dene.durham.sch.uk::3776f339-64b5-49ce-897c-3dc4c96886e7" providerId="AD" clId="Web-{9C823AFD-C71D-8779-A13E-95127B634EBE}" dt="2023-11-05T12:00:01.882" v="0"/>
          <ac:picMkLst>
            <pc:docMk/>
            <pc:sldMk cId="1802469396" sldId="256"/>
            <ac:picMk id="113" creationId="{79F8C34E-F655-BC43-84BF-21FB495F2BEE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24.012" v="22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S::emily.sleightholme@dene.durham.sch.uk::3776f339-64b5-49ce-897c-3dc4c96886e7" providerId="AD" clId="Web-{9C823AFD-C71D-8779-A13E-95127B634EBE}" dt="2023-11-05T12:01:34.357" v="26" actId="1076"/>
          <ac:picMkLst>
            <pc:docMk/>
            <pc:sldMk cId="1802469396" sldId="256"/>
            <ac:picMk id="117" creationId="{4B69643D-4ADD-B74B-81AC-4CA78965AC92}"/>
          </ac:picMkLst>
        </pc:picChg>
      </pc:sldChg>
    </pc:docChg>
  </pc:docChgLst>
  <pc:docChgLst>
    <pc:chgData name="E Sleightholme" userId="S::emily.sleightholme@dene.durham.sch.uk::3776f339-64b5-49ce-897c-3dc4c96886e7" providerId="AD" clId="Web-{EE2A9F5B-9CC8-9437-2767-8280D6384A00}"/>
    <pc:docChg chg="modSld">
      <pc:chgData name="E Sleightholme" userId="S::emily.sleightholme@dene.durham.sch.uk::3776f339-64b5-49ce-897c-3dc4c96886e7" providerId="AD" clId="Web-{EE2A9F5B-9CC8-9437-2767-8280D6384A00}" dt="2022-06-08T13:15:33.109" v="49" actId="14100"/>
      <pc:docMkLst>
        <pc:docMk/>
      </pc:docMkLst>
      <pc:sldChg chg="modSp">
        <pc:chgData name="E Sleightholme" userId="S::emily.sleightholme@dene.durham.sch.uk::3776f339-64b5-49ce-897c-3dc4c96886e7" providerId="AD" clId="Web-{EE2A9F5B-9CC8-9437-2767-8280D6384A00}" dt="2022-06-08T13:15:33.109" v="49" actId="14100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EE2A9F5B-9CC8-9437-2767-8280D6384A00}" dt="2022-06-08T13:14:47.092" v="10" actId="20577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EE2A9F5B-9CC8-9437-2767-8280D6384A00}" dt="2022-06-08T13:15:33.109" v="49" actId="14100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EE2A9F5B-9CC8-9437-2767-8280D6384A00}" dt="2022-06-08T13:14:30.451" v="2" actId="1076"/>
          <ac:picMkLst>
            <pc:docMk/>
            <pc:sldMk cId="1802469396" sldId="256"/>
            <ac:picMk id="8" creationId="{BFCD3F6E-1521-E040-BE75-2AC9488EF3AB}"/>
          </ac:picMkLst>
        </pc:picChg>
        <pc:picChg chg="mod">
          <ac:chgData name="E Sleightholme" userId="S::emily.sleightholme@dene.durham.sch.uk::3776f339-64b5-49ce-897c-3dc4c96886e7" providerId="AD" clId="Web-{EE2A9F5B-9CC8-9437-2767-8280D6384A00}" dt="2022-06-08T13:14:29.013" v="1" actId="1076"/>
          <ac:picMkLst>
            <pc:docMk/>
            <pc:sldMk cId="1802469396" sldId="256"/>
            <ac:picMk id="84" creationId="{71A97993-5E2B-6944-81BA-1D1AB32221D5}"/>
          </ac:picMkLst>
        </pc:picChg>
      </pc:sldChg>
    </pc:docChg>
  </pc:docChgLst>
  <pc:docChgLst>
    <pc:chgData name="E Sleightholme" userId="S::emily.sleightholme@dene.durham.sch.uk::3776f339-64b5-49ce-897c-3dc4c96886e7" providerId="AD" clId="Web-{DEB9D9D0-A5B0-5237-03A5-E4DE7952BD71}"/>
    <pc:docChg chg="modSld">
      <pc:chgData name="E Sleightholme" userId="S::emily.sleightholme@dene.durham.sch.uk::3776f339-64b5-49ce-897c-3dc4c96886e7" providerId="AD" clId="Web-{DEB9D9D0-A5B0-5237-03A5-E4DE7952BD71}" dt="2024-05-21T20:34:23.074" v="102" actId="20577"/>
      <pc:docMkLst>
        <pc:docMk/>
      </pc:docMkLst>
      <pc:sldChg chg="addSp delSp modSp">
        <pc:chgData name="E Sleightholme" userId="S::emily.sleightholme@dene.durham.sch.uk::3776f339-64b5-49ce-897c-3dc4c96886e7" providerId="AD" clId="Web-{DEB9D9D0-A5B0-5237-03A5-E4DE7952BD71}" dt="2024-05-21T20:34:23.074" v="102" actId="20577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DEB9D9D0-A5B0-5237-03A5-E4DE7952BD71}" dt="2024-05-21T20:30:03.736" v="21" actId="20577"/>
          <ac:spMkLst>
            <pc:docMk/>
            <pc:sldMk cId="1802469396" sldId="256"/>
            <ac:spMk id="78" creationId="{5738AD7E-91E7-AE4E-AD93-A6A9A9983DC1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0:34.800" v="32" actId="1076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0:28.831" v="29" actId="1076"/>
          <ac:spMkLst>
            <pc:docMk/>
            <pc:sldMk cId="1802469396" sldId="256"/>
            <ac:spMk id="85" creationId="{333FA4CF-24B1-AC43-84AA-8AC44B460B6E}"/>
          </ac:spMkLst>
        </pc:spChg>
        <pc:spChg chg="del">
          <ac:chgData name="E Sleightholme" userId="S::emily.sleightholme@dene.durham.sch.uk::3776f339-64b5-49ce-897c-3dc4c96886e7" providerId="AD" clId="Web-{DEB9D9D0-A5B0-5237-03A5-E4DE7952BD71}" dt="2024-05-21T20:30:17.924" v="26"/>
          <ac:spMkLst>
            <pc:docMk/>
            <pc:sldMk cId="1802469396" sldId="256"/>
            <ac:spMk id="87" creationId="{A7447F0A-A56C-8347-AFA6-297A8F979D79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1:02.332" v="48" actId="20577"/>
          <ac:spMkLst>
            <pc:docMk/>
            <pc:sldMk cId="1802469396" sldId="256"/>
            <ac:spMk id="89" creationId="{0541CD35-12D0-E146-8AB6-0D5A2D73ADB1}"/>
          </ac:spMkLst>
        </pc:spChg>
        <pc:spChg chg="del">
          <ac:chgData name="E Sleightholme" userId="S::emily.sleightholme@dene.durham.sch.uk::3776f339-64b5-49ce-897c-3dc4c96886e7" providerId="AD" clId="Web-{DEB9D9D0-A5B0-5237-03A5-E4DE7952BD71}" dt="2024-05-21T20:33:11.602" v="66"/>
          <ac:spMkLst>
            <pc:docMk/>
            <pc:sldMk cId="1802469396" sldId="256"/>
            <ac:spMk id="95" creationId="{EF2FA5E4-9EF8-5C4E-855C-965342B1B612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3:57.854" v="84" actId="20577"/>
          <ac:spMkLst>
            <pc:docMk/>
            <pc:sldMk cId="1802469396" sldId="256"/>
            <ac:spMk id="96" creationId="{F09CFE43-76E9-C649-9F11-9652B1DA3329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4:23.074" v="102" actId="20577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S::emily.sleightholme@dene.durham.sch.uk::3776f339-64b5-49ce-897c-3dc4c96886e7" providerId="AD" clId="Web-{DEB9D9D0-A5B0-5237-03A5-E4DE7952BD71}" dt="2024-05-21T20:33:08.743" v="64" actId="20577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DEB9D9D0-A5B0-5237-03A5-E4DE7952BD71}" dt="2024-05-21T20:30:30.440" v="30" actId="1076"/>
          <ac:picMkLst>
            <pc:docMk/>
            <pc:sldMk cId="1802469396" sldId="256"/>
            <ac:picMk id="8" creationId="{BFCD3F6E-1521-E040-BE75-2AC9488EF3AB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20.150" v="67"/>
          <ac:picMkLst>
            <pc:docMk/>
            <pc:sldMk cId="1802469396" sldId="256"/>
            <ac:picMk id="17" creationId="{A365F6BC-C799-EF4C-B398-A65D8BA7B797}"/>
          </ac:picMkLst>
        </pc:picChg>
        <pc:picChg chg="add del mod">
          <ac:chgData name="E Sleightholme" userId="S::emily.sleightholme@dene.durham.sch.uk::3776f339-64b5-49ce-897c-3dc4c96886e7" providerId="AD" clId="Web-{DEB9D9D0-A5B0-5237-03A5-E4DE7952BD71}" dt="2024-05-21T20:33:36.775" v="74"/>
          <ac:picMkLst>
            <pc:docMk/>
            <pc:sldMk cId="1802469396" sldId="256"/>
            <ac:picMk id="18" creationId="{93195D41-D259-1A42-4E32-9CF3771ABD0D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0:32.300" v="31" actId="1076"/>
          <ac:picMkLst>
            <pc:docMk/>
            <pc:sldMk cId="1802469396" sldId="256"/>
            <ac:picMk id="81" creationId="{D8C57777-3248-714E-A1F6-20651D647865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0:22.018" v="27" actId="1076"/>
          <ac:picMkLst>
            <pc:docMk/>
            <pc:sldMk cId="1802469396" sldId="256"/>
            <ac:picMk id="84" creationId="{71A97993-5E2B-6944-81BA-1D1AB32221D5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0:15.158" v="25"/>
          <ac:picMkLst>
            <pc:docMk/>
            <pc:sldMk cId="1802469396" sldId="256"/>
            <ac:picMk id="86" creationId="{C8F3EF41-15D8-C143-92AC-38CDAD34F522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58.120" v="85"/>
          <ac:picMkLst>
            <pc:docMk/>
            <pc:sldMk cId="1802469396" sldId="256"/>
            <ac:picMk id="93" creationId="{B89F4FFC-86FE-E14D-9383-00C062702756}"/>
          </ac:picMkLst>
        </pc:picChg>
        <pc:picChg chg="del">
          <ac:chgData name="E Sleightholme" userId="S::emily.sleightholme@dene.durham.sch.uk::3776f339-64b5-49ce-897c-3dc4c96886e7" providerId="AD" clId="Web-{DEB9D9D0-A5B0-5237-03A5-E4DE7952BD71}" dt="2024-05-21T20:33:09.727" v="65"/>
          <ac:picMkLst>
            <pc:docMk/>
            <pc:sldMk cId="1802469396" sldId="256"/>
            <ac:picMk id="94" creationId="{36A6458E-7939-FA4A-A3D0-0A47B01E194F}"/>
          </ac:picMkLst>
        </pc:picChg>
        <pc:picChg chg="mod">
          <ac:chgData name="E Sleightholme" userId="S::emily.sleightholme@dene.durham.sch.uk::3776f339-64b5-49ce-897c-3dc4c96886e7" providerId="AD" clId="Web-{DEB9D9D0-A5B0-5237-03A5-E4DE7952BD71}" dt="2024-05-21T20:34:01.479" v="86" actId="1076"/>
          <ac:picMkLst>
            <pc:docMk/>
            <pc:sldMk cId="1802469396" sldId="256"/>
            <ac:picMk id="99" creationId="{DED7FCB0-0112-8241-8878-0BA6F0EBE33A}"/>
          </ac:picMkLst>
        </pc:picChg>
        <pc:picChg chg="add del mod">
          <ac:chgData name="E Sleightholme" userId="S::emily.sleightholme@dene.durham.sch.uk::3776f339-64b5-49ce-897c-3dc4c96886e7" providerId="AD" clId="Web-{DEB9D9D0-A5B0-5237-03A5-E4DE7952BD71}" dt="2024-05-21T20:33:47.698" v="76" actId="1076"/>
          <ac:picMkLst>
            <pc:docMk/>
            <pc:sldMk cId="1802469396" sldId="256"/>
            <ac:picMk id="107" creationId="{147F3979-29EA-6B42-B96F-18B34E9866A7}"/>
          </ac:picMkLst>
        </pc:picChg>
      </pc:sldChg>
    </pc:docChg>
  </pc:docChgLst>
  <pc:docChgLst>
    <pc:chgData name="E Sleightholme" userId="3776f339-64b5-49ce-897c-3dc4c96886e7" providerId="ADAL" clId="{A3A0B343-32EB-994C-BAFE-81511E1A6AA1}"/>
    <pc:docChg chg="custSel modSld">
      <pc:chgData name="E Sleightholme" userId="3776f339-64b5-49ce-897c-3dc4c96886e7" providerId="ADAL" clId="{A3A0B343-32EB-994C-BAFE-81511E1A6AA1}" dt="2022-01-30T16:04:14.734" v="201" actId="1076"/>
      <pc:docMkLst>
        <pc:docMk/>
      </pc:docMkLst>
      <pc:sldChg chg="addSp delSp modSp">
        <pc:chgData name="E Sleightholme" userId="3776f339-64b5-49ce-897c-3dc4c96886e7" providerId="ADAL" clId="{A3A0B343-32EB-994C-BAFE-81511E1A6AA1}" dt="2022-01-30T16:04:14.734" v="201" actId="1076"/>
        <pc:sldMkLst>
          <pc:docMk/>
          <pc:sldMk cId="1802469396" sldId="256"/>
        </pc:sldMkLst>
        <pc:spChg chg="mod">
          <ac:chgData name="E Sleightholme" userId="3776f339-64b5-49ce-897c-3dc4c96886e7" providerId="ADAL" clId="{A3A0B343-32EB-994C-BAFE-81511E1A6AA1}" dt="2022-01-30T16:03:11.830" v="169" actId="1076"/>
          <ac:spMkLst>
            <pc:docMk/>
            <pc:sldMk cId="1802469396" sldId="256"/>
            <ac:spMk id="38" creationId="{28DBECC5-437E-C74D-BE71-06028EE3CA33}"/>
          </ac:spMkLst>
        </pc:spChg>
        <pc:spChg chg="mod">
          <ac:chgData name="E Sleightholme" userId="3776f339-64b5-49ce-897c-3dc4c96886e7" providerId="ADAL" clId="{A3A0B343-32EB-994C-BAFE-81511E1A6AA1}" dt="2022-01-30T16:02:51.559" v="166" actId="14100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A3A0B343-32EB-994C-BAFE-81511E1A6AA1}" dt="2022-01-30T16:01:41.784" v="112" actId="14100"/>
          <ac:spMkLst>
            <pc:docMk/>
            <pc:sldMk cId="1802469396" sldId="256"/>
            <ac:spMk id="127" creationId="{01D34625-6C5B-8E44-9243-F929A0AA46E9}"/>
          </ac:spMkLst>
        </pc:spChg>
        <pc:spChg chg="mod">
          <ac:chgData name="E Sleightholme" userId="3776f339-64b5-49ce-897c-3dc4c96886e7" providerId="ADAL" clId="{A3A0B343-32EB-994C-BAFE-81511E1A6AA1}" dt="2022-01-30T16:04:08.122" v="198" actId="1076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A3A0B343-32EB-994C-BAFE-81511E1A6AA1}" dt="2022-01-30T16:01:48.305" v="114" actId="1076"/>
          <ac:spMkLst>
            <pc:docMk/>
            <pc:sldMk cId="1802469396" sldId="256"/>
            <ac:spMk id="130" creationId="{0FA6E395-E25B-404C-9051-00B32113D8D8}"/>
          </ac:spMkLst>
        </pc:spChg>
        <pc:spChg chg="mod">
          <ac:chgData name="E Sleightholme" userId="3776f339-64b5-49ce-897c-3dc4c96886e7" providerId="ADAL" clId="{A3A0B343-32EB-994C-BAFE-81511E1A6AA1}" dt="2022-01-30T15:59:03.941" v="73" actId="14100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A3A0B343-32EB-994C-BAFE-81511E1A6AA1}" dt="2022-01-30T16:02:45.697" v="164" actId="14100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A3A0B343-32EB-994C-BAFE-81511E1A6AA1}" dt="2022-01-30T16:03:06.994" v="168" actId="1076"/>
          <ac:spMkLst>
            <pc:docMk/>
            <pc:sldMk cId="1802469396" sldId="256"/>
            <ac:spMk id="142" creationId="{E6127BB5-4DA9-2C4A-8BA8-0BF4F91B500C}"/>
          </ac:spMkLst>
        </pc:spChg>
        <pc:spChg chg="mod">
          <ac:chgData name="E Sleightholme" userId="3776f339-64b5-49ce-897c-3dc4c96886e7" providerId="ADAL" clId="{A3A0B343-32EB-994C-BAFE-81511E1A6AA1}" dt="2022-01-30T16:02:24.998" v="160" actId="1076"/>
          <ac:spMkLst>
            <pc:docMk/>
            <pc:sldMk cId="1802469396" sldId="256"/>
            <ac:spMk id="145" creationId="{04B9F683-F744-3E4A-8A07-A3AF27BDEA7D}"/>
          </ac:spMkLst>
        </pc:spChg>
        <pc:spChg chg="mod">
          <ac:chgData name="E Sleightholme" userId="3776f339-64b5-49ce-897c-3dc4c96886e7" providerId="ADAL" clId="{A3A0B343-32EB-994C-BAFE-81511E1A6AA1}" dt="2022-01-30T16:03:19.793" v="171" actId="1076"/>
          <ac:spMkLst>
            <pc:docMk/>
            <pc:sldMk cId="1802469396" sldId="256"/>
            <ac:spMk id="151" creationId="{2A81F65C-4FD4-5A49-B91D-FBB781BC793F}"/>
          </ac:spMkLst>
        </pc:spChg>
        <pc:spChg chg="mod">
          <ac:chgData name="E Sleightholme" userId="3776f339-64b5-49ce-897c-3dc4c96886e7" providerId="ADAL" clId="{A3A0B343-32EB-994C-BAFE-81511E1A6AA1}" dt="2022-01-30T16:02:14.764" v="158" actId="14100"/>
          <ac:spMkLst>
            <pc:docMk/>
            <pc:sldMk cId="1802469396" sldId="256"/>
            <ac:spMk id="153" creationId="{ED03DED5-20D5-2246-AF9F-24519974D3C2}"/>
          </ac:spMkLst>
        </pc:spChg>
        <pc:spChg chg="del mod">
          <ac:chgData name="E Sleightholme" userId="3776f339-64b5-49ce-897c-3dc4c96886e7" providerId="ADAL" clId="{A3A0B343-32EB-994C-BAFE-81511E1A6AA1}" dt="2022-01-30T16:01:07.213" v="103" actId="478"/>
          <ac:spMkLst>
            <pc:docMk/>
            <pc:sldMk cId="1802469396" sldId="256"/>
            <ac:spMk id="154" creationId="{EBE3CD8A-8393-F74E-9E2C-8BBA7A903C58}"/>
          </ac:spMkLst>
        </pc:spChg>
        <pc:spChg chg="mod">
          <ac:chgData name="E Sleightholme" userId="3776f339-64b5-49ce-897c-3dc4c96886e7" providerId="ADAL" clId="{A3A0B343-32EB-994C-BAFE-81511E1A6AA1}" dt="2022-01-30T16:04:14.734" v="201" actId="1076"/>
          <ac:spMkLst>
            <pc:docMk/>
            <pc:sldMk cId="1802469396" sldId="256"/>
            <ac:spMk id="156" creationId="{01C1578B-965A-E040-8DF4-8B3758D4F1FB}"/>
          </ac:spMkLst>
        </pc:spChg>
        <pc:spChg chg="del mod">
          <ac:chgData name="E Sleightholme" userId="3776f339-64b5-49ce-897c-3dc4c96886e7" providerId="ADAL" clId="{A3A0B343-32EB-994C-BAFE-81511E1A6AA1}" dt="2022-01-30T16:01:11.609" v="106" actId="478"/>
          <ac:spMkLst>
            <pc:docMk/>
            <pc:sldMk cId="1802469396" sldId="256"/>
            <ac:spMk id="170" creationId="{9B144781-14DC-1F46-AB23-E50991D967DD}"/>
          </ac:spMkLst>
        </pc:spChg>
        <pc:grpChg chg="mod">
          <ac:chgData name="E Sleightholme" userId="3776f339-64b5-49ce-897c-3dc4c96886e7" providerId="ADAL" clId="{A3A0B343-32EB-994C-BAFE-81511E1A6AA1}" dt="2022-01-30T16:03:03.867" v="167" actId="1076"/>
          <ac:grpSpMkLst>
            <pc:docMk/>
            <pc:sldMk cId="1802469396" sldId="256"/>
            <ac:grpSpMk id="34" creationId="{AD1C2649-6779-8240-9599-5FA4D0408BC3}"/>
          </ac:grpSpMkLst>
        </pc:grpChg>
        <pc:picChg chg="mod">
          <ac:chgData name="E Sleightholme" userId="3776f339-64b5-49ce-897c-3dc4c96886e7" providerId="ADAL" clId="{A3A0B343-32EB-994C-BAFE-81511E1A6AA1}" dt="2022-01-30T16:01:37.176" v="110" actId="1076"/>
          <ac:picMkLst>
            <pc:docMk/>
            <pc:sldMk cId="1802469396" sldId="256"/>
            <ac:picMk id="19" creationId="{13C670DF-F335-334C-BFBF-8FFB70CDFEC0}"/>
          </ac:picMkLst>
        </pc:picChg>
        <pc:picChg chg="mod">
          <ac:chgData name="E Sleightholme" userId="3776f339-64b5-49ce-897c-3dc4c96886e7" providerId="ADAL" clId="{A3A0B343-32EB-994C-BAFE-81511E1A6AA1}" dt="2022-01-30T16:02:21.855" v="159" actId="1076"/>
          <ac:picMkLst>
            <pc:docMk/>
            <pc:sldMk cId="1802469396" sldId="256"/>
            <ac:picMk id="26" creationId="{CE573BB2-2B24-844A-B81D-504907888BE6}"/>
          </ac:picMkLst>
        </pc:picChg>
        <pc:picChg chg="mod">
          <ac:chgData name="E Sleightholme" userId="3776f339-64b5-49ce-897c-3dc4c96886e7" providerId="ADAL" clId="{A3A0B343-32EB-994C-BAFE-81511E1A6AA1}" dt="2022-01-30T16:04:12.308" v="200" actId="1076"/>
          <ac:picMkLst>
            <pc:docMk/>
            <pc:sldMk cId="1802469396" sldId="256"/>
            <ac:picMk id="40" creationId="{E99314C9-798D-EA45-85C1-DAEAFEBA0B14}"/>
          </ac:picMkLst>
        </pc:picChg>
        <pc:picChg chg="mod">
          <ac:chgData name="E Sleightholme" userId="3776f339-64b5-49ce-897c-3dc4c96886e7" providerId="ADAL" clId="{A3A0B343-32EB-994C-BAFE-81511E1A6AA1}" dt="2022-01-30T16:01:50.712" v="115" actId="1076"/>
          <ac:picMkLst>
            <pc:docMk/>
            <pc:sldMk cId="1802469396" sldId="256"/>
            <ac:picMk id="42" creationId="{73F37D9B-0346-5142-B76C-C2720612E9D4}"/>
          </ac:picMkLst>
        </pc:picChg>
        <pc:picChg chg="del mod">
          <ac:chgData name="E Sleightholme" userId="3776f339-64b5-49ce-897c-3dc4c96886e7" providerId="ADAL" clId="{A3A0B343-32EB-994C-BAFE-81511E1A6AA1}" dt="2022-01-30T16:01:09.088" v="105" actId="478"/>
          <ac:picMkLst>
            <pc:docMk/>
            <pc:sldMk cId="1802469396" sldId="256"/>
            <ac:picMk id="46" creationId="{99350802-B356-DE43-8B31-8BB898E5E760}"/>
          </ac:picMkLst>
        </pc:picChg>
        <pc:picChg chg="mod">
          <ac:chgData name="E Sleightholme" userId="3776f339-64b5-49ce-897c-3dc4c96886e7" providerId="ADAL" clId="{A3A0B343-32EB-994C-BAFE-81511E1A6AA1}" dt="2022-01-30T16:02:32.213" v="161" actId="1076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A3A0B343-32EB-994C-BAFE-81511E1A6AA1}" dt="2022-01-30T15:58:23.489" v="10" actId="1076"/>
          <ac:picMkLst>
            <pc:docMk/>
            <pc:sldMk cId="1802469396" sldId="256"/>
            <ac:picMk id="123" creationId="{ACF43FC5-CAA4-5243-93CF-0CD551E68CF5}"/>
          </ac:picMkLst>
        </pc:picChg>
        <pc:picChg chg="add mod">
          <ac:chgData name="E Sleightholme" userId="3776f339-64b5-49ce-897c-3dc4c96886e7" providerId="ADAL" clId="{A3A0B343-32EB-994C-BAFE-81511E1A6AA1}" dt="2022-01-30T16:04:05.509" v="197" actId="1076"/>
          <ac:picMkLst>
            <pc:docMk/>
            <pc:sldMk cId="1802469396" sldId="256"/>
            <ac:picMk id="124" creationId="{50B447D7-D7C0-9447-A187-0B9428752A94}"/>
          </ac:picMkLst>
        </pc:picChg>
        <pc:picChg chg="mod">
          <ac:chgData name="E Sleightholme" userId="3776f339-64b5-49ce-897c-3dc4c96886e7" providerId="ADAL" clId="{A3A0B343-32EB-994C-BAFE-81511E1A6AA1}" dt="2022-01-30T15:58:28.157" v="11" actId="1076"/>
          <ac:picMkLst>
            <pc:docMk/>
            <pc:sldMk cId="1802469396" sldId="256"/>
            <ac:picMk id="125" creationId="{1C0AE9BC-F79C-4D45-9924-DC9676163E0D}"/>
          </ac:picMkLst>
        </pc:picChg>
        <pc:picChg chg="add mod">
          <ac:chgData name="E Sleightholme" userId="3776f339-64b5-49ce-897c-3dc4c96886e7" providerId="ADAL" clId="{A3A0B343-32EB-994C-BAFE-81511E1A6AA1}" dt="2022-01-30T16:04:09.955" v="199" actId="1076"/>
          <ac:picMkLst>
            <pc:docMk/>
            <pc:sldMk cId="1802469396" sldId="256"/>
            <ac:picMk id="129" creationId="{245E8B16-468A-6341-B4B6-1779C47BD45D}"/>
          </ac:picMkLst>
        </pc:picChg>
        <pc:picChg chg="mod">
          <ac:chgData name="E Sleightholme" userId="3776f339-64b5-49ce-897c-3dc4c96886e7" providerId="ADAL" clId="{A3A0B343-32EB-994C-BAFE-81511E1A6AA1}" dt="2022-01-30T15:59:07.001" v="74" actId="1076"/>
          <ac:picMkLst>
            <pc:docMk/>
            <pc:sldMk cId="1802469396" sldId="256"/>
            <ac:picMk id="141" creationId="{0D66C2B1-2CDB-5346-AB58-D52BF099B371}"/>
          </ac:picMkLst>
        </pc:picChg>
        <pc:picChg chg="mod">
          <ac:chgData name="E Sleightholme" userId="3776f339-64b5-49ce-897c-3dc4c96886e7" providerId="ADAL" clId="{A3A0B343-32EB-994C-BAFE-81511E1A6AA1}" dt="2022-01-30T16:01:44.576" v="113" actId="1076"/>
          <ac:picMkLst>
            <pc:docMk/>
            <pc:sldMk cId="1802469396" sldId="256"/>
            <ac:picMk id="144" creationId="{4B3B882B-7E6C-1449-ABAC-5E6F1DC4A5B3}"/>
          </ac:picMkLst>
        </pc:picChg>
        <pc:picChg chg="mod">
          <ac:chgData name="E Sleightholme" userId="3776f339-64b5-49ce-897c-3dc4c96886e7" providerId="ADAL" clId="{A3A0B343-32EB-994C-BAFE-81511E1A6AA1}" dt="2022-01-30T16:03:15.828" v="170" actId="1076"/>
          <ac:picMkLst>
            <pc:docMk/>
            <pc:sldMk cId="1802469396" sldId="256"/>
            <ac:picMk id="146" creationId="{B224E371-544D-5445-8CC4-B6C542A9B5CF}"/>
          </ac:picMkLst>
        </pc:picChg>
        <pc:picChg chg="del mod">
          <ac:chgData name="E Sleightholme" userId="3776f339-64b5-49ce-897c-3dc4c96886e7" providerId="ADAL" clId="{A3A0B343-32EB-994C-BAFE-81511E1A6AA1}" dt="2022-01-30T16:01:08.116" v="104" actId="478"/>
          <ac:picMkLst>
            <pc:docMk/>
            <pc:sldMk cId="1802469396" sldId="256"/>
            <ac:picMk id="147" creationId="{ADD2AA2E-4B46-244B-B0CB-813DFE473513}"/>
          </ac:picMkLst>
        </pc:picChg>
      </pc:sldChg>
    </pc:docChg>
  </pc:docChgLst>
  <pc:docChgLst>
    <pc:chgData name="E Sleightholme" userId="3776f339-64b5-49ce-897c-3dc4c96886e7" providerId="ADAL" clId="{2780A00F-0142-974C-8D6F-E666B7B52A6E}"/>
    <pc:docChg chg="custSel modSld">
      <pc:chgData name="E Sleightholme" userId="3776f339-64b5-49ce-897c-3dc4c96886e7" providerId="ADAL" clId="{2780A00F-0142-974C-8D6F-E666B7B52A6E}" dt="2024-05-21T21:17:03.523" v="293" actId="1076"/>
      <pc:docMkLst>
        <pc:docMk/>
      </pc:docMkLst>
      <pc:sldChg chg="addSp delSp modSp mod">
        <pc:chgData name="E Sleightholme" userId="3776f339-64b5-49ce-897c-3dc4c96886e7" providerId="ADAL" clId="{2780A00F-0142-974C-8D6F-E666B7B52A6E}" dt="2024-05-21T21:17:03.523" v="293" actId="1076"/>
        <pc:sldMkLst>
          <pc:docMk/>
          <pc:sldMk cId="1802469396" sldId="256"/>
        </pc:sldMkLst>
        <pc:spChg chg="add mod">
          <ac:chgData name="E Sleightholme" userId="3776f339-64b5-49ce-897c-3dc4c96886e7" providerId="ADAL" clId="{2780A00F-0142-974C-8D6F-E666B7B52A6E}" dt="2024-05-21T20:48:05.898" v="163" actId="313"/>
          <ac:spMkLst>
            <pc:docMk/>
            <pc:sldMk cId="1802469396" sldId="256"/>
            <ac:spMk id="45" creationId="{7B7E3EEF-AE8A-5CD1-8A5A-D7F6AD679FDE}"/>
          </ac:spMkLst>
        </pc:spChg>
        <pc:spChg chg="del">
          <ac:chgData name="E Sleightholme" userId="3776f339-64b5-49ce-897c-3dc4c96886e7" providerId="ADAL" clId="{2780A00F-0142-974C-8D6F-E666B7B52A6E}" dt="2024-05-21T20:40:01.579" v="44" actId="478"/>
          <ac:spMkLst>
            <pc:docMk/>
            <pc:sldMk cId="1802469396" sldId="256"/>
            <ac:spMk id="82" creationId="{5B321316-6BE2-DD45-9CF0-1B7CC8588CA2}"/>
          </ac:spMkLst>
        </pc:spChg>
        <pc:spChg chg="mod">
          <ac:chgData name="E Sleightholme" userId="3776f339-64b5-49ce-897c-3dc4c96886e7" providerId="ADAL" clId="{2780A00F-0142-974C-8D6F-E666B7B52A6E}" dt="2024-05-21T21:17:03.523" v="293" actId="1076"/>
          <ac:spMkLst>
            <pc:docMk/>
            <pc:sldMk cId="1802469396" sldId="256"/>
            <ac:spMk id="96" creationId="{F09CFE43-76E9-C649-9F11-9652B1DA3329}"/>
          </ac:spMkLst>
        </pc:spChg>
        <pc:spChg chg="del mod">
          <ac:chgData name="E Sleightholme" userId="3776f339-64b5-49ce-897c-3dc4c96886e7" providerId="ADAL" clId="{2780A00F-0142-974C-8D6F-E666B7B52A6E}" dt="2024-05-21T20:43:40.984" v="58" actId="478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3776f339-64b5-49ce-897c-3dc4c96886e7" providerId="ADAL" clId="{2780A00F-0142-974C-8D6F-E666B7B52A6E}" dt="2024-05-21T20:44:04.190" v="104" actId="14100"/>
          <ac:spMkLst>
            <pc:docMk/>
            <pc:sldMk cId="1802469396" sldId="256"/>
            <ac:spMk id="104" creationId="{3760470F-DF2C-714E-A27D-0356C874792E}"/>
          </ac:spMkLst>
        </pc:spChg>
        <pc:spChg chg="mod">
          <ac:chgData name="E Sleightholme" userId="3776f339-64b5-49ce-897c-3dc4c96886e7" providerId="ADAL" clId="{2780A00F-0142-974C-8D6F-E666B7B52A6E}" dt="2024-05-21T20:48:29.036" v="174" actId="20577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3776f339-64b5-49ce-897c-3dc4c96886e7" providerId="ADAL" clId="{2780A00F-0142-974C-8D6F-E666B7B52A6E}" dt="2024-05-21T20:48:43.560" v="191" actId="1076"/>
          <ac:spMkLst>
            <pc:docMk/>
            <pc:sldMk cId="1802469396" sldId="256"/>
            <ac:spMk id="111" creationId="{EBAE8F60-4522-1C4D-8415-53B939A78693}"/>
          </ac:spMkLst>
        </pc:spChg>
        <pc:spChg chg="del">
          <ac:chgData name="E Sleightholme" userId="3776f339-64b5-49ce-897c-3dc4c96886e7" providerId="ADAL" clId="{2780A00F-0142-974C-8D6F-E666B7B52A6E}" dt="2024-05-21T21:04:07.704" v="201" actId="478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3776f339-64b5-49ce-897c-3dc4c96886e7" providerId="ADAL" clId="{2780A00F-0142-974C-8D6F-E666B7B52A6E}" dt="2024-05-21T21:04:53.255" v="233" actId="14100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2780A00F-0142-974C-8D6F-E666B7B52A6E}" dt="2024-05-21T21:04:35.894" v="221" actId="1076"/>
          <ac:spMkLst>
            <pc:docMk/>
            <pc:sldMk cId="1802469396" sldId="256"/>
            <ac:spMk id="119" creationId="{EC07AE24-C483-AF49-ABC7-7C85F09DC840}"/>
          </ac:spMkLst>
        </pc:spChg>
        <pc:spChg chg="mod">
          <ac:chgData name="E Sleightholme" userId="3776f339-64b5-49ce-897c-3dc4c96886e7" providerId="ADAL" clId="{2780A00F-0142-974C-8D6F-E666B7B52A6E}" dt="2024-05-21T21:16:42.247" v="287" actId="1076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2780A00F-0142-974C-8D6F-E666B7B52A6E}" dt="2024-05-21T21:12:51.246" v="247" actId="14100"/>
          <ac:spMkLst>
            <pc:docMk/>
            <pc:sldMk cId="1802469396" sldId="256"/>
            <ac:spMk id="127" creationId="{01D34625-6C5B-8E44-9243-F929A0AA46E9}"/>
          </ac:spMkLst>
        </pc:spChg>
        <pc:spChg chg="mod">
          <ac:chgData name="E Sleightholme" userId="3776f339-64b5-49ce-897c-3dc4c96886e7" providerId="ADAL" clId="{2780A00F-0142-974C-8D6F-E666B7B52A6E}" dt="2024-05-21T21:14:17.191" v="280" actId="14100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2780A00F-0142-974C-8D6F-E666B7B52A6E}" dt="2024-05-21T21:13:48.890" v="264" actId="1076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2780A00F-0142-974C-8D6F-E666B7B52A6E}" dt="2024-05-21T20:44:16.900" v="126" actId="20577"/>
          <ac:spMkLst>
            <pc:docMk/>
            <pc:sldMk cId="1802469396" sldId="256"/>
            <ac:spMk id="132" creationId="{5B321316-6BE2-DD45-9CF0-1B7CC8588CA2}"/>
          </ac:spMkLst>
        </pc:spChg>
        <pc:spChg chg="mod">
          <ac:chgData name="E Sleightholme" userId="3776f339-64b5-49ce-897c-3dc4c96886e7" providerId="ADAL" clId="{2780A00F-0142-974C-8D6F-E666B7B52A6E}" dt="2024-05-21T21:16:46.538" v="289" actId="1076"/>
          <ac:spMkLst>
            <pc:docMk/>
            <pc:sldMk cId="1802469396" sldId="256"/>
            <ac:spMk id="145" creationId="{04B9F683-F744-3E4A-8A07-A3AF27BDEA7D}"/>
          </ac:spMkLst>
        </pc:spChg>
        <pc:spChg chg="mod">
          <ac:chgData name="E Sleightholme" userId="3776f339-64b5-49ce-897c-3dc4c96886e7" providerId="ADAL" clId="{2780A00F-0142-974C-8D6F-E666B7B52A6E}" dt="2024-05-21T21:13:53.695" v="266" actId="14100"/>
          <ac:spMkLst>
            <pc:docMk/>
            <pc:sldMk cId="1802469396" sldId="256"/>
            <ac:spMk id="151" creationId="{2A81F65C-4FD4-5A49-B91D-FBB781BC793F}"/>
          </ac:spMkLst>
        </pc:spChg>
        <pc:spChg chg="mod">
          <ac:chgData name="E Sleightholme" userId="3776f339-64b5-49ce-897c-3dc4c96886e7" providerId="ADAL" clId="{2780A00F-0142-974C-8D6F-E666B7B52A6E}" dt="2024-05-21T21:16:55.673" v="291" actId="14100"/>
          <ac:spMkLst>
            <pc:docMk/>
            <pc:sldMk cId="1802469396" sldId="256"/>
            <ac:spMk id="153" creationId="{ED03DED5-20D5-2246-AF9F-24519974D3C2}"/>
          </ac:spMkLst>
        </pc:spChg>
        <pc:picChg chg="del">
          <ac:chgData name="E Sleightholme" userId="3776f339-64b5-49ce-897c-3dc4c96886e7" providerId="ADAL" clId="{2780A00F-0142-974C-8D6F-E666B7B52A6E}" dt="2024-05-21T20:44:19.034" v="127" actId="478"/>
          <ac:picMkLst>
            <pc:docMk/>
            <pc:sldMk cId="1802469396" sldId="256"/>
            <ac:picMk id="2" creationId="{00000000-0000-0000-0000-000000000000}"/>
          </ac:picMkLst>
        </pc:picChg>
        <pc:picChg chg="add mod">
          <ac:chgData name="E Sleightholme" userId="3776f339-64b5-49ce-897c-3dc4c96886e7" providerId="ADAL" clId="{2780A00F-0142-974C-8D6F-E666B7B52A6E}" dt="2024-05-21T20:43:56.172" v="100" actId="1076"/>
          <ac:picMkLst>
            <pc:docMk/>
            <pc:sldMk cId="1802469396" sldId="256"/>
            <ac:picMk id="18" creationId="{B60934A5-0786-0811-1799-F308BE87A69F}"/>
          </ac:picMkLst>
        </pc:picChg>
        <pc:picChg chg="mod">
          <ac:chgData name="E Sleightholme" userId="3776f339-64b5-49ce-897c-3dc4c96886e7" providerId="ADAL" clId="{2780A00F-0142-974C-8D6F-E666B7B52A6E}" dt="2024-05-21T21:12:42.974" v="245" actId="1076"/>
          <ac:picMkLst>
            <pc:docMk/>
            <pc:sldMk cId="1802469396" sldId="256"/>
            <ac:picMk id="19" creationId="{13C670DF-F335-334C-BFBF-8FFB70CDFEC0}"/>
          </ac:picMkLst>
        </pc:picChg>
        <pc:picChg chg="del">
          <ac:chgData name="E Sleightholme" userId="3776f339-64b5-49ce-897c-3dc4c96886e7" providerId="ADAL" clId="{2780A00F-0142-974C-8D6F-E666B7B52A6E}" dt="2024-05-21T21:14:13.263" v="279" actId="478"/>
          <ac:picMkLst>
            <pc:docMk/>
            <pc:sldMk cId="1802469396" sldId="256"/>
            <ac:picMk id="26" creationId="{CE573BB2-2B24-844A-B81D-504907888BE6}"/>
          </ac:picMkLst>
        </pc:picChg>
        <pc:picChg chg="add mod">
          <ac:chgData name="E Sleightholme" userId="3776f339-64b5-49ce-897c-3dc4c96886e7" providerId="ADAL" clId="{2780A00F-0142-974C-8D6F-E666B7B52A6E}" dt="2024-05-21T20:46:14.842" v="162" actId="1076"/>
          <ac:picMkLst>
            <pc:docMk/>
            <pc:sldMk cId="1802469396" sldId="256"/>
            <ac:picMk id="39" creationId="{307BB047-B5CA-968E-5FAE-C5681601EB12}"/>
          </ac:picMkLst>
        </pc:picChg>
        <pc:picChg chg="mod">
          <ac:chgData name="E Sleightholme" userId="3776f339-64b5-49ce-897c-3dc4c96886e7" providerId="ADAL" clId="{2780A00F-0142-974C-8D6F-E666B7B52A6E}" dt="2024-05-21T21:12:36.669" v="243" actId="1076"/>
          <ac:picMkLst>
            <pc:docMk/>
            <pc:sldMk cId="1802469396" sldId="256"/>
            <ac:picMk id="42" creationId="{73F37D9B-0346-5142-B76C-C2720612E9D4}"/>
          </ac:picMkLst>
        </pc:picChg>
        <pc:picChg chg="add mod">
          <ac:chgData name="E Sleightholme" userId="3776f339-64b5-49ce-897c-3dc4c96886e7" providerId="ADAL" clId="{2780A00F-0142-974C-8D6F-E666B7B52A6E}" dt="2024-05-21T20:45:52.211" v="132" actId="1076"/>
          <ac:picMkLst>
            <pc:docMk/>
            <pc:sldMk cId="1802469396" sldId="256"/>
            <ac:picMk id="43" creationId="{7B0E2B1B-CCE6-BD78-4BEE-99FFAA069EA3}"/>
          </ac:picMkLst>
        </pc:picChg>
        <pc:picChg chg="add mod">
          <ac:chgData name="E Sleightholme" userId="3776f339-64b5-49ce-897c-3dc4c96886e7" providerId="ADAL" clId="{2780A00F-0142-974C-8D6F-E666B7B52A6E}" dt="2024-05-21T21:03:59.889" v="199" actId="1076"/>
          <ac:picMkLst>
            <pc:docMk/>
            <pc:sldMk cId="1802469396" sldId="256"/>
            <ac:picMk id="47" creationId="{00985861-1D40-417A-9465-9929431217EE}"/>
          </ac:picMkLst>
        </pc:picChg>
        <pc:picChg chg="add mod">
          <ac:chgData name="E Sleightholme" userId="3776f339-64b5-49ce-897c-3dc4c96886e7" providerId="ADAL" clId="{2780A00F-0142-974C-8D6F-E666B7B52A6E}" dt="2024-05-21T21:12:10.443" v="239" actId="14100"/>
          <ac:picMkLst>
            <pc:docMk/>
            <pc:sldMk cId="1802469396" sldId="256"/>
            <ac:picMk id="49" creationId="{88CDBD18-42D2-CF25-A035-DED093D9B6A1}"/>
          </ac:picMkLst>
        </pc:picChg>
        <pc:picChg chg="add mod">
          <ac:chgData name="E Sleightholme" userId="3776f339-64b5-49ce-897c-3dc4c96886e7" providerId="ADAL" clId="{2780A00F-0142-974C-8D6F-E666B7B52A6E}" dt="2024-05-21T21:16:44.304" v="288" actId="1076"/>
          <ac:picMkLst>
            <pc:docMk/>
            <pc:sldMk cId="1802469396" sldId="256"/>
            <ac:picMk id="51" creationId="{FBB39265-8F8A-F88A-93C8-D8F73FA1D91C}"/>
          </ac:picMkLst>
        </pc:picChg>
        <pc:picChg chg="del">
          <ac:chgData name="E Sleightholme" userId="3776f339-64b5-49ce-897c-3dc4c96886e7" providerId="ADAL" clId="{2780A00F-0142-974C-8D6F-E666B7B52A6E}" dt="2024-05-21T20:43:39.073" v="57" actId="478"/>
          <ac:picMkLst>
            <pc:docMk/>
            <pc:sldMk cId="1802469396" sldId="256"/>
            <ac:picMk id="99" creationId="{DED7FCB0-0112-8241-8878-0BA6F0EBE33A}"/>
          </ac:picMkLst>
        </pc:picChg>
        <pc:picChg chg="del">
          <ac:chgData name="E Sleightholme" userId="3776f339-64b5-49ce-897c-3dc4c96886e7" providerId="ADAL" clId="{2780A00F-0142-974C-8D6F-E666B7B52A6E}" dt="2024-05-21T20:39:59.801" v="43" actId="478"/>
          <ac:picMkLst>
            <pc:docMk/>
            <pc:sldMk cId="1802469396" sldId="256"/>
            <ac:picMk id="103" creationId="{B32A3BF6-A0CE-CC47-B0AE-8F35DF9DF6EB}"/>
          </ac:picMkLst>
        </pc:picChg>
        <pc:picChg chg="mod">
          <ac:chgData name="E Sleightholme" userId="3776f339-64b5-49ce-897c-3dc4c96886e7" providerId="ADAL" clId="{2780A00F-0142-974C-8D6F-E666B7B52A6E}" dt="2024-05-21T21:04:04.661" v="200" actId="1076"/>
          <ac:picMkLst>
            <pc:docMk/>
            <pc:sldMk cId="1802469396" sldId="256"/>
            <ac:picMk id="105" creationId="{C3CF51E6-93FC-C84B-9BAF-2F121F6F1462}"/>
          </ac:picMkLst>
        </pc:picChg>
        <pc:picChg chg="del">
          <ac:chgData name="E Sleightholme" userId="3776f339-64b5-49ce-897c-3dc4c96886e7" providerId="ADAL" clId="{2780A00F-0142-974C-8D6F-E666B7B52A6E}" dt="2024-05-21T20:48:46.717" v="192" actId="478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3776f339-64b5-49ce-897c-3dc4c96886e7" providerId="ADAL" clId="{2780A00F-0142-974C-8D6F-E666B7B52A6E}" dt="2024-05-21T20:48:51.656" v="194" actId="1076"/>
          <ac:picMkLst>
            <pc:docMk/>
            <pc:sldMk cId="1802469396" sldId="256"/>
            <ac:picMk id="116" creationId="{0010AA2E-176B-3E48-9D80-9F6844ECE425}"/>
          </ac:picMkLst>
        </pc:picChg>
        <pc:picChg chg="del">
          <ac:chgData name="E Sleightholme" userId="3776f339-64b5-49ce-897c-3dc4c96886e7" providerId="ADAL" clId="{2780A00F-0142-974C-8D6F-E666B7B52A6E}" dt="2024-05-21T20:48:47.861" v="193" actId="478"/>
          <ac:picMkLst>
            <pc:docMk/>
            <pc:sldMk cId="1802469396" sldId="256"/>
            <ac:picMk id="117" creationId="{4B69643D-4ADD-B74B-81AC-4CA78965AC92}"/>
          </ac:picMkLst>
        </pc:picChg>
        <pc:picChg chg="mod">
          <ac:chgData name="E Sleightholme" userId="3776f339-64b5-49ce-897c-3dc4c96886e7" providerId="ADAL" clId="{2780A00F-0142-974C-8D6F-E666B7B52A6E}" dt="2024-05-21T21:16:39.692" v="286" actId="1076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2780A00F-0142-974C-8D6F-E666B7B52A6E}" dt="2024-05-21T21:13:27.812" v="257" actId="1076"/>
          <ac:picMkLst>
            <pc:docMk/>
            <pc:sldMk cId="1802469396" sldId="256"/>
            <ac:picMk id="123" creationId="{ACF43FC5-CAA4-5243-93CF-0CD551E68CF5}"/>
          </ac:picMkLst>
        </pc:picChg>
        <pc:picChg chg="del">
          <ac:chgData name="E Sleightholme" userId="3776f339-64b5-49ce-897c-3dc4c96886e7" providerId="ADAL" clId="{2780A00F-0142-974C-8D6F-E666B7B52A6E}" dt="2024-05-21T21:14:03.696" v="269" actId="478"/>
          <ac:picMkLst>
            <pc:docMk/>
            <pc:sldMk cId="1802469396" sldId="256"/>
            <ac:picMk id="124" creationId="{50B447D7-D7C0-9447-A187-0B9428752A94}"/>
          </ac:picMkLst>
        </pc:picChg>
        <pc:picChg chg="del mod">
          <ac:chgData name="E Sleightholme" userId="3776f339-64b5-49ce-897c-3dc4c96886e7" providerId="ADAL" clId="{2780A00F-0142-974C-8D6F-E666B7B52A6E}" dt="2024-05-21T21:13:25.483" v="256" actId="478"/>
          <ac:picMkLst>
            <pc:docMk/>
            <pc:sldMk cId="1802469396" sldId="256"/>
            <ac:picMk id="125" creationId="{1C0AE9BC-F79C-4D45-9924-DC9676163E0D}"/>
          </ac:picMkLst>
        </pc:picChg>
        <pc:picChg chg="mod">
          <ac:chgData name="E Sleightholme" userId="3776f339-64b5-49ce-897c-3dc4c96886e7" providerId="ADAL" clId="{2780A00F-0142-974C-8D6F-E666B7B52A6E}" dt="2024-05-21T21:14:06.036" v="270" actId="1076"/>
          <ac:picMkLst>
            <pc:docMk/>
            <pc:sldMk cId="1802469396" sldId="256"/>
            <ac:picMk id="129" creationId="{245E8B16-468A-6341-B4B6-1779C47BD45D}"/>
          </ac:picMkLst>
        </pc:picChg>
        <pc:picChg chg="mod">
          <ac:chgData name="E Sleightholme" userId="3776f339-64b5-49ce-897c-3dc4c96886e7" providerId="ADAL" clId="{2780A00F-0142-974C-8D6F-E666B7B52A6E}" dt="2024-05-21T21:12:39.458" v="244" actId="1076"/>
          <ac:picMkLst>
            <pc:docMk/>
            <pc:sldMk cId="1802469396" sldId="256"/>
            <ac:picMk id="141" creationId="{0D66C2B1-2CDB-5346-AB58-D52BF099B371}"/>
          </ac:picMkLst>
        </pc:picChg>
        <pc:picChg chg="mod">
          <ac:chgData name="E Sleightholme" userId="3776f339-64b5-49ce-897c-3dc4c96886e7" providerId="ADAL" clId="{2780A00F-0142-974C-8D6F-E666B7B52A6E}" dt="2024-05-21T21:13:51.112" v="265" actId="1076"/>
          <ac:picMkLst>
            <pc:docMk/>
            <pc:sldMk cId="1802469396" sldId="256"/>
            <ac:picMk id="146" creationId="{B224E371-544D-5445-8CC4-B6C542A9B5CF}"/>
          </ac:picMkLst>
        </pc:picChg>
      </pc:sldChg>
    </pc:docChg>
  </pc:docChgLst>
  <pc:docChgLst>
    <pc:chgData name="E Sleightholme" userId="S::emily.sleightholme@dene.durham.sch.uk::3776f339-64b5-49ce-897c-3dc4c96886e7" providerId="AD" clId="Web-{0AF7481C-0894-EB27-9F17-1433376D3C77}"/>
    <pc:docChg chg="modSld">
      <pc:chgData name="E Sleightholme" userId="S::emily.sleightholme@dene.durham.sch.uk::3776f339-64b5-49ce-897c-3dc4c96886e7" providerId="AD" clId="Web-{0AF7481C-0894-EB27-9F17-1433376D3C77}" dt="2024-07-08T12:16:26.518" v="72" actId="20577"/>
      <pc:docMkLst>
        <pc:docMk/>
      </pc:docMkLst>
      <pc:sldChg chg="delSp modSp">
        <pc:chgData name="E Sleightholme" userId="S::emily.sleightholme@dene.durham.sch.uk::3776f339-64b5-49ce-897c-3dc4c96886e7" providerId="AD" clId="Web-{0AF7481C-0894-EB27-9F17-1433376D3C77}" dt="2024-07-08T12:16:26.518" v="72" actId="20577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0AF7481C-0894-EB27-9F17-1433376D3C77}" dt="2024-07-08T12:15:48.314" v="59"/>
          <ac:spMkLst>
            <pc:docMk/>
            <pc:sldMk cId="1802469396" sldId="256"/>
            <ac:spMk id="4" creationId="{1A12777C-CAD1-A545-9051-4071B972CB1F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0"/>
          <ac:spMkLst>
            <pc:docMk/>
            <pc:sldMk cId="1802469396" sldId="256"/>
            <ac:spMk id="5" creationId="{27793FD4-521F-B74C-B02A-CF48C8EAFB70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1"/>
          <ac:spMkLst>
            <pc:docMk/>
            <pc:sldMk cId="1802469396" sldId="256"/>
            <ac:spMk id="6" creationId="{0605B51D-9083-1C49-B8EE-A42012B14F54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2"/>
          <ac:spMkLst>
            <pc:docMk/>
            <pc:sldMk cId="1802469396" sldId="256"/>
            <ac:spMk id="7" creationId="{67FEC7F9-991B-C642-B992-F31209C05BAC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314" v="63"/>
          <ac:spMkLst>
            <pc:docMk/>
            <pc:sldMk cId="1802469396" sldId="256"/>
            <ac:spMk id="9" creationId="{5AA590F9-FEF6-5147-80D9-D70C144B6C4D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48.564" v="64"/>
          <ac:spMkLst>
            <pc:docMk/>
            <pc:sldMk cId="1802469396" sldId="256"/>
            <ac:spMk id="10" creationId="{BE776982-663F-504A-A767-95B0CF10383F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346" v="67"/>
          <ac:spMkLst>
            <pc:docMk/>
            <pc:sldMk cId="1802469396" sldId="256"/>
            <ac:spMk id="11" creationId="{4E2B9E64-9FD4-2F41-8646-B493DA7EA6E6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346" v="68"/>
          <ac:spMkLst>
            <pc:docMk/>
            <pc:sldMk cId="1802469396" sldId="256"/>
            <ac:spMk id="12" creationId="{8630D570-B407-0548-A98A-EE394639BBA6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346" v="69"/>
          <ac:spMkLst>
            <pc:docMk/>
            <pc:sldMk cId="1802469396" sldId="256"/>
            <ac:spMk id="13" creationId="{DAE6C520-0647-8B40-B0AA-597F86C9176B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15.486" v="70"/>
          <ac:spMkLst>
            <pc:docMk/>
            <pc:sldMk cId="1802469396" sldId="256"/>
            <ac:spMk id="14" creationId="{42016823-898A-6749-9EA1-A398BCE30459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4:32.030" v="19" actId="20577"/>
          <ac:spMkLst>
            <pc:docMk/>
            <pc:sldMk cId="1802469396" sldId="256"/>
            <ac:spMk id="24" creationId="{8490094C-B7CD-B647-9D58-08A0D2162175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8.968" v="24"/>
          <ac:spMkLst>
            <pc:docMk/>
            <pc:sldMk cId="1802469396" sldId="256"/>
            <ac:spMk id="32" creationId="{E956CF1A-F5C3-BA43-8FD7-D777BC87C9E4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7.499" v="23"/>
          <ac:spMkLst>
            <pc:docMk/>
            <pc:sldMk cId="1802469396" sldId="256"/>
            <ac:spMk id="33" creationId="{2B54BFAE-2799-1D42-B4E5-D79341026060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5:03.359" v="33"/>
          <ac:spMkLst>
            <pc:docMk/>
            <pc:sldMk cId="1802469396" sldId="256"/>
            <ac:spMk id="38" creationId="{28DBECC5-437E-C74D-BE71-06028EE3CA33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6.515" v="22"/>
          <ac:spMkLst>
            <pc:docMk/>
            <pc:sldMk cId="1802469396" sldId="256"/>
            <ac:spMk id="65" creationId="{4D6540CA-8B92-1E4A-8F29-ADB64E31400A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34.796" v="21"/>
          <ac:spMkLst>
            <pc:docMk/>
            <pc:sldMk cId="1802469396" sldId="256"/>
            <ac:spMk id="67" creationId="{DD2DF2F4-5ED6-F349-9790-5CD44765DEB9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26.518" v="72" actId="20577"/>
          <ac:spMkLst>
            <pc:docMk/>
            <pc:sldMk cId="1802469396" sldId="256"/>
            <ac:spMk id="118" creationId="{691A3737-E84D-8D41-BB41-2E93E96F3929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6:05.502" v="66" actId="1076"/>
          <ac:spMkLst>
            <pc:docMk/>
            <pc:sldMk cId="1802469396" sldId="256"/>
            <ac:spMk id="120" creationId="{60A8B61E-08F0-B24D-97A9-501CE18A0568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5:25.532" v="55" actId="20577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4:54.609" v="30" actId="20577"/>
          <ac:spMkLst>
            <pc:docMk/>
            <pc:sldMk cId="1802469396" sldId="256"/>
            <ac:spMk id="135" creationId="{074E3D14-DE32-4E48-9C7B-292A3121590B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5:01.781" v="32"/>
          <ac:spMkLst>
            <pc:docMk/>
            <pc:sldMk cId="1802469396" sldId="256"/>
            <ac:spMk id="142" creationId="{E6127BB5-4DA9-2C4A-8BA8-0BF4F91B500C}"/>
          </ac:spMkLst>
        </pc:spChg>
        <pc:spChg chg="del">
          <ac:chgData name="E Sleightholme" userId="S::emily.sleightholme@dene.durham.sch.uk::3776f339-64b5-49ce-897c-3dc4c96886e7" providerId="AD" clId="Web-{0AF7481C-0894-EB27-9F17-1433376D3C77}" dt="2024-07-08T12:14:51.468" v="28"/>
          <ac:spMkLst>
            <pc:docMk/>
            <pc:sldMk cId="1802469396" sldId="256"/>
            <ac:spMk id="143" creationId="{7183E087-5424-8F46-A650-85178B936A5F}"/>
          </ac:spMkLst>
        </pc:spChg>
        <pc:spChg chg="mod">
          <ac:chgData name="E Sleightholme" userId="S::emily.sleightholme@dene.durham.sch.uk::3776f339-64b5-49ce-897c-3dc4c96886e7" providerId="AD" clId="Web-{0AF7481C-0894-EB27-9F17-1433376D3C77}" dt="2024-07-08T12:14:24.499" v="14" actId="20577"/>
          <ac:spMkLst>
            <pc:docMk/>
            <pc:sldMk cId="1802469396" sldId="256"/>
            <ac:spMk id="175" creationId="{54AA392D-9BA4-5041-9A42-1D9581502262}"/>
          </ac:spMkLst>
        </pc:spChg>
        <pc:grpChg chg="del">
          <ac:chgData name="E Sleightholme" userId="S::emily.sleightholme@dene.durham.sch.uk::3776f339-64b5-49ce-897c-3dc4c96886e7" providerId="AD" clId="Web-{0AF7481C-0894-EB27-9F17-1433376D3C77}" dt="2024-07-08T12:14:39.499" v="25"/>
          <ac:grpSpMkLst>
            <pc:docMk/>
            <pc:sldMk cId="1802469396" sldId="256"/>
            <ac:grpSpMk id="28" creationId="{73FB6477-6870-F04C-932C-F3FB024525E2}"/>
          </ac:grpSpMkLst>
        </pc:grpChg>
        <pc:grpChg chg="del">
          <ac:chgData name="E Sleightholme" userId="S::emily.sleightholme@dene.durham.sch.uk::3776f339-64b5-49ce-897c-3dc4c96886e7" providerId="AD" clId="Web-{0AF7481C-0894-EB27-9F17-1433376D3C77}" dt="2024-07-08T12:15:00.219" v="31"/>
          <ac:grpSpMkLst>
            <pc:docMk/>
            <pc:sldMk cId="1802469396" sldId="256"/>
            <ac:grpSpMk id="34" creationId="{AD1C2649-6779-8240-9599-5FA4D0408BC3}"/>
          </ac:grpSpMkLst>
        </pc:grpChg>
        <pc:grpChg chg="del">
          <ac:chgData name="E Sleightholme" userId="S::emily.sleightholme@dene.durham.sch.uk::3776f339-64b5-49ce-897c-3dc4c96886e7" providerId="AD" clId="Web-{0AF7481C-0894-EB27-9F17-1433376D3C77}" dt="2024-07-08T12:14:33.046" v="20"/>
          <ac:grpSpMkLst>
            <pc:docMk/>
            <pc:sldMk cId="1802469396" sldId="256"/>
            <ac:grpSpMk id="61" creationId="{F33CADE5-75CE-2D42-B0DC-982E67EF47FD}"/>
          </ac:grpSpMkLst>
        </pc:grpChg>
        <pc:picChg chg="del">
          <ac:chgData name="E Sleightholme" userId="S::emily.sleightholme@dene.durham.sch.uk::3776f339-64b5-49ce-897c-3dc4c96886e7" providerId="AD" clId="Web-{0AF7481C-0894-EB27-9F17-1433376D3C77}" dt="2024-07-08T12:15:14.625" v="37"/>
          <ac:picMkLst>
            <pc:docMk/>
            <pc:sldMk cId="1802469396" sldId="256"/>
            <ac:picMk id="8" creationId="{BFCD3F6E-1521-E040-BE75-2AC9488EF3AB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6.344" v="40"/>
          <ac:picMkLst>
            <pc:docMk/>
            <pc:sldMk cId="1802469396" sldId="256"/>
            <ac:picMk id="18" creationId="{B60934A5-0786-0811-1799-F308BE87A69F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3.001" v="50"/>
          <ac:picMkLst>
            <pc:docMk/>
            <pc:sldMk cId="1802469396" sldId="256"/>
            <ac:picMk id="19" creationId="{13C670DF-F335-334C-BFBF-8FFB70CDFEC0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6.860" v="41"/>
          <ac:picMkLst>
            <pc:docMk/>
            <pc:sldMk cId="1802469396" sldId="256"/>
            <ac:picMk id="39" creationId="{307BB047-B5CA-968E-5FAE-C5681601EB12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8.829" v="58"/>
          <ac:picMkLst>
            <pc:docMk/>
            <pc:sldMk cId="1802469396" sldId="256"/>
            <ac:picMk id="40" creationId="{E99314C9-798D-EA45-85C1-DAEAFEBA0B14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2.125" v="48"/>
          <ac:picMkLst>
            <pc:docMk/>
            <pc:sldMk cId="1802469396" sldId="256"/>
            <ac:picMk id="42" creationId="{73F37D9B-0346-5142-B76C-C2720612E9D4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7.360" v="42"/>
          <ac:picMkLst>
            <pc:docMk/>
            <pc:sldMk cId="1802469396" sldId="256"/>
            <ac:picMk id="43" creationId="{7B0E2B1B-CCE6-BD78-4BEE-99FFAA069EA3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8.844" v="44"/>
          <ac:picMkLst>
            <pc:docMk/>
            <pc:sldMk cId="1802469396" sldId="256"/>
            <ac:picMk id="47" creationId="{00985861-1D40-417A-9465-9929431217EE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0" v="46"/>
          <ac:picMkLst>
            <pc:docMk/>
            <pc:sldMk cId="1802469396" sldId="256"/>
            <ac:picMk id="49" creationId="{88CDBD18-42D2-CF25-A035-DED093D9B6A1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8.001" v="57"/>
          <ac:picMkLst>
            <pc:docMk/>
            <pc:sldMk cId="1802469396" sldId="256"/>
            <ac:picMk id="51" creationId="{FBB39265-8F8A-F88A-93C8-D8F73FA1D91C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2.188" v="34"/>
          <ac:picMkLst>
            <pc:docMk/>
            <pc:sldMk cId="1802469396" sldId="256"/>
            <ac:picMk id="74" creationId="{5156CD2F-DF01-704E-BFF4-67D043153F47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2.875" v="35"/>
          <ac:picMkLst>
            <pc:docMk/>
            <pc:sldMk cId="1802469396" sldId="256"/>
            <ac:picMk id="81" creationId="{D8C57777-3248-714E-A1F6-20651D64786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3.719" v="36"/>
          <ac:picMkLst>
            <pc:docMk/>
            <pc:sldMk cId="1802469396" sldId="256"/>
            <ac:picMk id="84" creationId="{71A97993-5E2B-6944-81BA-1D1AB32221D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5.266" v="38"/>
          <ac:picMkLst>
            <pc:docMk/>
            <pc:sldMk cId="1802469396" sldId="256"/>
            <ac:picMk id="88" creationId="{633FC87C-B37E-FF4D-A815-29255E4ED14C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9.282" v="45"/>
          <ac:picMkLst>
            <pc:docMk/>
            <pc:sldMk cId="1802469396" sldId="256"/>
            <ac:picMk id="105" creationId="{C3CF51E6-93FC-C84B-9BAF-2F121F6F1462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8.094" v="43"/>
          <ac:picMkLst>
            <pc:docMk/>
            <pc:sldMk cId="1802469396" sldId="256"/>
            <ac:picMk id="106" creationId="{4677A388-D3C3-C24B-8F17-B3C3B7B7C662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15.844" v="39"/>
          <ac:picMkLst>
            <pc:docMk/>
            <pc:sldMk cId="1802469396" sldId="256"/>
            <ac:picMk id="107" creationId="{147F3979-29EA-6B42-B96F-18B34E9866A7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0.485" v="47"/>
          <ac:picMkLst>
            <pc:docMk/>
            <pc:sldMk cId="1802469396" sldId="256"/>
            <ac:picMk id="116" creationId="{0010AA2E-176B-3E48-9D80-9F6844ECE42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7.235" v="56"/>
          <ac:picMkLst>
            <pc:docMk/>
            <pc:sldMk cId="1802469396" sldId="256"/>
            <ac:picMk id="122" creationId="{0586CC34-EDB3-7A4D-B684-86CAAA3B182D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3.907" v="52"/>
          <ac:picMkLst>
            <pc:docMk/>
            <pc:sldMk cId="1802469396" sldId="256"/>
            <ac:picMk id="123" creationId="{ACF43FC5-CAA4-5243-93CF-0CD551E68CF5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5.110" v="54"/>
          <ac:picMkLst>
            <pc:docMk/>
            <pc:sldMk cId="1802469396" sldId="256"/>
            <ac:picMk id="129" creationId="{245E8B16-468A-6341-B4B6-1779C47BD45D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2.594" v="49"/>
          <ac:picMkLst>
            <pc:docMk/>
            <pc:sldMk cId="1802469396" sldId="256"/>
            <ac:picMk id="141" creationId="{0D66C2B1-2CDB-5346-AB58-D52BF099B371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4.501" v="53"/>
          <ac:picMkLst>
            <pc:docMk/>
            <pc:sldMk cId="1802469396" sldId="256"/>
            <ac:picMk id="144" creationId="{4B3B882B-7E6C-1449-ABAC-5E6F1DC4A5B3}"/>
          </ac:picMkLst>
        </pc:picChg>
        <pc:picChg chg="del">
          <ac:chgData name="E Sleightholme" userId="S::emily.sleightholme@dene.durham.sch.uk::3776f339-64b5-49ce-897c-3dc4c96886e7" providerId="AD" clId="Web-{0AF7481C-0894-EB27-9F17-1433376D3C77}" dt="2024-07-08T12:15:23.501" v="51"/>
          <ac:picMkLst>
            <pc:docMk/>
            <pc:sldMk cId="1802469396" sldId="256"/>
            <ac:picMk id="146" creationId="{B224E371-544D-5445-8CC4-B6C542A9B5CF}"/>
          </ac:picMkLst>
        </pc:picChg>
      </pc:sldChg>
    </pc:docChg>
  </pc:docChgLst>
  <pc:docChgLst>
    <pc:chgData name="E Sleightholme" userId="S::emily.sleightholme@dene.durham.sch.uk::3776f339-64b5-49ce-897c-3dc4c96886e7" providerId="AD" clId="Web-{D689D9BD-0C4C-BC81-3422-5F57FE6CFF82}"/>
    <pc:docChg chg="modSld">
      <pc:chgData name="E Sleightholme" userId="S::emily.sleightholme@dene.durham.sch.uk::3776f339-64b5-49ce-897c-3dc4c96886e7" providerId="AD" clId="Web-{D689D9BD-0C4C-BC81-3422-5F57FE6CFF82}" dt="2022-06-05T12:36:57.243" v="17" actId="1076"/>
      <pc:docMkLst>
        <pc:docMk/>
      </pc:docMkLst>
      <pc:sldChg chg="modSp">
        <pc:chgData name="E Sleightholme" userId="S::emily.sleightholme@dene.durham.sch.uk::3776f339-64b5-49ce-897c-3dc4c96886e7" providerId="AD" clId="Web-{D689D9BD-0C4C-BC81-3422-5F57FE6CFF82}" dt="2022-06-05T12:36:57.243" v="17" actId="1076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D689D9BD-0C4C-BC81-3422-5F57FE6CFF82}" dt="2022-06-05T12:35:15.737" v="0" actId="1076"/>
          <ac:spMkLst>
            <pc:docMk/>
            <pc:sldMk cId="1802469396" sldId="256"/>
            <ac:spMk id="104" creationId="{3760470F-DF2C-714E-A27D-0356C874792E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5:51.630" v="4" actId="1076"/>
          <ac:spMkLst>
            <pc:docMk/>
            <pc:sldMk cId="1802469396" sldId="256"/>
            <ac:spMk id="108" creationId="{8AAE8774-A150-CD41-84CD-C00D2179543F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05.568" v="6" actId="1076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23.866" v="13" actId="1076"/>
          <ac:spMkLst>
            <pc:docMk/>
            <pc:sldMk cId="1802469396" sldId="256"/>
            <ac:spMk id="111" creationId="{EBAE8F60-4522-1C4D-8415-53B939A78693}"/>
          </ac:spMkLst>
        </pc:spChg>
        <pc:spChg chg="mod">
          <ac:chgData name="E Sleightholme" userId="S::emily.sleightholme@dene.durham.sch.uk::3776f339-64b5-49ce-897c-3dc4c96886e7" providerId="AD" clId="Web-{D689D9BD-0C4C-BC81-3422-5F57FE6CFF82}" dt="2022-06-05T12:36:10.178" v="8" actId="1076"/>
          <ac:spMkLst>
            <pc:docMk/>
            <pc:sldMk cId="1802469396" sldId="256"/>
            <ac:spMk id="112" creationId="{0156D5F2-1145-0E4E-9E65-6476E2FF7CE7}"/>
          </ac:spMkLst>
        </pc:spChg>
        <pc:picChg chg="mod">
          <ac:chgData name="E Sleightholme" userId="S::emily.sleightholme@dene.durham.sch.uk::3776f339-64b5-49ce-897c-3dc4c96886e7" providerId="AD" clId="Web-{D689D9BD-0C4C-BC81-3422-5F57FE6CFF82}" dt="2022-06-05T12:35:24.035" v="2" actId="1076"/>
          <ac:picMkLst>
            <pc:docMk/>
            <pc:sldMk cId="1802469396" sldId="256"/>
            <ac:picMk id="17" creationId="{A365F6BC-C799-EF4C-B398-A65D8BA7B797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5:20.066" v="1" actId="1076"/>
          <ac:picMkLst>
            <pc:docMk/>
            <pc:sldMk cId="1802469396" sldId="256"/>
            <ac:picMk id="93" creationId="{B89F4FFC-86FE-E14D-9383-00C062702756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7.243" v="17" actId="1076"/>
          <ac:picMkLst>
            <pc:docMk/>
            <pc:sldMk cId="1802469396" sldId="256"/>
            <ac:picMk id="105" creationId="{C3CF51E6-93FC-C84B-9BAF-2F121F6F1462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02.006" v="5" actId="1076"/>
          <ac:picMkLst>
            <pc:docMk/>
            <pc:sldMk cId="1802469396" sldId="256"/>
            <ac:picMk id="106" creationId="{4677A388-D3C3-C24B-8F17-B3C3B7B7C662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2.399" v="15" actId="1076"/>
          <ac:picMkLst>
            <pc:docMk/>
            <pc:sldMk cId="1802469396" sldId="256"/>
            <ac:picMk id="107" creationId="{147F3979-29EA-6B42-B96F-18B34E9866A7}"/>
          </ac:picMkLst>
        </pc:picChg>
        <pc:picChg chg="mod">
          <ac:chgData name="E Sleightholme" userId="S::emily.sleightholme@dene.durham.sch.uk::3776f339-64b5-49ce-897c-3dc4c96886e7" providerId="AD" clId="Web-{D689D9BD-0C4C-BC81-3422-5F57FE6CFF82}" dt="2022-06-05T12:36:55.024" v="16" actId="1076"/>
          <ac:picMkLst>
            <pc:docMk/>
            <pc:sldMk cId="1802469396" sldId="256"/>
            <ac:picMk id="116" creationId="{0010AA2E-176B-3E48-9D80-9F6844ECE425}"/>
          </ac:picMkLst>
        </pc:picChg>
      </pc:sldChg>
    </pc:docChg>
  </pc:docChgLst>
  <pc:docChgLst>
    <pc:chgData name="E Sleightholme" userId="S::emily.sleightholme@dene.durham.sch.uk::3776f339-64b5-49ce-897c-3dc4c96886e7" providerId="AD" clId="Web-{1DB01075-84A5-860A-1042-BBB7414A01B1}"/>
    <pc:docChg chg="modSld">
      <pc:chgData name="E Sleightholme" userId="S::emily.sleightholme@dene.durham.sch.uk::3776f339-64b5-49ce-897c-3dc4c96886e7" providerId="AD" clId="Web-{1DB01075-84A5-860A-1042-BBB7414A01B1}" dt="2023-04-13T16:14:51.916" v="65" actId="14100"/>
      <pc:docMkLst>
        <pc:docMk/>
      </pc:docMkLst>
      <pc:sldChg chg="addSp modSp">
        <pc:chgData name="E Sleightholme" userId="S::emily.sleightholme@dene.durham.sch.uk::3776f339-64b5-49ce-897c-3dc4c96886e7" providerId="AD" clId="Web-{1DB01075-84A5-860A-1042-BBB7414A01B1}" dt="2023-04-13T16:14:51.916" v="65" actId="14100"/>
        <pc:sldMkLst>
          <pc:docMk/>
          <pc:sldMk cId="1802469396" sldId="256"/>
        </pc:sldMkLst>
        <pc:spChg chg="add mod">
          <ac:chgData name="E Sleightholme" userId="S::emily.sleightholme@dene.durham.sch.uk::3776f339-64b5-49ce-897c-3dc4c96886e7" providerId="AD" clId="Web-{1DB01075-84A5-860A-1042-BBB7414A01B1}" dt="2023-04-13T16:14:13.915" v="35" actId="20577"/>
          <ac:spMkLst>
            <pc:docMk/>
            <pc:sldMk cId="1802469396" sldId="256"/>
            <ac:spMk id="16" creationId="{9038B899-58B6-7FBD-8B3C-D927AF6216AE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47.931" v="64" actId="14100"/>
          <ac:spMkLst>
            <pc:docMk/>
            <pc:sldMk cId="1802469396" sldId="256"/>
            <ac:spMk id="110" creationId="{883F6747-3B87-3B48-A919-15E2DC5F38B6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10.931" v="33" actId="2057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S::emily.sleightholme@dene.durham.sch.uk::3776f339-64b5-49ce-897c-3dc4c96886e7" providerId="AD" clId="Web-{1DB01075-84A5-860A-1042-BBB7414A01B1}" dt="2023-04-13T16:14:51.916" v="65" actId="14100"/>
          <ac:spMkLst>
            <pc:docMk/>
            <pc:sldMk cId="1802469396" sldId="256"/>
            <ac:spMk id="119" creationId="{EC07AE24-C483-AF49-ABC7-7C85F09DC840}"/>
          </ac:spMkLst>
        </pc:spChg>
        <pc:picChg chg="mod">
          <ac:chgData name="E Sleightholme" userId="S::emily.sleightholme@dene.durham.sch.uk::3776f339-64b5-49ce-897c-3dc4c96886e7" providerId="AD" clId="Web-{1DB01075-84A5-860A-1042-BBB7414A01B1}" dt="2023-04-13T16:13:04.429" v="1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S::emily.sleightholme@dene.durham.sch.uk::3776f339-64b5-49ce-897c-3dc4c96886e7" providerId="AD" clId="Web-{1DB01075-84A5-860A-1042-BBB7414A01B1}" dt="2023-04-13T16:13:20.117" v="3" actId="1076"/>
          <ac:picMkLst>
            <pc:docMk/>
            <pc:sldMk cId="1802469396" sldId="256"/>
            <ac:picMk id="117" creationId="{4B69643D-4ADD-B74B-81AC-4CA78965AC92}"/>
          </ac:picMkLst>
        </pc:picChg>
      </pc:sldChg>
    </pc:docChg>
  </pc:docChgLst>
  <pc:docChgLst>
    <pc:chgData name="E Sleightholme" userId="S::emily.sleightholme@dene.durham.sch.uk::3776f339-64b5-49ce-897c-3dc4c96886e7" providerId="AD" clId="Web-{DF720EDC-C9C6-AEF6-120C-AEC1EA431A07}"/>
    <pc:docChg chg="modSld">
      <pc:chgData name="E Sleightholme" userId="S::emily.sleightholme@dene.durham.sch.uk::3776f339-64b5-49ce-897c-3dc4c96886e7" providerId="AD" clId="Web-{DF720EDC-C9C6-AEF6-120C-AEC1EA431A07}" dt="2024-07-08T15:22:47.490" v="22"/>
      <pc:docMkLst>
        <pc:docMk/>
      </pc:docMkLst>
      <pc:sldChg chg="modSp">
        <pc:chgData name="E Sleightholme" userId="S::emily.sleightholme@dene.durham.sch.uk::3776f339-64b5-49ce-897c-3dc4c96886e7" providerId="AD" clId="Web-{DF720EDC-C9C6-AEF6-120C-AEC1EA431A07}" dt="2024-07-08T15:22:47.490" v="22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DF720EDC-C9C6-AEF6-120C-AEC1EA431A07}" dt="2024-07-08T15:22:15.473" v="15"/>
          <ac:spMkLst>
            <pc:docMk/>
            <pc:sldMk cId="1802469396" sldId="256"/>
            <ac:spMk id="4" creationId="{1A12777C-CAD1-A545-9051-4071B972CB1F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13.363" v="14"/>
          <ac:spMkLst>
            <pc:docMk/>
            <pc:sldMk cId="1802469396" sldId="256"/>
            <ac:spMk id="5" creationId="{27793FD4-521F-B74C-B02A-CF48C8EAFB70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11.285" v="13"/>
          <ac:spMkLst>
            <pc:docMk/>
            <pc:sldMk cId="1802469396" sldId="256"/>
            <ac:spMk id="6" creationId="{0605B51D-9083-1C49-B8EE-A42012B14F54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09.254" v="12"/>
          <ac:spMkLst>
            <pc:docMk/>
            <pc:sldMk cId="1802469396" sldId="256"/>
            <ac:spMk id="7" creationId="{67FEC7F9-991B-C642-B992-F31209C05BAC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07.269" v="11"/>
          <ac:spMkLst>
            <pc:docMk/>
            <pc:sldMk cId="1802469396" sldId="256"/>
            <ac:spMk id="9" creationId="{5AA590F9-FEF6-5147-80D9-D70C144B6C4D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05.191" v="10"/>
          <ac:spMkLst>
            <pc:docMk/>
            <pc:sldMk cId="1802469396" sldId="256"/>
            <ac:spMk id="10" creationId="{BE776982-663F-504A-A767-95B0CF10383F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42.458" v="19"/>
          <ac:spMkLst>
            <pc:docMk/>
            <pc:sldMk cId="1802469396" sldId="256"/>
            <ac:spMk id="11" creationId="{4E2B9E64-9FD4-2F41-8646-B493DA7EA6E6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43.974" v="20"/>
          <ac:spMkLst>
            <pc:docMk/>
            <pc:sldMk cId="1802469396" sldId="256"/>
            <ac:spMk id="12" creationId="{8630D570-B407-0548-A98A-EE394639BBA6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45.521" v="21"/>
          <ac:spMkLst>
            <pc:docMk/>
            <pc:sldMk cId="1802469396" sldId="256"/>
            <ac:spMk id="13" creationId="{DAE6C520-0647-8B40-B0AA-597F86C9176B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47.490" v="22"/>
          <ac:spMkLst>
            <pc:docMk/>
            <pc:sldMk cId="1802469396" sldId="256"/>
            <ac:spMk id="14" creationId="{42016823-898A-6749-9EA1-A398BCE30459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19.567" v="17" actId="14100"/>
          <ac:spMkLst>
            <pc:docMk/>
            <pc:sldMk cId="1802469396" sldId="256"/>
            <ac:spMk id="24" creationId="{8490094C-B7CD-B647-9D58-08A0D2162175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25.598" v="18" actId="20577"/>
          <ac:spMkLst>
            <pc:docMk/>
            <pc:sldMk cId="1802469396" sldId="256"/>
            <ac:spMk id="118" creationId="{691A3737-E84D-8D41-BB41-2E93E96F3929}"/>
          </ac:spMkLst>
        </pc:spChg>
        <pc:spChg chg="mod">
          <ac:chgData name="E Sleightholme" userId="S::emily.sleightholme@dene.durham.sch.uk::3776f339-64b5-49ce-897c-3dc4c96886e7" providerId="AD" clId="Web-{DF720EDC-C9C6-AEF6-120C-AEC1EA431A07}" dt="2024-07-08T15:22:03.535" v="9"/>
          <ac:spMkLst>
            <pc:docMk/>
            <pc:sldMk cId="1802469396" sldId="256"/>
            <ac:spMk id="120" creationId="{60A8B61E-08F0-B24D-97A9-501CE18A0568}"/>
          </ac:spMkLst>
        </pc:spChg>
      </pc:sldChg>
    </pc:docChg>
  </pc:docChgLst>
  <pc:docChgLst>
    <pc:chgData name="E Sleightholme" userId="3776f339-64b5-49ce-897c-3dc4c96886e7" providerId="ADAL" clId="{50E371E3-1269-6E40-BDF7-C0612D84A92A}"/>
    <pc:docChg chg="undo custSel modSld">
      <pc:chgData name="E Sleightholme" userId="3776f339-64b5-49ce-897c-3dc4c96886e7" providerId="ADAL" clId="{50E371E3-1269-6E40-BDF7-C0612D84A92A}" dt="2024-07-09T08:31:09.050" v="1472" actId="14100"/>
      <pc:docMkLst>
        <pc:docMk/>
      </pc:docMkLst>
      <pc:sldChg chg="addSp delSp modSp mod">
        <pc:chgData name="E Sleightholme" userId="3776f339-64b5-49ce-897c-3dc4c96886e7" providerId="ADAL" clId="{50E371E3-1269-6E40-BDF7-C0612D84A92A}" dt="2024-07-09T08:31:09.050" v="1472" actId="14100"/>
        <pc:sldMkLst>
          <pc:docMk/>
          <pc:sldMk cId="1802469396" sldId="256"/>
        </pc:sldMkLst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2" creationId="{39CBEBE4-6C66-3000-1BF0-D450E6B7BA04}"/>
          </ac:spMkLst>
        </pc:spChg>
        <pc:spChg chg="mod">
          <ac:chgData name="E Sleightholme" userId="3776f339-64b5-49ce-897c-3dc4c96886e7" providerId="ADAL" clId="{50E371E3-1269-6E40-BDF7-C0612D84A92A}" dt="2024-07-09T08:30:46.268" v="1471" actId="1076"/>
          <ac:spMkLst>
            <pc:docMk/>
            <pc:sldMk cId="1802469396" sldId="256"/>
            <ac:spMk id="6" creationId="{0605B51D-9083-1C49-B8EE-A42012B14F54}"/>
          </ac:spMkLst>
        </pc:spChg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8" creationId="{F2022089-B615-D346-9447-68AE1B51829E}"/>
          </ac:spMkLst>
        </pc:spChg>
        <pc:spChg chg="mod">
          <ac:chgData name="E Sleightholme" userId="3776f339-64b5-49ce-897c-3dc4c96886e7" providerId="ADAL" clId="{50E371E3-1269-6E40-BDF7-C0612D84A92A}" dt="2024-07-09T08:21:25.642" v="1246" actId="14100"/>
          <ac:spMkLst>
            <pc:docMk/>
            <pc:sldMk cId="1802469396" sldId="256"/>
            <ac:spMk id="11" creationId="{4E2B9E64-9FD4-2F41-8646-B493DA7EA6E6}"/>
          </ac:spMkLst>
        </pc:spChg>
        <pc:spChg chg="mod">
          <ac:chgData name="E Sleightholme" userId="3776f339-64b5-49ce-897c-3dc4c96886e7" providerId="ADAL" clId="{50E371E3-1269-6E40-BDF7-C0612D84A92A}" dt="2024-07-09T08:05:12.977" v="6" actId="207"/>
          <ac:spMkLst>
            <pc:docMk/>
            <pc:sldMk cId="1802469396" sldId="256"/>
            <ac:spMk id="15" creationId="{FBDE5D11-B289-0044-A01A-C7E2DEB74A46}"/>
          </ac:spMkLst>
        </pc:spChg>
        <pc:spChg chg="add mod">
          <ac:chgData name="E Sleightholme" userId="3776f339-64b5-49ce-897c-3dc4c96886e7" providerId="ADAL" clId="{50E371E3-1269-6E40-BDF7-C0612D84A92A}" dt="2024-07-09T08:22:03.928" v="1260" actId="14100"/>
          <ac:spMkLst>
            <pc:docMk/>
            <pc:sldMk cId="1802469396" sldId="256"/>
            <ac:spMk id="17" creationId="{85D4AED6-9E2F-B78C-56DD-7BD5BC3AC2C9}"/>
          </ac:spMkLst>
        </pc:spChg>
        <pc:spChg chg="add mod">
          <ac:chgData name="E Sleightholme" userId="3776f339-64b5-49ce-897c-3dc4c96886e7" providerId="ADAL" clId="{50E371E3-1269-6E40-BDF7-C0612D84A92A}" dt="2024-07-09T08:21:50.360" v="1255" actId="1076"/>
          <ac:spMkLst>
            <pc:docMk/>
            <pc:sldMk cId="1802469396" sldId="256"/>
            <ac:spMk id="18" creationId="{474BA230-4A0A-0552-716B-4CA8D29DA652}"/>
          </ac:spMkLst>
        </pc:spChg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9" creationId="{34791EE1-C1B9-B66B-CBED-5D7570D568F4}"/>
          </ac:spMkLst>
        </pc:spChg>
        <pc:spChg chg="mod">
          <ac:chgData name="E Sleightholme" userId="3776f339-64b5-49ce-897c-3dc4c96886e7" providerId="ADAL" clId="{50E371E3-1269-6E40-BDF7-C0612D84A92A}" dt="2024-07-09T08:04:43.890" v="0" actId="6559"/>
          <ac:spMkLst>
            <pc:docMk/>
            <pc:sldMk cId="1802469396" sldId="256"/>
            <ac:spMk id="21" creationId="{4D8CBA5C-94F2-6F41-BF51-2D60758FF455}"/>
          </ac:spMkLst>
        </pc:spChg>
        <pc:spChg chg="mod">
          <ac:chgData name="E Sleightholme" userId="3776f339-64b5-49ce-897c-3dc4c96886e7" providerId="ADAL" clId="{50E371E3-1269-6E40-BDF7-C0612D84A92A}" dt="2024-07-09T08:04:58.998" v="3" actId="1076"/>
          <ac:spMkLst>
            <pc:docMk/>
            <pc:sldMk cId="1802469396" sldId="256"/>
            <ac:spMk id="24" creationId="{8490094C-B7CD-B647-9D58-08A0D2162175}"/>
          </ac:spMkLst>
        </pc:spChg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25" creationId="{0129E33B-8F1E-1819-8B97-E084059B2752}"/>
          </ac:spMkLst>
        </pc:spChg>
        <pc:spChg chg="add mod">
          <ac:chgData name="E Sleightholme" userId="3776f339-64b5-49ce-897c-3dc4c96886e7" providerId="ADAL" clId="{50E371E3-1269-6E40-BDF7-C0612D84A92A}" dt="2024-07-09T08:21:05.634" v="1239" actId="1076"/>
          <ac:spMkLst>
            <pc:docMk/>
            <pc:sldMk cId="1802469396" sldId="256"/>
            <ac:spMk id="26" creationId="{1894884D-7E58-0ED0-3579-74D3D6EC43D4}"/>
          </ac:spMkLst>
        </pc:spChg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28" creationId="{BA1884AB-844B-8DC6-C849-7CD81CB739A2}"/>
          </ac:spMkLst>
        </pc:spChg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29" creationId="{9B3D2442-F74E-3332-87F5-BD3540CEF621}"/>
          </ac:spMkLst>
        </pc:spChg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30" creationId="{BD356C0A-004C-6400-822D-A1A4D78676C6}"/>
          </ac:spMkLst>
        </pc:spChg>
        <pc:spChg chg="add mod">
          <ac:chgData name="E Sleightholme" userId="3776f339-64b5-49ce-897c-3dc4c96886e7" providerId="ADAL" clId="{50E371E3-1269-6E40-BDF7-C0612D84A92A}" dt="2024-07-09T08:21:42.575" v="1253" actId="1076"/>
          <ac:spMkLst>
            <pc:docMk/>
            <pc:sldMk cId="1802469396" sldId="256"/>
            <ac:spMk id="31" creationId="{A54246FB-440E-259E-C4AE-922FF4BABDEA}"/>
          </ac:spMkLst>
        </pc:spChg>
        <pc:spChg chg="add mod">
          <ac:chgData name="E Sleightholme" userId="3776f339-64b5-49ce-897c-3dc4c96886e7" providerId="ADAL" clId="{50E371E3-1269-6E40-BDF7-C0612D84A92A}" dt="2024-07-09T08:21:45.938" v="1254" actId="1076"/>
          <ac:spMkLst>
            <pc:docMk/>
            <pc:sldMk cId="1802469396" sldId="256"/>
            <ac:spMk id="32" creationId="{34AA014C-8CA1-883A-DFE9-545B2E0ED3F3}"/>
          </ac:spMkLst>
        </pc:spChg>
        <pc:spChg chg="add 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33" creationId="{C71FAFE7-4EE1-E580-425F-4F09B84795C3}"/>
          </ac:spMkLst>
        </pc:spChg>
        <pc:spChg chg="add mod">
          <ac:chgData name="E Sleightholme" userId="3776f339-64b5-49ce-897c-3dc4c96886e7" providerId="ADAL" clId="{50E371E3-1269-6E40-BDF7-C0612D84A92A}" dt="2024-07-09T08:29:57.927" v="1466" actId="14100"/>
          <ac:spMkLst>
            <pc:docMk/>
            <pc:sldMk cId="1802469396" sldId="256"/>
            <ac:spMk id="34" creationId="{50BC755A-40FF-3DBD-79DB-DC2243D775F8}"/>
          </ac:spMkLst>
        </pc:spChg>
        <pc:spChg chg="add mod">
          <ac:chgData name="E Sleightholme" userId="3776f339-64b5-49ce-897c-3dc4c96886e7" providerId="ADAL" clId="{50E371E3-1269-6E40-BDF7-C0612D84A92A}" dt="2024-07-09T08:29:53.052" v="1463" actId="1076"/>
          <ac:spMkLst>
            <pc:docMk/>
            <pc:sldMk cId="1802469396" sldId="256"/>
            <ac:spMk id="35" creationId="{A4A729E8-58AB-FAC5-2E49-C56307CC9FDE}"/>
          </ac:spMkLst>
        </pc:spChg>
        <pc:spChg chg="add mod">
          <ac:chgData name="E Sleightholme" userId="3776f339-64b5-49ce-897c-3dc4c96886e7" providerId="ADAL" clId="{50E371E3-1269-6E40-BDF7-C0612D84A92A}" dt="2024-07-09T08:29:10.395" v="1462" actId="14100"/>
          <ac:spMkLst>
            <pc:docMk/>
            <pc:sldMk cId="1802469396" sldId="256"/>
            <ac:spMk id="36" creationId="{50DF927C-9A1A-524F-1853-F1EDAE686BE8}"/>
          </ac:spMkLst>
        </pc:spChg>
        <pc:spChg chg="mod">
          <ac:chgData name="E Sleightholme" userId="3776f339-64b5-49ce-897c-3dc4c96886e7" providerId="ADAL" clId="{50E371E3-1269-6E40-BDF7-C0612D84A92A}" dt="2024-07-09T08:21:58.094" v="1258" actId="14100"/>
          <ac:spMkLst>
            <pc:docMk/>
            <pc:sldMk cId="1802469396" sldId="256"/>
            <ac:spMk id="45" creationId="{7B7E3EEF-AE8A-5CD1-8A5A-D7F6AD679FDE}"/>
          </ac:spMkLst>
        </pc:spChg>
        <pc:spChg chg="mod">
          <ac:chgData name="E Sleightholme" userId="3776f339-64b5-49ce-897c-3dc4c96886e7" providerId="ADAL" clId="{50E371E3-1269-6E40-BDF7-C0612D84A92A}" dt="2024-07-09T08:21:22.822" v="1245" actId="1076"/>
          <ac:spMkLst>
            <pc:docMk/>
            <pc:sldMk cId="1802469396" sldId="256"/>
            <ac:spMk id="66" creationId="{FFBD3EA9-5BCF-BD47-830D-621F7C4C8B27}"/>
          </ac:spMkLst>
        </pc:spChg>
        <pc:spChg chg="mod">
          <ac:chgData name="E Sleightholme" userId="3776f339-64b5-49ce-897c-3dc4c96886e7" providerId="ADAL" clId="{50E371E3-1269-6E40-BDF7-C0612D84A92A}" dt="2024-07-09T08:05:18.475" v="7" actId="207"/>
          <ac:spMkLst>
            <pc:docMk/>
            <pc:sldMk cId="1802469396" sldId="256"/>
            <ac:spMk id="69" creationId="{954D0622-1AF2-D84F-9CD8-551BC964B9CF}"/>
          </ac:spMkLst>
        </pc:spChg>
        <pc:spChg chg="mod">
          <ac:chgData name="E Sleightholme" userId="3776f339-64b5-49ce-897c-3dc4c96886e7" providerId="ADAL" clId="{50E371E3-1269-6E40-BDF7-C0612D84A92A}" dt="2024-07-09T08:29:54.576" v="1464" actId="1076"/>
          <ac:spMkLst>
            <pc:docMk/>
            <pc:sldMk cId="1802469396" sldId="256"/>
            <ac:spMk id="78" creationId="{5738AD7E-91E7-AE4E-AD93-A6A9A9983DC1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83" creationId="{30B8731C-E251-DE4E-ABA8-B6B488F9DA7B}"/>
          </ac:spMkLst>
        </pc:spChg>
        <pc:spChg chg="mod">
          <ac:chgData name="E Sleightholme" userId="3776f339-64b5-49ce-897c-3dc4c96886e7" providerId="ADAL" clId="{50E371E3-1269-6E40-BDF7-C0612D84A92A}" dt="2024-07-09T08:22:31.261" v="1270" actId="14100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89" creationId="{0541CD35-12D0-E146-8AB6-0D5A2D73ADB1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96" creationId="{F09CFE43-76E9-C649-9F11-9652B1DA3329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00" creationId="{E51EA359-9736-C141-8C30-A04ADE6B59F8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04" creationId="{3760470F-DF2C-714E-A27D-0356C874792E}"/>
          </ac:spMkLst>
        </pc:spChg>
        <pc:spChg chg="del">
          <ac:chgData name="E Sleightholme" userId="3776f339-64b5-49ce-897c-3dc4c96886e7" providerId="ADAL" clId="{50E371E3-1269-6E40-BDF7-C0612D84A92A}" dt="2024-07-09T08:17:20.756" v="1126" actId="478"/>
          <ac:spMkLst>
            <pc:docMk/>
            <pc:sldMk cId="1802469396" sldId="256"/>
            <ac:spMk id="108" creationId="{8AAE8774-A150-CD41-84CD-C00D2179543F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3776f339-64b5-49ce-897c-3dc4c96886e7" providerId="ADAL" clId="{50E371E3-1269-6E40-BDF7-C0612D84A92A}" dt="2024-07-09T08:21:40.291" v="1252" actId="1076"/>
          <ac:spMkLst>
            <pc:docMk/>
            <pc:sldMk cId="1802469396" sldId="256"/>
            <ac:spMk id="111" creationId="{EBAE8F60-4522-1C4D-8415-53B939A78693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50E371E3-1269-6E40-BDF7-C0612D84A92A}" dt="2024-07-09T08:21:16.007" v="1244" actId="1076"/>
          <ac:spMkLst>
            <pc:docMk/>
            <pc:sldMk cId="1802469396" sldId="256"/>
            <ac:spMk id="119" creationId="{EC07AE24-C483-AF49-ABC7-7C85F09DC840}"/>
          </ac:spMkLst>
        </pc:spChg>
        <pc:spChg chg="mod">
          <ac:chgData name="E Sleightholme" userId="3776f339-64b5-49ce-897c-3dc4c96886e7" providerId="ADAL" clId="{50E371E3-1269-6E40-BDF7-C0612D84A92A}" dt="2024-07-09T08:21:27.975" v="1247" actId="14100"/>
          <ac:spMkLst>
            <pc:docMk/>
            <pc:sldMk cId="1802469396" sldId="256"/>
            <ac:spMk id="120" creationId="{60A8B61E-08F0-B24D-97A9-501CE18A0568}"/>
          </ac:spMkLst>
        </pc:spChg>
        <pc:spChg chg="del">
          <ac:chgData name="E Sleightholme" userId="3776f339-64b5-49ce-897c-3dc4c96886e7" providerId="ADAL" clId="{50E371E3-1269-6E40-BDF7-C0612D84A92A}" dt="2024-07-09T08:05:22.471" v="8" actId="478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50E371E3-1269-6E40-BDF7-C0612D84A92A}" dt="2024-07-09T08:21:10.961" v="1242" actId="1076"/>
          <ac:spMkLst>
            <pc:docMk/>
            <pc:sldMk cId="1802469396" sldId="256"/>
            <ac:spMk id="127" creationId="{01D34625-6C5B-8E44-9243-F929A0AA46E9}"/>
          </ac:spMkLst>
        </pc:spChg>
        <pc:spChg chg="del">
          <ac:chgData name="E Sleightholme" userId="3776f339-64b5-49ce-897c-3dc4c96886e7" providerId="ADAL" clId="{50E371E3-1269-6E40-BDF7-C0612D84A92A}" dt="2024-07-09T08:14:17.425" v="1000" actId="478"/>
          <ac:spMkLst>
            <pc:docMk/>
            <pc:sldMk cId="1802469396" sldId="256"/>
            <ac:spMk id="128" creationId="{7C3742D5-A584-274B-90D8-D2727AEB45E3}"/>
          </ac:spMkLst>
        </pc:spChg>
        <pc:spChg chg="del">
          <ac:chgData name="E Sleightholme" userId="3776f339-64b5-49ce-897c-3dc4c96886e7" providerId="ADAL" clId="{50E371E3-1269-6E40-BDF7-C0612D84A92A}" dt="2024-07-09T08:14:08.278" v="981" actId="478"/>
          <ac:spMkLst>
            <pc:docMk/>
            <pc:sldMk cId="1802469396" sldId="256"/>
            <ac:spMk id="130" creationId="{0FA6E395-E25B-404C-9051-00B32113D8D8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50E371E3-1269-6E40-BDF7-C0612D84A92A}" dt="2024-07-09T08:22:07.032" v="1261" actId="1076"/>
          <ac:spMkLst>
            <pc:docMk/>
            <pc:sldMk cId="1802469396" sldId="256"/>
            <ac:spMk id="132" creationId="{5B321316-6BE2-DD45-9CF0-1B7CC8588CA2}"/>
          </ac:spMkLst>
        </pc:spChg>
        <pc:spChg chg="mod">
          <ac:chgData name="E Sleightholme" userId="3776f339-64b5-49ce-897c-3dc4c96886e7" providerId="ADAL" clId="{50E371E3-1269-6E40-BDF7-C0612D84A92A}" dt="2024-07-09T08:21:22.822" v="1245" actId="1076"/>
          <ac:spMkLst>
            <pc:docMk/>
            <pc:sldMk cId="1802469396" sldId="256"/>
            <ac:spMk id="135" creationId="{074E3D14-DE32-4E48-9C7B-292A3121590B}"/>
          </ac:spMkLst>
        </pc:spChg>
        <pc:spChg chg="mod">
          <ac:chgData name="E Sleightholme" userId="3776f339-64b5-49ce-897c-3dc4c96886e7" providerId="ADAL" clId="{50E371E3-1269-6E40-BDF7-C0612D84A92A}" dt="2024-07-09T08:21:12.732" v="1243" actId="1076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50E371E3-1269-6E40-BDF7-C0612D84A92A}" dt="2024-07-09T08:31:09.050" v="1472" actId="14100"/>
          <ac:spMkLst>
            <pc:docMk/>
            <pc:sldMk cId="1802469396" sldId="256"/>
            <ac:spMk id="145" creationId="{04B9F683-F744-3E4A-8A07-A3AF27BDEA7D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50" creationId="{CC960364-6F0D-A44C-8448-E4B0B56FFF08}"/>
          </ac:spMkLst>
        </pc:spChg>
        <pc:spChg chg="mod">
          <ac:chgData name="E Sleightholme" userId="3776f339-64b5-49ce-897c-3dc4c96886e7" providerId="ADAL" clId="{50E371E3-1269-6E40-BDF7-C0612D84A92A}" dt="2024-07-09T08:16:05.275" v="1104" actId="313"/>
          <ac:spMkLst>
            <pc:docMk/>
            <pc:sldMk cId="1802469396" sldId="256"/>
            <ac:spMk id="151" creationId="{2A81F65C-4FD4-5A49-B91D-FBB781BC793F}"/>
          </ac:spMkLst>
        </pc:spChg>
        <pc:spChg chg="del">
          <ac:chgData name="E Sleightholme" userId="3776f339-64b5-49ce-897c-3dc4c96886e7" providerId="ADAL" clId="{50E371E3-1269-6E40-BDF7-C0612D84A92A}" dt="2024-07-09T08:16:31.523" v="1114" actId="478"/>
          <ac:spMkLst>
            <pc:docMk/>
            <pc:sldMk cId="1802469396" sldId="256"/>
            <ac:spMk id="153" creationId="{ED03DED5-20D5-2246-AF9F-24519974D3C2}"/>
          </ac:spMkLst>
        </pc:spChg>
        <pc:spChg chg="del">
          <ac:chgData name="E Sleightholme" userId="3776f339-64b5-49ce-897c-3dc4c96886e7" providerId="ADAL" clId="{50E371E3-1269-6E40-BDF7-C0612D84A92A}" dt="2024-07-09T08:15:14.455" v="1093" actId="478"/>
          <ac:spMkLst>
            <pc:docMk/>
            <pc:sldMk cId="1802469396" sldId="256"/>
            <ac:spMk id="156" creationId="{01C1578B-965A-E040-8DF4-8B3758D4F1FB}"/>
          </ac:spMkLst>
        </pc:spChg>
        <pc:spChg chg="mod">
          <ac:chgData name="E Sleightholme" userId="3776f339-64b5-49ce-897c-3dc4c96886e7" providerId="ADAL" clId="{50E371E3-1269-6E40-BDF7-C0612D84A92A}" dt="2024-07-09T08:30:37.125" v="1470" actId="207"/>
          <ac:spMkLst>
            <pc:docMk/>
            <pc:sldMk cId="1802469396" sldId="256"/>
            <ac:spMk id="174" creationId="{C81DD3CD-FE67-184A-A7A2-5C421E1B3A28}"/>
          </ac:spMkLst>
        </pc:spChg>
        <pc:grpChg chg="mod">
          <ac:chgData name="E Sleightholme" userId="3776f339-64b5-49ce-897c-3dc4c96886e7" providerId="ADAL" clId="{50E371E3-1269-6E40-BDF7-C0612D84A92A}" dt="2024-07-09T08:21:22.822" v="1245" actId="1076"/>
          <ac:grpSpMkLst>
            <pc:docMk/>
            <pc:sldMk cId="1802469396" sldId="256"/>
            <ac:grpSpMk id="55" creationId="{D8A2BEC7-C248-BE49-B0CB-1D74A9C178AD}"/>
          </ac:grpSpMkLst>
        </pc:grpChg>
      </pc:sldChg>
    </pc:docChg>
  </pc:docChgLst>
  <pc:docChgLst>
    <pc:chgData name="E Sleightholme" userId="S::emily.sleightholme@dene.durham.sch.uk::3776f339-64b5-49ce-897c-3dc4c96886e7" providerId="AD" clId="Web-{0F365725-A8C1-C827-9858-02E2E1B266F1}"/>
    <pc:docChg chg="modSld">
      <pc:chgData name="E Sleightholme" userId="S::emily.sleightholme@dene.durham.sch.uk::3776f339-64b5-49ce-897c-3dc4c96886e7" providerId="AD" clId="Web-{0F365725-A8C1-C827-9858-02E2E1B266F1}" dt="2024-05-24T09:38:00.213" v="4" actId="1076"/>
      <pc:docMkLst>
        <pc:docMk/>
      </pc:docMkLst>
      <pc:sldChg chg="modSp">
        <pc:chgData name="E Sleightholme" userId="S::emily.sleightholme@dene.durham.sch.uk::3776f339-64b5-49ce-897c-3dc4c96886e7" providerId="AD" clId="Web-{0F365725-A8C1-C827-9858-02E2E1B266F1}" dt="2024-05-24T09:38:00.213" v="4" actId="1076"/>
        <pc:sldMkLst>
          <pc:docMk/>
          <pc:sldMk cId="1802469396" sldId="256"/>
        </pc:sldMkLst>
        <pc:spChg chg="mod">
          <ac:chgData name="E Sleightholme" userId="S::emily.sleightholme@dene.durham.sch.uk::3776f339-64b5-49ce-897c-3dc4c96886e7" providerId="AD" clId="Web-{0F365725-A8C1-C827-9858-02E2E1B266F1}" dt="2024-05-24T09:37:54.838" v="3" actId="1076"/>
          <ac:spMkLst>
            <pc:docMk/>
            <pc:sldMk cId="1802469396" sldId="256"/>
            <ac:spMk id="85" creationId="{333FA4CF-24B1-AC43-84AA-8AC44B460B6E}"/>
          </ac:spMkLst>
        </pc:spChg>
        <pc:spChg chg="mod">
          <ac:chgData name="E Sleightholme" userId="S::emily.sleightholme@dene.durham.sch.uk::3776f339-64b5-49ce-897c-3dc4c96886e7" providerId="AD" clId="Web-{0F365725-A8C1-C827-9858-02E2E1B266F1}" dt="2024-05-24T09:38:00.213" v="4" actId="1076"/>
          <ac:spMkLst>
            <pc:docMk/>
            <pc:sldMk cId="1802469396" sldId="256"/>
            <ac:spMk id="100" creationId="{E51EA359-9736-C141-8C30-A04ADE6B59F8}"/>
          </ac:spMkLst>
        </pc:spChg>
        <pc:picChg chg="mod">
          <ac:chgData name="E Sleightholme" userId="S::emily.sleightholme@dene.durham.sch.uk::3776f339-64b5-49ce-897c-3dc4c96886e7" providerId="AD" clId="Web-{0F365725-A8C1-C827-9858-02E2E1B266F1}" dt="2024-05-24T09:37:49.259" v="1" actId="1076"/>
          <ac:picMkLst>
            <pc:docMk/>
            <pc:sldMk cId="1802469396" sldId="256"/>
            <ac:picMk id="8" creationId="{BFCD3F6E-1521-E040-BE75-2AC9488EF3AB}"/>
          </ac:picMkLst>
        </pc:picChg>
        <pc:picChg chg="mod">
          <ac:chgData name="E Sleightholme" userId="S::emily.sleightholme@dene.durham.sch.uk::3776f339-64b5-49ce-897c-3dc4c96886e7" providerId="AD" clId="Web-{0F365725-A8C1-C827-9858-02E2E1B266F1}" dt="2024-05-24T09:37:51.634" v="2" actId="1076"/>
          <ac:picMkLst>
            <pc:docMk/>
            <pc:sldMk cId="1802469396" sldId="256"/>
            <ac:picMk id="84" creationId="{71A97993-5E2B-6944-81BA-1D1AB32221D5}"/>
          </ac:picMkLst>
        </pc:picChg>
      </pc:sldChg>
    </pc:docChg>
  </pc:docChgLst>
  <pc:docChgLst>
    <pc:chgData name="E Sleightholme" userId="3776f339-64b5-49ce-897c-3dc4c96886e7" providerId="ADAL" clId="{B3A37F03-70BB-E142-BBF4-45A2ED053076}"/>
    <pc:docChg chg="modSld">
      <pc:chgData name="E Sleightholme" userId="3776f339-64b5-49ce-897c-3dc4c96886e7" providerId="ADAL" clId="{B3A37F03-70BB-E142-BBF4-45A2ED053076}" dt="2021-09-26T12:35:29.254" v="70" actId="14100"/>
      <pc:docMkLst>
        <pc:docMk/>
      </pc:docMkLst>
      <pc:sldChg chg="modSp">
        <pc:chgData name="E Sleightholme" userId="3776f339-64b5-49ce-897c-3dc4c96886e7" providerId="ADAL" clId="{B3A37F03-70BB-E142-BBF4-45A2ED053076}" dt="2021-09-26T12:35:29.254" v="70" actId="14100"/>
        <pc:sldMkLst>
          <pc:docMk/>
          <pc:sldMk cId="1802469396" sldId="256"/>
        </pc:sldMkLst>
        <pc:spChg chg="mod">
          <ac:chgData name="E Sleightholme" userId="3776f339-64b5-49ce-897c-3dc4c96886e7" providerId="ADAL" clId="{B3A37F03-70BB-E142-BBF4-45A2ED053076}" dt="2021-09-26T12:32:04.717" v="13" actId="207"/>
          <ac:spMkLst>
            <pc:docMk/>
            <pc:sldMk cId="1802469396" sldId="256"/>
            <ac:spMk id="82" creationId="{5B321316-6BE2-DD45-9CF0-1B7CC8588CA2}"/>
          </ac:spMkLst>
        </pc:spChg>
        <pc:spChg chg="mod">
          <ac:chgData name="E Sleightholme" userId="3776f339-64b5-49ce-897c-3dc4c96886e7" providerId="ADAL" clId="{B3A37F03-70BB-E142-BBF4-45A2ED053076}" dt="2021-09-26T12:31:58.567" v="11" actId="207"/>
          <ac:spMkLst>
            <pc:docMk/>
            <pc:sldMk cId="1802469396" sldId="256"/>
            <ac:spMk id="97" creationId="{94221591-9E64-BD4A-B54E-B81A769C071F}"/>
          </ac:spMkLst>
        </pc:spChg>
        <pc:spChg chg="mod">
          <ac:chgData name="E Sleightholme" userId="3776f339-64b5-49ce-897c-3dc4c96886e7" providerId="ADAL" clId="{B3A37F03-70BB-E142-BBF4-45A2ED053076}" dt="2021-09-26T12:32:46.616" v="24" actId="207"/>
          <ac:spMkLst>
            <pc:docMk/>
            <pc:sldMk cId="1802469396" sldId="256"/>
            <ac:spMk id="109" creationId="{7C94D6BA-E6E7-3F42-8128-D878FCA6B866}"/>
          </ac:spMkLst>
        </pc:spChg>
        <pc:spChg chg="mod">
          <ac:chgData name="E Sleightholme" userId="3776f339-64b5-49ce-897c-3dc4c96886e7" providerId="ADAL" clId="{B3A37F03-70BB-E142-BBF4-45A2ED053076}" dt="2021-09-26T12:33:18.234" v="34" actId="207"/>
          <ac:spMkLst>
            <pc:docMk/>
            <pc:sldMk cId="1802469396" sldId="256"/>
            <ac:spMk id="111" creationId="{EBAE8F60-4522-1C4D-8415-53B939A78693}"/>
          </ac:spMkLst>
        </pc:spChg>
        <pc:spChg chg="mod">
          <ac:chgData name="E Sleightholme" userId="3776f339-64b5-49ce-897c-3dc4c96886e7" providerId="ADAL" clId="{B3A37F03-70BB-E142-BBF4-45A2ED053076}" dt="2021-09-26T12:32:32.399" v="20" actId="207"/>
          <ac:spMkLst>
            <pc:docMk/>
            <pc:sldMk cId="1802469396" sldId="256"/>
            <ac:spMk id="112" creationId="{0156D5F2-1145-0E4E-9E65-6476E2FF7CE7}"/>
          </ac:spMkLst>
        </pc:spChg>
        <pc:spChg chg="mod">
          <ac:chgData name="E Sleightholme" userId="3776f339-64b5-49ce-897c-3dc4c96886e7" providerId="ADAL" clId="{B3A37F03-70BB-E142-BBF4-45A2ED053076}" dt="2021-09-26T12:33:44.412" v="42" actId="207"/>
          <ac:spMkLst>
            <pc:docMk/>
            <pc:sldMk cId="1802469396" sldId="256"/>
            <ac:spMk id="114" creationId="{7F095BAD-5038-104D-8E9C-C7530317C367}"/>
          </ac:spMkLst>
        </pc:spChg>
        <pc:spChg chg="mod">
          <ac:chgData name="E Sleightholme" userId="3776f339-64b5-49ce-897c-3dc4c96886e7" providerId="ADAL" clId="{B3A37F03-70BB-E142-BBF4-45A2ED053076}" dt="2021-09-26T12:35:18.389" v="69" actId="207"/>
          <ac:spMkLst>
            <pc:docMk/>
            <pc:sldMk cId="1802469396" sldId="256"/>
            <ac:spMk id="126" creationId="{EC6C4C9E-A288-B646-B6AE-CCA406BF8A23}"/>
          </ac:spMkLst>
        </pc:spChg>
        <pc:spChg chg="mod">
          <ac:chgData name="E Sleightholme" userId="3776f339-64b5-49ce-897c-3dc4c96886e7" providerId="ADAL" clId="{B3A37F03-70BB-E142-BBF4-45A2ED053076}" dt="2021-09-26T12:34:51.801" v="62" actId="207"/>
          <ac:spMkLst>
            <pc:docMk/>
            <pc:sldMk cId="1802469396" sldId="256"/>
            <ac:spMk id="128" creationId="{7C3742D5-A584-274B-90D8-D2727AEB45E3}"/>
          </ac:spMkLst>
        </pc:spChg>
        <pc:spChg chg="mod">
          <ac:chgData name="E Sleightholme" userId="3776f339-64b5-49ce-897c-3dc4c96886e7" providerId="ADAL" clId="{B3A37F03-70BB-E142-BBF4-45A2ED053076}" dt="2021-09-26T12:34:06.566" v="48" actId="1076"/>
          <ac:spMkLst>
            <pc:docMk/>
            <pc:sldMk cId="1802469396" sldId="256"/>
            <ac:spMk id="131" creationId="{19B50702-8540-4E40-8F3E-9DF33594F854}"/>
          </ac:spMkLst>
        </pc:spChg>
        <pc:spChg chg="mod">
          <ac:chgData name="E Sleightholme" userId="3776f339-64b5-49ce-897c-3dc4c96886e7" providerId="ADAL" clId="{B3A37F03-70BB-E142-BBF4-45A2ED053076}" dt="2021-09-26T12:34:58.295" v="64" actId="207"/>
          <ac:spMkLst>
            <pc:docMk/>
            <pc:sldMk cId="1802469396" sldId="256"/>
            <ac:spMk id="138" creationId="{69C2B411-14E6-8E48-9D3F-148B521D305F}"/>
          </ac:spMkLst>
        </pc:spChg>
        <pc:spChg chg="mod">
          <ac:chgData name="E Sleightholme" userId="3776f339-64b5-49ce-897c-3dc4c96886e7" providerId="ADAL" clId="{B3A37F03-70BB-E142-BBF4-45A2ED053076}" dt="2021-09-26T12:35:09.477" v="67" actId="207"/>
          <ac:spMkLst>
            <pc:docMk/>
            <pc:sldMk cId="1802469396" sldId="256"/>
            <ac:spMk id="145" creationId="{04B9F683-F744-3E4A-8A07-A3AF27BDEA7D}"/>
          </ac:spMkLst>
        </pc:spChg>
        <pc:picChg chg="mod">
          <ac:chgData name="E Sleightholme" userId="3776f339-64b5-49ce-897c-3dc4c96886e7" providerId="ADAL" clId="{B3A37F03-70BB-E142-BBF4-45A2ED053076}" dt="2021-09-26T12:34:31.602" v="55" actId="1076"/>
          <ac:picMkLst>
            <pc:docMk/>
            <pc:sldMk cId="1802469396" sldId="256"/>
            <ac:picMk id="26" creationId="{CE573BB2-2B24-844A-B81D-504907888BE6}"/>
          </ac:picMkLst>
        </pc:picChg>
        <pc:picChg chg="mod">
          <ac:chgData name="E Sleightholme" userId="3776f339-64b5-49ce-897c-3dc4c96886e7" providerId="ADAL" clId="{B3A37F03-70BB-E142-BBF4-45A2ED053076}" dt="2021-09-26T12:35:29.254" v="70" actId="14100"/>
          <ac:picMkLst>
            <pc:docMk/>
            <pc:sldMk cId="1802469396" sldId="256"/>
            <ac:picMk id="92" creationId="{A6008317-308D-3246-88E2-476737E0C9E4}"/>
          </ac:picMkLst>
        </pc:picChg>
        <pc:picChg chg="mod">
          <ac:chgData name="E Sleightholme" userId="3776f339-64b5-49ce-897c-3dc4c96886e7" providerId="ADAL" clId="{B3A37F03-70BB-E142-BBF4-45A2ED053076}" dt="2021-09-26T12:31:32.786" v="4" actId="1076"/>
          <ac:picMkLst>
            <pc:docMk/>
            <pc:sldMk cId="1802469396" sldId="256"/>
            <ac:picMk id="99" creationId="{DED7FCB0-0112-8241-8878-0BA6F0EBE33A}"/>
          </ac:picMkLst>
        </pc:picChg>
        <pc:picChg chg="mod">
          <ac:chgData name="E Sleightholme" userId="3776f339-64b5-49ce-897c-3dc4c96886e7" providerId="ADAL" clId="{B3A37F03-70BB-E142-BBF4-45A2ED053076}" dt="2021-09-26T12:31:23.794" v="2" actId="1076"/>
          <ac:picMkLst>
            <pc:docMk/>
            <pc:sldMk cId="1802469396" sldId="256"/>
            <ac:picMk id="103" creationId="{B32A3BF6-A0CE-CC47-B0AE-8F35DF9DF6EB}"/>
          </ac:picMkLst>
        </pc:picChg>
        <pc:picChg chg="mod">
          <ac:chgData name="E Sleightholme" userId="3776f339-64b5-49ce-897c-3dc4c96886e7" providerId="ADAL" clId="{B3A37F03-70BB-E142-BBF4-45A2ED053076}" dt="2021-09-26T12:32:38.693" v="21" actId="1076"/>
          <ac:picMkLst>
            <pc:docMk/>
            <pc:sldMk cId="1802469396" sldId="256"/>
            <ac:picMk id="106" creationId="{4677A388-D3C3-C24B-8F17-B3C3B7B7C662}"/>
          </ac:picMkLst>
        </pc:picChg>
        <pc:picChg chg="mod">
          <ac:chgData name="E Sleightholme" userId="3776f339-64b5-49ce-897c-3dc4c96886e7" providerId="ADAL" clId="{B3A37F03-70BB-E142-BBF4-45A2ED053076}" dt="2021-09-26T12:32:23.374" v="16" actId="1076"/>
          <ac:picMkLst>
            <pc:docMk/>
            <pc:sldMk cId="1802469396" sldId="256"/>
            <ac:picMk id="107" creationId="{147F3979-29EA-6B42-B96F-18B34E9866A7}"/>
          </ac:picMkLst>
        </pc:picChg>
        <pc:picChg chg="mod">
          <ac:chgData name="E Sleightholme" userId="3776f339-64b5-49ce-897c-3dc4c96886e7" providerId="ADAL" clId="{B3A37F03-70BB-E142-BBF4-45A2ED053076}" dt="2021-09-26T12:33:22.607" v="35" actId="1076"/>
          <ac:picMkLst>
            <pc:docMk/>
            <pc:sldMk cId="1802469396" sldId="256"/>
            <ac:picMk id="115" creationId="{937EF032-5D01-5C46-B3FE-CE9B5D7B7F9C}"/>
          </ac:picMkLst>
        </pc:picChg>
        <pc:picChg chg="mod">
          <ac:chgData name="E Sleightholme" userId="3776f339-64b5-49ce-897c-3dc4c96886e7" providerId="ADAL" clId="{B3A37F03-70BB-E142-BBF4-45A2ED053076}" dt="2021-09-26T12:32:51.017" v="25" actId="1076"/>
          <ac:picMkLst>
            <pc:docMk/>
            <pc:sldMk cId="1802469396" sldId="256"/>
            <ac:picMk id="116" creationId="{0010AA2E-176B-3E48-9D80-9F6844ECE425}"/>
          </ac:picMkLst>
        </pc:picChg>
        <pc:picChg chg="mod">
          <ac:chgData name="E Sleightholme" userId="3776f339-64b5-49ce-897c-3dc4c96886e7" providerId="ADAL" clId="{B3A37F03-70BB-E142-BBF4-45A2ED053076}" dt="2021-09-26T12:34:34.190" v="56" actId="14100"/>
          <ac:picMkLst>
            <pc:docMk/>
            <pc:sldMk cId="1802469396" sldId="256"/>
            <ac:picMk id="122" creationId="{0586CC34-EDB3-7A4D-B684-86CAAA3B182D}"/>
          </ac:picMkLst>
        </pc:picChg>
        <pc:picChg chg="mod">
          <ac:chgData name="E Sleightholme" userId="3776f339-64b5-49ce-897c-3dc4c96886e7" providerId="ADAL" clId="{B3A37F03-70BB-E142-BBF4-45A2ED053076}" dt="2021-09-26T12:34:02.235" v="47" actId="1076"/>
          <ac:picMkLst>
            <pc:docMk/>
            <pc:sldMk cId="1802469396" sldId="256"/>
            <ac:picMk id="123" creationId="{ACF43FC5-CAA4-5243-93CF-0CD551E68CF5}"/>
          </ac:picMkLst>
        </pc:picChg>
        <pc:picChg chg="mod">
          <ac:chgData name="E Sleightholme" userId="3776f339-64b5-49ce-897c-3dc4c96886e7" providerId="ADAL" clId="{B3A37F03-70BB-E142-BBF4-45A2ED053076}" dt="2021-09-26T12:34:11.361" v="49" actId="1076"/>
          <ac:picMkLst>
            <pc:docMk/>
            <pc:sldMk cId="1802469396" sldId="256"/>
            <ac:picMk id="125" creationId="{1C0AE9BC-F79C-4D45-9924-DC9676163E0D}"/>
          </ac:picMkLst>
        </pc:picChg>
        <pc:picChg chg="mod">
          <ac:chgData name="E Sleightholme" userId="3776f339-64b5-49ce-897c-3dc4c96886e7" providerId="ADAL" clId="{B3A37F03-70BB-E142-BBF4-45A2ED053076}" dt="2021-09-26T12:34:19.855" v="52" actId="1076"/>
          <ac:picMkLst>
            <pc:docMk/>
            <pc:sldMk cId="1802469396" sldId="256"/>
            <ac:picMk id="141" creationId="{0D66C2B1-2CDB-5346-AB58-D52BF099B37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8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54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27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95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1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91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34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8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6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7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7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19498-3BFA-A842-9D01-096CA6314B6E}" type="datetimeFigureOut">
              <a:rPr lang="en-US" smtClean="0"/>
              <a:t>7/9/24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BBC55-5D99-4C43-9ADA-9913E4A73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4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119">
            <a:extLst>
              <a:ext uri="{FF2B5EF4-FFF2-40B4-BE49-F238E27FC236}">
                <a16:creationId xmlns:a16="http://schemas.microsoft.com/office/drawing/2014/main" id="{60A8B61E-08F0-B24D-97A9-501CE18A0568}"/>
              </a:ext>
            </a:extLst>
          </p:cNvPr>
          <p:cNvSpPr/>
          <p:nvPr/>
        </p:nvSpPr>
        <p:spPr>
          <a:xfrm>
            <a:off x="2578504" y="5325985"/>
            <a:ext cx="2794863" cy="799204"/>
          </a:xfrm>
          <a:prstGeom prst="rect">
            <a:avLst/>
          </a:prstGeom>
          <a:solidFill>
            <a:srgbClr val="FF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12777C-CAD1-A545-9051-4071B972CB1F}"/>
              </a:ext>
            </a:extLst>
          </p:cNvPr>
          <p:cNvSpPr/>
          <p:nvPr/>
        </p:nvSpPr>
        <p:spPr>
          <a:xfrm>
            <a:off x="2760370" y="11627936"/>
            <a:ext cx="5190743" cy="789252"/>
          </a:xfrm>
          <a:prstGeom prst="rect">
            <a:avLst/>
          </a:prstGeom>
          <a:solidFill>
            <a:srgbClr val="FF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27793FD4-521F-B74C-B02A-CF48C8EAFB70}"/>
              </a:ext>
            </a:extLst>
          </p:cNvPr>
          <p:cNvSpPr/>
          <p:nvPr/>
        </p:nvSpPr>
        <p:spPr>
          <a:xfrm rot="16200000">
            <a:off x="1518065" y="9399502"/>
            <a:ext cx="2890879" cy="3110984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FF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05B51D-9083-1C49-B8EE-A42012B14F54}"/>
              </a:ext>
            </a:extLst>
          </p:cNvPr>
          <p:cNvSpPr/>
          <p:nvPr/>
        </p:nvSpPr>
        <p:spPr>
          <a:xfrm>
            <a:off x="2854746" y="9549648"/>
            <a:ext cx="4458166" cy="825876"/>
          </a:xfrm>
          <a:prstGeom prst="rect">
            <a:avLst/>
          </a:prstGeom>
          <a:solidFill>
            <a:srgbClr val="FF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7" name="Block Arc 6">
            <a:extLst>
              <a:ext uri="{FF2B5EF4-FFF2-40B4-BE49-F238E27FC236}">
                <a16:creationId xmlns:a16="http://schemas.microsoft.com/office/drawing/2014/main" id="{67FEC7F9-991B-C642-B992-F31209C05BAC}"/>
              </a:ext>
            </a:extLst>
          </p:cNvPr>
          <p:cNvSpPr/>
          <p:nvPr/>
        </p:nvSpPr>
        <p:spPr>
          <a:xfrm rot="5400000" flipH="1">
            <a:off x="5699520" y="7358151"/>
            <a:ext cx="3024847" cy="3034559"/>
          </a:xfrm>
          <a:prstGeom prst="blockArc">
            <a:avLst>
              <a:gd name="adj1" fmla="val 10743268"/>
              <a:gd name="adj2" fmla="val 756066"/>
              <a:gd name="adj3" fmla="val 27611"/>
            </a:avLst>
          </a:prstGeom>
          <a:solidFill>
            <a:srgbClr val="FF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A590F9-FEF6-5147-80D9-D70C144B6C4D}"/>
              </a:ext>
            </a:extLst>
          </p:cNvPr>
          <p:cNvSpPr/>
          <p:nvPr/>
        </p:nvSpPr>
        <p:spPr>
          <a:xfrm>
            <a:off x="2504100" y="7422992"/>
            <a:ext cx="4792326" cy="772956"/>
          </a:xfrm>
          <a:prstGeom prst="rect">
            <a:avLst/>
          </a:prstGeom>
          <a:solidFill>
            <a:srgbClr val="FF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BE776982-663F-504A-A767-95B0CF10383F}"/>
              </a:ext>
            </a:extLst>
          </p:cNvPr>
          <p:cNvSpPr/>
          <p:nvPr/>
        </p:nvSpPr>
        <p:spPr>
          <a:xfrm rot="16200000">
            <a:off x="1132488" y="5367140"/>
            <a:ext cx="2890879" cy="2822917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rgbClr val="FF8A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2B9E64-9FD4-2F41-8646-B493DA7EA6E6}"/>
              </a:ext>
            </a:extLst>
          </p:cNvPr>
          <p:cNvSpPr/>
          <p:nvPr/>
        </p:nvSpPr>
        <p:spPr>
          <a:xfrm>
            <a:off x="4916074" y="5339432"/>
            <a:ext cx="2640782" cy="7966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8630D570-B407-0548-A98A-EE394639BBA6}"/>
              </a:ext>
            </a:extLst>
          </p:cNvPr>
          <p:cNvSpPr/>
          <p:nvPr/>
        </p:nvSpPr>
        <p:spPr>
          <a:xfrm rot="5400000" flipH="1">
            <a:off x="6001416" y="3171796"/>
            <a:ext cx="2890878" cy="3004789"/>
          </a:xfrm>
          <a:prstGeom prst="blockArc">
            <a:avLst>
              <a:gd name="adj1" fmla="val 10743268"/>
              <a:gd name="adj2" fmla="val 739982"/>
              <a:gd name="adj3" fmla="val 2713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E6C520-0647-8B40-B0AA-597F86C9176B}"/>
              </a:ext>
            </a:extLst>
          </p:cNvPr>
          <p:cNvSpPr/>
          <p:nvPr/>
        </p:nvSpPr>
        <p:spPr>
          <a:xfrm>
            <a:off x="2527725" y="3225755"/>
            <a:ext cx="4919129" cy="7836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 dirty="0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42016823-898A-6749-9EA1-A398BCE30459}"/>
              </a:ext>
            </a:extLst>
          </p:cNvPr>
          <p:cNvSpPr/>
          <p:nvPr/>
        </p:nvSpPr>
        <p:spPr>
          <a:xfrm rot="16200000">
            <a:off x="1122398" y="1152444"/>
            <a:ext cx="2890879" cy="2822917"/>
          </a:xfrm>
          <a:prstGeom prst="blockArc">
            <a:avLst>
              <a:gd name="adj1" fmla="val 10794188"/>
              <a:gd name="adj2" fmla="val 156513"/>
              <a:gd name="adj3" fmla="val 282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solidFill>
                <a:schemeClr val="tx1"/>
              </a:solidFill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DE5D11-B289-0044-A01A-C7E2DEB74A46}"/>
              </a:ext>
            </a:extLst>
          </p:cNvPr>
          <p:cNvSpPr/>
          <p:nvPr/>
        </p:nvSpPr>
        <p:spPr>
          <a:xfrm>
            <a:off x="2498109" y="1109802"/>
            <a:ext cx="779152" cy="797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43E34D7-C014-6246-ACF5-952DEFBFD33D}"/>
              </a:ext>
            </a:extLst>
          </p:cNvPr>
          <p:cNvGrpSpPr/>
          <p:nvPr/>
        </p:nvGrpSpPr>
        <p:grpSpPr>
          <a:xfrm>
            <a:off x="6769041" y="11515874"/>
            <a:ext cx="1047866" cy="1045208"/>
            <a:chOff x="7295961" y="6046746"/>
            <a:chExt cx="1113522" cy="1298433"/>
          </a:xfrm>
        </p:grpSpPr>
        <p:sp>
          <p:nvSpPr>
            <p:cNvPr id="20" name="object 28">
              <a:extLst>
                <a:ext uri="{FF2B5EF4-FFF2-40B4-BE49-F238E27FC236}">
                  <a16:creationId xmlns:a16="http://schemas.microsoft.com/office/drawing/2014/main" id="{446D5609-3975-424B-993A-0A5C2E4CD210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21" name="object 29">
              <a:extLst>
                <a:ext uri="{FF2B5EF4-FFF2-40B4-BE49-F238E27FC236}">
                  <a16:creationId xmlns:a16="http://schemas.microsoft.com/office/drawing/2014/main" id="{4D8CBA5C-94F2-6F41-BF51-2D60758FF455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spc="300" dirty="0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  <p:sp>
          <p:nvSpPr>
            <p:cNvPr id="22" name="object 30">
              <a:extLst>
                <a:ext uri="{FF2B5EF4-FFF2-40B4-BE49-F238E27FC236}">
                  <a16:creationId xmlns:a16="http://schemas.microsoft.com/office/drawing/2014/main" id="{AF628E0B-FF2B-5F44-8D80-2A0E39DEE886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FF9C00"/>
            </a:solidFill>
          </p:spPr>
          <p:txBody>
            <a:bodyPr wrap="square" lIns="0" tIns="0" rIns="0" bIns="0" rtlCol="0"/>
            <a:lstStyle/>
            <a:p>
              <a:endParaRPr sz="1809">
                <a:latin typeface="SF Slapstick Comic Shaded" pitchFamily="2" charset="0"/>
                <a:ea typeface="Noteworthy Light" panose="02000400000000000000" pitchFamily="2" charset="77"/>
              </a:endParaRPr>
            </a:p>
          </p:txBody>
        </p:sp>
      </p:grpSp>
      <p:sp>
        <p:nvSpPr>
          <p:cNvPr id="23" name="object 31">
            <a:extLst>
              <a:ext uri="{FF2B5EF4-FFF2-40B4-BE49-F238E27FC236}">
                <a16:creationId xmlns:a16="http://schemas.microsoft.com/office/drawing/2014/main" id="{134432BD-D9DB-8140-B6F0-BE891CB6FEA3}"/>
              </a:ext>
            </a:extLst>
          </p:cNvPr>
          <p:cNvSpPr txBox="1"/>
          <p:nvPr/>
        </p:nvSpPr>
        <p:spPr>
          <a:xfrm>
            <a:off x="7092306" y="11695496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sp>
        <p:nvSpPr>
          <p:cNvPr id="24" name="object 32">
            <a:extLst>
              <a:ext uri="{FF2B5EF4-FFF2-40B4-BE49-F238E27FC236}">
                <a16:creationId xmlns:a16="http://schemas.microsoft.com/office/drawing/2014/main" id="{8490094C-B7CD-B647-9D58-08A0D2162175}"/>
              </a:ext>
            </a:extLst>
          </p:cNvPr>
          <p:cNvSpPr txBox="1"/>
          <p:nvPr/>
        </p:nvSpPr>
        <p:spPr>
          <a:xfrm>
            <a:off x="7013066" y="11798460"/>
            <a:ext cx="1279614" cy="737954"/>
          </a:xfrm>
          <a:prstGeom prst="rect">
            <a:avLst/>
          </a:prstGeom>
        </p:spPr>
        <p:txBody>
          <a:bodyPr vert="horz" wrap="square" lIns="0" tIns="22157" rIns="0" bIns="0" rtlCol="0" anchor="t">
            <a:spAutoFit/>
          </a:bodyPr>
          <a:lstStyle/>
          <a:p>
            <a:pPr marL="15875">
              <a:spcBef>
                <a:spcPts val="174"/>
              </a:spcBef>
            </a:pPr>
            <a:r>
              <a:rPr lang="en-GB" sz="4650" b="1" spc="300" dirty="0">
                <a:solidFill>
                  <a:srgbClr val="2B3890"/>
                </a:solidFill>
                <a:latin typeface="SF Slapstick Comic Shaded"/>
                <a:ea typeface="Noteworthy Light" panose="02000400000000000000" pitchFamily="2" charset="77"/>
                <a:cs typeface="Gill Sans MT"/>
              </a:rPr>
              <a:t>10 </a:t>
            </a:r>
            <a:endParaRPr lang="en-GB" sz="4650" b="1" spc="300" dirty="0">
              <a:solidFill>
                <a:srgbClr val="2B3890"/>
              </a:solidFill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8A2BEC7-C248-BE49-B0CB-1D74A9C178AD}"/>
              </a:ext>
            </a:extLst>
          </p:cNvPr>
          <p:cNvGrpSpPr/>
          <p:nvPr/>
        </p:nvGrpSpPr>
        <p:grpSpPr>
          <a:xfrm rot="10800000">
            <a:off x="4879896" y="5159226"/>
            <a:ext cx="1074182" cy="1045208"/>
            <a:chOff x="7295961" y="6046746"/>
            <a:chExt cx="1113522" cy="1298433"/>
          </a:xfrm>
        </p:grpSpPr>
        <p:sp>
          <p:nvSpPr>
            <p:cNvPr id="56" name="object 28">
              <a:extLst>
                <a:ext uri="{FF2B5EF4-FFF2-40B4-BE49-F238E27FC236}">
                  <a16:creationId xmlns:a16="http://schemas.microsoft.com/office/drawing/2014/main" id="{EEC0440A-01EB-AA4B-9203-C2EE8BBC59E5}"/>
                </a:ext>
              </a:extLst>
            </p:cNvPr>
            <p:cNvSpPr/>
            <p:nvPr/>
          </p:nvSpPr>
          <p:spPr>
            <a:xfrm>
              <a:off x="7295961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73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73" y="2236890"/>
                  </a:lnTo>
                  <a:lnTo>
                    <a:pt x="1208173" y="0"/>
                  </a:lnTo>
                  <a:close/>
                </a:path>
              </a:pathLst>
            </a:custGeom>
            <a:solidFill>
              <a:srgbClr val="1B2068"/>
            </a:solidFill>
          </p:spPr>
          <p:txBody>
            <a:bodyPr wrap="square" lIns="0" tIns="0" rIns="0" bIns="0" rtlCol="0"/>
            <a:lstStyle/>
            <a:p>
              <a:endParaRPr sz="1809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57" name="object 29">
              <a:extLst>
                <a:ext uri="{FF2B5EF4-FFF2-40B4-BE49-F238E27FC236}">
                  <a16:creationId xmlns:a16="http://schemas.microsoft.com/office/drawing/2014/main" id="{B549A7A2-33F9-4944-9B86-71A0FB7D90EB}"/>
                </a:ext>
              </a:extLst>
            </p:cNvPr>
            <p:cNvSpPr/>
            <p:nvPr/>
          </p:nvSpPr>
          <p:spPr>
            <a:xfrm>
              <a:off x="7376258" y="6071217"/>
              <a:ext cx="995721" cy="1249415"/>
            </a:xfrm>
            <a:custGeom>
              <a:avLst/>
              <a:gdLst/>
              <a:ahLst/>
              <a:cxnLst/>
              <a:rect l="l" t="t" r="r" b="b"/>
              <a:pathLst>
                <a:path w="1123315" h="2152650">
                  <a:moveTo>
                    <a:pt x="1123235" y="0"/>
                  </a:moveTo>
                  <a:lnTo>
                    <a:pt x="184011" y="0"/>
                  </a:lnTo>
                  <a:lnTo>
                    <a:pt x="0" y="1072771"/>
                  </a:lnTo>
                  <a:lnTo>
                    <a:pt x="184044" y="2152559"/>
                  </a:lnTo>
                  <a:lnTo>
                    <a:pt x="1123235" y="2152559"/>
                  </a:lnTo>
                  <a:lnTo>
                    <a:pt x="1123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809" dirty="0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  <p:sp>
          <p:nvSpPr>
            <p:cNvPr id="58" name="object 30">
              <a:extLst>
                <a:ext uri="{FF2B5EF4-FFF2-40B4-BE49-F238E27FC236}">
                  <a16:creationId xmlns:a16="http://schemas.microsoft.com/office/drawing/2014/main" id="{14186798-0A1F-F44D-B55F-25386AC20182}"/>
                </a:ext>
              </a:extLst>
            </p:cNvPr>
            <p:cNvSpPr/>
            <p:nvPr/>
          </p:nvSpPr>
          <p:spPr>
            <a:xfrm>
              <a:off x="7338337" y="6046746"/>
              <a:ext cx="1071146" cy="1298433"/>
            </a:xfrm>
            <a:custGeom>
              <a:avLst/>
              <a:gdLst/>
              <a:ahLst/>
              <a:cxnLst/>
              <a:rect l="l" t="t" r="r" b="b"/>
              <a:pathLst>
                <a:path w="1208404" h="2237104">
                  <a:moveTo>
                    <a:pt x="1208182" y="0"/>
                  </a:moveTo>
                  <a:lnTo>
                    <a:pt x="191238" y="0"/>
                  </a:lnTo>
                  <a:lnTo>
                    <a:pt x="0" y="1114903"/>
                  </a:lnTo>
                  <a:lnTo>
                    <a:pt x="191238" y="2236890"/>
                  </a:lnTo>
                  <a:lnTo>
                    <a:pt x="1208182" y="2236890"/>
                  </a:lnTo>
                  <a:lnTo>
                    <a:pt x="1208182" y="2152559"/>
                  </a:lnTo>
                  <a:lnTo>
                    <a:pt x="262422" y="2152559"/>
                  </a:lnTo>
                  <a:lnTo>
                    <a:pt x="85562" y="1114945"/>
                  </a:lnTo>
                  <a:lnTo>
                    <a:pt x="262338" y="84331"/>
                  </a:lnTo>
                  <a:lnTo>
                    <a:pt x="1208182" y="84331"/>
                  </a:lnTo>
                  <a:lnTo>
                    <a:pt x="1208182" y="0"/>
                  </a:lnTo>
                  <a:close/>
                </a:path>
                <a:path w="1208404" h="2237104">
                  <a:moveTo>
                    <a:pt x="1208182" y="84331"/>
                  </a:moveTo>
                  <a:lnTo>
                    <a:pt x="1123850" y="84331"/>
                  </a:lnTo>
                  <a:lnTo>
                    <a:pt x="1123850" y="2152559"/>
                  </a:lnTo>
                  <a:lnTo>
                    <a:pt x="1208182" y="2152559"/>
                  </a:lnTo>
                  <a:lnTo>
                    <a:pt x="1208182" y="84331"/>
                  </a:lnTo>
                  <a:close/>
                </a:path>
              </a:pathLst>
            </a:custGeom>
            <a:solidFill>
              <a:srgbClr val="FFF972"/>
            </a:solidFill>
          </p:spPr>
          <p:txBody>
            <a:bodyPr wrap="square" lIns="0" tIns="0" rIns="0" bIns="0" rtlCol="0"/>
            <a:lstStyle/>
            <a:p>
              <a:endParaRPr sz="1809">
                <a:latin typeface="Noteworthy Light" panose="02000400000000000000" pitchFamily="2" charset="77"/>
                <a:ea typeface="Noteworthy Light" panose="02000400000000000000" pitchFamily="2" charset="77"/>
              </a:endParaRPr>
            </a:p>
          </p:txBody>
        </p:sp>
      </p:grpSp>
      <p:sp>
        <p:nvSpPr>
          <p:cNvPr id="66" name="object 31">
            <a:extLst>
              <a:ext uri="{FF2B5EF4-FFF2-40B4-BE49-F238E27FC236}">
                <a16:creationId xmlns:a16="http://schemas.microsoft.com/office/drawing/2014/main" id="{FFBD3EA9-5BCF-BD47-830D-621F7C4C8B27}"/>
              </a:ext>
            </a:extLst>
          </p:cNvPr>
          <p:cNvSpPr txBox="1"/>
          <p:nvPr/>
        </p:nvSpPr>
        <p:spPr>
          <a:xfrm>
            <a:off x="5081608" y="5242496"/>
            <a:ext cx="1104861" cy="256056"/>
          </a:xfrm>
          <a:prstGeom prst="rect">
            <a:avLst/>
          </a:prstGeom>
        </p:spPr>
        <p:txBody>
          <a:bodyPr vert="horz" wrap="square" lIns="0" tIns="17233" rIns="0" bIns="0" rtlCol="0">
            <a:spAutoFit/>
          </a:bodyPr>
          <a:lstStyle/>
          <a:p>
            <a:pPr marL="16412">
              <a:spcBef>
                <a:spcPts val="136"/>
              </a:spcBef>
            </a:pPr>
            <a:r>
              <a:rPr sz="1551" spc="84" dirty="0">
                <a:solidFill>
                  <a:srgbClr val="2B3890"/>
                </a:solidFill>
                <a:latin typeface="SF Slapstick Comic Shaded" pitchFamily="2" charset="0"/>
                <a:ea typeface="Noteworthy Light" panose="02000400000000000000" pitchFamily="2" charset="77"/>
                <a:cs typeface="Calibri"/>
              </a:rPr>
              <a:t>YEAR</a:t>
            </a:r>
            <a:endParaRPr sz="1551" dirty="0">
              <a:latin typeface="SF Slapstick Comic Shaded" pitchFamily="2" charset="0"/>
              <a:ea typeface="Noteworthy Light" panose="02000400000000000000" pitchFamily="2" charset="77"/>
              <a:cs typeface="Calibri"/>
            </a:endParaRPr>
          </a:p>
        </p:txBody>
      </p:sp>
      <p:sp>
        <p:nvSpPr>
          <p:cNvPr id="69" name="Triangle 68">
            <a:extLst>
              <a:ext uri="{FF2B5EF4-FFF2-40B4-BE49-F238E27FC236}">
                <a16:creationId xmlns:a16="http://schemas.microsoft.com/office/drawing/2014/main" id="{954D0622-1AF2-D84F-9CD8-551BC964B9CF}"/>
              </a:ext>
            </a:extLst>
          </p:cNvPr>
          <p:cNvSpPr/>
          <p:nvPr/>
        </p:nvSpPr>
        <p:spPr>
          <a:xfrm rot="5400000">
            <a:off x="3136568" y="1204829"/>
            <a:ext cx="797916" cy="592758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9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30D57270-60DC-8B4A-802D-F2B7AB35768C}"/>
              </a:ext>
            </a:extLst>
          </p:cNvPr>
          <p:cNvSpPr/>
          <p:nvPr/>
        </p:nvSpPr>
        <p:spPr>
          <a:xfrm>
            <a:off x="2615719" y="1043352"/>
            <a:ext cx="415384" cy="952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809" dirty="0">
                <a:latin typeface="Noteworthy Light" panose="02000400000000000000" pitchFamily="2" charset="77"/>
                <a:ea typeface="Noteworthy Light" panose="02000400000000000000" pitchFamily="2" charset="77"/>
              </a:rPr>
              <a:t>EXAMS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AFA006-AE9D-0944-A109-86F8C0601DC2}"/>
              </a:ext>
            </a:extLst>
          </p:cNvPr>
          <p:cNvSpPr txBox="1"/>
          <p:nvPr/>
        </p:nvSpPr>
        <p:spPr>
          <a:xfrm>
            <a:off x="-5982286" y="2898825"/>
            <a:ext cx="184731" cy="570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108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91A3737-E84D-8D41-BB41-2E93E96F3929}"/>
              </a:ext>
            </a:extLst>
          </p:cNvPr>
          <p:cNvSpPr txBox="1"/>
          <p:nvPr/>
        </p:nvSpPr>
        <p:spPr>
          <a:xfrm>
            <a:off x="6791" y="189991"/>
            <a:ext cx="799587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latin typeface="Bray Notes"/>
                <a:ea typeface="My Happy Ending" pitchFamily="2" charset="0"/>
              </a:rPr>
              <a:t>What will I learn about in </a:t>
            </a:r>
            <a:r>
              <a:rPr lang="en-US" sz="4400" dirty="0">
                <a:solidFill>
                  <a:srgbClr val="FF8AD8"/>
                </a:solidFill>
                <a:latin typeface="Hanging Letters"/>
                <a:ea typeface="My Happy Ending" pitchFamily="2" charset="0"/>
              </a:rPr>
              <a:t>Child Development</a:t>
            </a:r>
            <a:endParaRPr lang="en-US" sz="3600" dirty="0">
              <a:solidFill>
                <a:srgbClr val="FF8AD8"/>
              </a:solidFill>
              <a:latin typeface="Bray Notes" pitchFamily="2" charset="0"/>
              <a:ea typeface="My Happy Ending" pitchFamily="2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3FFC10D-D954-7749-8F4C-90AF6A49B538}"/>
              </a:ext>
            </a:extLst>
          </p:cNvPr>
          <p:cNvSpPr txBox="1"/>
          <p:nvPr/>
        </p:nvSpPr>
        <p:spPr>
          <a:xfrm>
            <a:off x="7652873" y="343485"/>
            <a:ext cx="1973950" cy="64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18" dirty="0">
                <a:latin typeface="Bray Notes" pitchFamily="2" charset="0"/>
                <a:ea typeface="My Happy Ending" pitchFamily="2" charset="0"/>
              </a:rPr>
              <a:t>at…</a:t>
            </a:r>
          </a:p>
        </p:txBody>
      </p:sp>
      <p:sp>
        <p:nvSpPr>
          <p:cNvPr id="135" name="object 32">
            <a:extLst>
              <a:ext uri="{FF2B5EF4-FFF2-40B4-BE49-F238E27FC236}">
                <a16:creationId xmlns:a16="http://schemas.microsoft.com/office/drawing/2014/main" id="{074E3D14-DE32-4E48-9C7B-292A3121590B}"/>
              </a:ext>
            </a:extLst>
          </p:cNvPr>
          <p:cNvSpPr txBox="1"/>
          <p:nvPr/>
        </p:nvSpPr>
        <p:spPr>
          <a:xfrm>
            <a:off x="5040915" y="5355543"/>
            <a:ext cx="656987" cy="738275"/>
          </a:xfrm>
          <a:prstGeom prst="rect">
            <a:avLst/>
          </a:prstGeom>
        </p:spPr>
        <p:txBody>
          <a:bodyPr vert="horz" wrap="square" lIns="0" tIns="22157" rIns="0" bIns="0" rtlCol="0" anchor="t">
            <a:spAutoFit/>
          </a:bodyPr>
          <a:lstStyle/>
          <a:p>
            <a:pPr marL="15875">
              <a:spcBef>
                <a:spcPts val="174"/>
              </a:spcBef>
            </a:pPr>
            <a:r>
              <a:rPr lang="en-GB" sz="4650" b="1" spc="-194" dirty="0">
                <a:solidFill>
                  <a:srgbClr val="2B3890"/>
                </a:solidFill>
                <a:latin typeface="SF Slapstick Comic Shaded"/>
                <a:ea typeface="Noteworthy Light" panose="02000400000000000000" pitchFamily="2" charset="77"/>
                <a:cs typeface="Gill Sans MT"/>
              </a:rPr>
              <a:t>11</a:t>
            </a:r>
            <a:endParaRPr lang="en-US" sz="4652" spc="-194" dirty="0">
              <a:latin typeface="SF Slapstick Comic Shaded" pitchFamily="2" charset="0"/>
              <a:ea typeface="Noteworthy Light" panose="02000400000000000000" pitchFamily="2" charset="77"/>
              <a:cs typeface="Gill Sans MT"/>
            </a:endParaRPr>
          </a:p>
        </p:txBody>
      </p:sp>
      <p:sp>
        <p:nvSpPr>
          <p:cNvPr id="78" name="Speech Bubble: Rectangle with Corners Rounded 34">
            <a:extLst>
              <a:ext uri="{FF2B5EF4-FFF2-40B4-BE49-F238E27FC236}">
                <a16:creationId xmlns:a16="http://schemas.microsoft.com/office/drawing/2014/main" id="{5738AD7E-91E7-AE4E-AD93-A6A9A9983DC1}"/>
              </a:ext>
            </a:extLst>
          </p:cNvPr>
          <p:cNvSpPr/>
          <p:nvPr/>
        </p:nvSpPr>
        <p:spPr>
          <a:xfrm>
            <a:off x="3457916" y="12184955"/>
            <a:ext cx="1871501" cy="525517"/>
          </a:xfrm>
          <a:prstGeom prst="wedgeRoundRectCallout">
            <a:avLst>
              <a:gd name="adj1" fmla="val -19461"/>
              <a:gd name="adj2" fmla="val -10363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Communication and Language Development  Milestones</a:t>
            </a:r>
          </a:p>
        </p:txBody>
      </p:sp>
      <p:sp>
        <p:nvSpPr>
          <p:cNvPr id="83" name="Speech Bubble: Rectangle with Corners Rounded 44">
            <a:extLst>
              <a:ext uri="{FF2B5EF4-FFF2-40B4-BE49-F238E27FC236}">
                <a16:creationId xmlns:a16="http://schemas.microsoft.com/office/drawing/2014/main" id="{30B8731C-E251-DE4E-ABA8-B6B488F9DA7B}"/>
              </a:ext>
            </a:extLst>
          </p:cNvPr>
          <p:cNvSpPr/>
          <p:nvPr/>
        </p:nvSpPr>
        <p:spPr>
          <a:xfrm flipH="1">
            <a:off x="468074" y="10909862"/>
            <a:ext cx="1376608" cy="600219"/>
          </a:xfrm>
          <a:prstGeom prst="wedgeRoundRectCallout">
            <a:avLst>
              <a:gd name="adj1" fmla="val -56525"/>
              <a:gd name="adj2" fmla="val -8071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Nature vs Nurture</a:t>
            </a:r>
          </a:p>
        </p:txBody>
      </p:sp>
      <p:sp>
        <p:nvSpPr>
          <p:cNvPr id="85" name="Speech Bubble: Rectangle with Corners Rounded 44">
            <a:extLst>
              <a:ext uri="{FF2B5EF4-FFF2-40B4-BE49-F238E27FC236}">
                <a16:creationId xmlns:a16="http://schemas.microsoft.com/office/drawing/2014/main" id="{333FA4CF-24B1-AC43-84AA-8AC44B460B6E}"/>
              </a:ext>
            </a:extLst>
          </p:cNvPr>
          <p:cNvSpPr/>
          <p:nvPr/>
        </p:nvSpPr>
        <p:spPr>
          <a:xfrm>
            <a:off x="2561395" y="9164247"/>
            <a:ext cx="1214494" cy="568535"/>
          </a:xfrm>
          <a:prstGeom prst="wedgeRoundRectCallout">
            <a:avLst>
              <a:gd name="adj1" fmla="val 87409"/>
              <a:gd name="adj2" fmla="val 8262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rgbClr val="000000"/>
                </a:solidFill>
                <a:latin typeface="Century Gothic" panose="020F0302020204030204"/>
              </a:rPr>
              <a:t>Support Strategies for Transitions </a:t>
            </a:r>
            <a:endParaRPr lang="en-GB" sz="969" dirty="0">
              <a:solidFill>
                <a:srgbClr val="000000"/>
              </a:solidFill>
              <a:latin typeface="Century Gothic" panose="020F0302020204030204"/>
            </a:endParaRPr>
          </a:p>
        </p:txBody>
      </p:sp>
      <p:sp>
        <p:nvSpPr>
          <p:cNvPr id="89" name="Speech Bubble: Rectangle with Corners Rounded 60">
            <a:extLst>
              <a:ext uri="{FF2B5EF4-FFF2-40B4-BE49-F238E27FC236}">
                <a16:creationId xmlns:a16="http://schemas.microsoft.com/office/drawing/2014/main" id="{0541CD35-12D0-E146-8AB6-0D5A2D73ADB1}"/>
              </a:ext>
            </a:extLst>
          </p:cNvPr>
          <p:cNvSpPr/>
          <p:nvPr/>
        </p:nvSpPr>
        <p:spPr>
          <a:xfrm>
            <a:off x="4507958" y="9247647"/>
            <a:ext cx="1065913" cy="593797"/>
          </a:xfrm>
          <a:prstGeom prst="wedgeRoundRectCallout">
            <a:avLst>
              <a:gd name="adj1" fmla="val 52208"/>
              <a:gd name="adj2" fmla="val 707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Basic Care Needs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A6008317-308D-3246-88E2-476737E0C9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875" y="981972"/>
            <a:ext cx="2386592" cy="925774"/>
          </a:xfrm>
          <a:prstGeom prst="rect">
            <a:avLst/>
          </a:prstGeom>
        </p:spPr>
      </p:pic>
      <p:sp>
        <p:nvSpPr>
          <p:cNvPr id="96" name="Speech Bubble: Rectangle with Corners Rounded 60">
            <a:extLst>
              <a:ext uri="{FF2B5EF4-FFF2-40B4-BE49-F238E27FC236}">
                <a16:creationId xmlns:a16="http://schemas.microsoft.com/office/drawing/2014/main" id="{F09CFE43-76E9-C649-9F11-9652B1DA3329}"/>
              </a:ext>
            </a:extLst>
          </p:cNvPr>
          <p:cNvSpPr/>
          <p:nvPr/>
        </p:nvSpPr>
        <p:spPr>
          <a:xfrm>
            <a:off x="7422956" y="9831683"/>
            <a:ext cx="1871980" cy="627341"/>
          </a:xfrm>
          <a:prstGeom prst="wedgeRoundRectCallout">
            <a:avLst>
              <a:gd name="adj1" fmla="val -20032"/>
              <a:gd name="adj2" fmla="val -8070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The Role of the Early Years Practitioner in Supporting play Activities </a:t>
            </a:r>
          </a:p>
        </p:txBody>
      </p:sp>
      <p:sp>
        <p:nvSpPr>
          <p:cNvPr id="100" name="Speech Bubble: Rectangle with Corners Rounded 46">
            <a:extLst>
              <a:ext uri="{FF2B5EF4-FFF2-40B4-BE49-F238E27FC236}">
                <a16:creationId xmlns:a16="http://schemas.microsoft.com/office/drawing/2014/main" id="{E51EA359-9736-C141-8C30-A04ADE6B59F8}"/>
              </a:ext>
            </a:extLst>
          </p:cNvPr>
          <p:cNvSpPr/>
          <p:nvPr/>
        </p:nvSpPr>
        <p:spPr>
          <a:xfrm>
            <a:off x="463231" y="9455026"/>
            <a:ext cx="1732129" cy="692389"/>
          </a:xfrm>
          <a:prstGeom prst="wedgeRoundRectCallout">
            <a:avLst>
              <a:gd name="adj1" fmla="val 73470"/>
              <a:gd name="adj2" fmla="val 4271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Biological and Environmental Factors Influencing Development </a:t>
            </a:r>
          </a:p>
        </p:txBody>
      </p:sp>
      <p:sp>
        <p:nvSpPr>
          <p:cNvPr id="104" name="Speech Bubble: Rectangle with Corners Rounded 60">
            <a:extLst>
              <a:ext uri="{FF2B5EF4-FFF2-40B4-BE49-F238E27FC236}">
                <a16:creationId xmlns:a16="http://schemas.microsoft.com/office/drawing/2014/main" id="{3760470F-DF2C-714E-A27D-0356C874792E}"/>
              </a:ext>
            </a:extLst>
          </p:cNvPr>
          <p:cNvSpPr/>
          <p:nvPr/>
        </p:nvSpPr>
        <p:spPr>
          <a:xfrm>
            <a:off x="7951113" y="8910177"/>
            <a:ext cx="1304780" cy="397613"/>
          </a:xfrm>
          <a:prstGeom prst="wedgeRoundRectCallout">
            <a:avLst>
              <a:gd name="adj1" fmla="val -44025"/>
              <a:gd name="adj2" fmla="val -11185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US" sz="969" dirty="0">
                <a:solidFill>
                  <a:schemeClr val="tx1"/>
                </a:solidFill>
                <a:latin typeface="Century Gothic" panose="020F0302020204030204"/>
              </a:rPr>
              <a:t>Types of Early Years Provision</a:t>
            </a:r>
            <a:endParaRPr lang="en-GB" sz="969" dirty="0">
              <a:solidFill>
                <a:schemeClr val="tx1"/>
              </a:solidFill>
              <a:latin typeface="Century Gothic" panose="020F0302020204030204"/>
            </a:endParaRPr>
          </a:p>
        </p:txBody>
      </p:sp>
      <p:sp>
        <p:nvSpPr>
          <p:cNvPr id="109" name="Speech Bubble: Rectangle with Corners Rounded 52">
            <a:extLst>
              <a:ext uri="{FF2B5EF4-FFF2-40B4-BE49-F238E27FC236}">
                <a16:creationId xmlns:a16="http://schemas.microsoft.com/office/drawing/2014/main" id="{7C94D6BA-E6E7-3F42-8128-D878FCA6B866}"/>
              </a:ext>
            </a:extLst>
          </p:cNvPr>
          <p:cNvSpPr/>
          <p:nvPr/>
        </p:nvSpPr>
        <p:spPr>
          <a:xfrm>
            <a:off x="4230526" y="7971979"/>
            <a:ext cx="1551872" cy="555859"/>
          </a:xfrm>
          <a:prstGeom prst="wedgeRoundRectCallout">
            <a:avLst>
              <a:gd name="adj1" fmla="val 30300"/>
              <a:gd name="adj2" fmla="val -9858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Ofsted: Regulatory Authority </a:t>
            </a:r>
          </a:p>
        </p:txBody>
      </p:sp>
      <p:sp>
        <p:nvSpPr>
          <p:cNvPr id="111" name="Speech Bubble: Rectangle with Corners Rounded 62">
            <a:extLst>
              <a:ext uri="{FF2B5EF4-FFF2-40B4-BE49-F238E27FC236}">
                <a16:creationId xmlns:a16="http://schemas.microsoft.com/office/drawing/2014/main" id="{EBAE8F60-4522-1C4D-8415-53B939A78693}"/>
              </a:ext>
            </a:extLst>
          </p:cNvPr>
          <p:cNvSpPr/>
          <p:nvPr/>
        </p:nvSpPr>
        <p:spPr>
          <a:xfrm>
            <a:off x="212065" y="6107247"/>
            <a:ext cx="1346256" cy="546389"/>
          </a:xfrm>
          <a:prstGeom prst="wedgeRoundRectCallout">
            <a:avLst>
              <a:gd name="adj1" fmla="val 73698"/>
              <a:gd name="adj2" fmla="val -3076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Policy and Procedures: Safeguarding </a:t>
            </a:r>
          </a:p>
        </p:txBody>
      </p:sp>
      <p:sp>
        <p:nvSpPr>
          <p:cNvPr id="114" name="Speech Bubble: Rectangle with Corners Rounded 53">
            <a:extLst>
              <a:ext uri="{FF2B5EF4-FFF2-40B4-BE49-F238E27FC236}">
                <a16:creationId xmlns:a16="http://schemas.microsoft.com/office/drawing/2014/main" id="{7F095BAD-5038-104D-8E9C-C7530317C367}"/>
              </a:ext>
            </a:extLst>
          </p:cNvPr>
          <p:cNvSpPr/>
          <p:nvPr/>
        </p:nvSpPr>
        <p:spPr>
          <a:xfrm>
            <a:off x="2889479" y="6116515"/>
            <a:ext cx="1504188" cy="539432"/>
          </a:xfrm>
          <a:prstGeom prst="wedgeRoundRectCallout">
            <a:avLst>
              <a:gd name="adj1" fmla="val -31092"/>
              <a:gd name="adj2" fmla="val -1253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Expectations of an EYP: Appearance</a:t>
            </a:r>
          </a:p>
        </p:txBody>
      </p:sp>
      <p:sp>
        <p:nvSpPr>
          <p:cNvPr id="119" name="Speech Bubble: Rectangle with Corners Rounded 44">
            <a:extLst>
              <a:ext uri="{FF2B5EF4-FFF2-40B4-BE49-F238E27FC236}">
                <a16:creationId xmlns:a16="http://schemas.microsoft.com/office/drawing/2014/main" id="{EC07AE24-C483-AF49-ABC7-7C85F09DC840}"/>
              </a:ext>
            </a:extLst>
          </p:cNvPr>
          <p:cNvSpPr/>
          <p:nvPr/>
        </p:nvSpPr>
        <p:spPr>
          <a:xfrm>
            <a:off x="6204607" y="6140695"/>
            <a:ext cx="1489522" cy="334064"/>
          </a:xfrm>
          <a:prstGeom prst="wedgeRoundRectCallout">
            <a:avLst>
              <a:gd name="adj1" fmla="val 19680"/>
              <a:gd name="adj2" fmla="val -14172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00" dirty="0">
                <a:solidFill>
                  <a:srgbClr val="000000"/>
                </a:solidFill>
                <a:latin typeface="Century Gothic"/>
                <a:ea typeface="+mn-lt"/>
                <a:cs typeface="+mn-lt"/>
              </a:rPr>
              <a:t>Early Years Practitioner Roles</a:t>
            </a:r>
            <a:endParaRPr lang="en-US" dirty="0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Speech Bubble: Rectangle with Corners Rounded 60">
            <a:extLst>
              <a:ext uri="{FF2B5EF4-FFF2-40B4-BE49-F238E27FC236}">
                <a16:creationId xmlns:a16="http://schemas.microsoft.com/office/drawing/2014/main" id="{01D34625-6C5B-8E44-9243-F929A0AA46E9}"/>
              </a:ext>
            </a:extLst>
          </p:cNvPr>
          <p:cNvSpPr/>
          <p:nvPr/>
        </p:nvSpPr>
        <p:spPr>
          <a:xfrm>
            <a:off x="8340173" y="4961478"/>
            <a:ext cx="1157280" cy="772832"/>
          </a:xfrm>
          <a:prstGeom prst="wedgeRoundRectCallout">
            <a:avLst>
              <a:gd name="adj1" fmla="val -52604"/>
              <a:gd name="adj2" fmla="val -8930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Specialist Roles within the Early Years Setting </a:t>
            </a:r>
          </a:p>
        </p:txBody>
      </p:sp>
      <p:sp>
        <p:nvSpPr>
          <p:cNvPr id="131" name="Speech Bubble: Rectangle with Corners Rounded 53">
            <a:extLst>
              <a:ext uri="{FF2B5EF4-FFF2-40B4-BE49-F238E27FC236}">
                <a16:creationId xmlns:a16="http://schemas.microsoft.com/office/drawing/2014/main" id="{19B50702-8540-4E40-8F3E-9DF33594F854}"/>
              </a:ext>
            </a:extLst>
          </p:cNvPr>
          <p:cNvSpPr/>
          <p:nvPr/>
        </p:nvSpPr>
        <p:spPr>
          <a:xfrm>
            <a:off x="5542021" y="2786039"/>
            <a:ext cx="1794659" cy="368758"/>
          </a:xfrm>
          <a:prstGeom prst="wedgeRoundRectCallout">
            <a:avLst>
              <a:gd name="adj1" fmla="val -23798"/>
              <a:gd name="adj2" fmla="val 1425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Child Centred Approach</a:t>
            </a:r>
          </a:p>
        </p:txBody>
      </p:sp>
      <p:sp>
        <p:nvSpPr>
          <p:cNvPr id="138" name="Speech Bubble: Rectangle with Corners Rounded 56">
            <a:extLst>
              <a:ext uri="{FF2B5EF4-FFF2-40B4-BE49-F238E27FC236}">
                <a16:creationId xmlns:a16="http://schemas.microsoft.com/office/drawing/2014/main" id="{69C2B411-14E6-8E48-9D3F-148B521D305F}"/>
              </a:ext>
            </a:extLst>
          </p:cNvPr>
          <p:cNvSpPr/>
          <p:nvPr/>
        </p:nvSpPr>
        <p:spPr>
          <a:xfrm>
            <a:off x="6432050" y="4953005"/>
            <a:ext cx="1647213" cy="494150"/>
          </a:xfrm>
          <a:prstGeom prst="wedgeRoundRectCallout">
            <a:avLst>
              <a:gd name="adj1" fmla="val 21492"/>
              <a:gd name="adj2" fmla="val 10725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Partnership Working in the Early Years</a:t>
            </a:r>
          </a:p>
        </p:txBody>
      </p:sp>
      <p:sp>
        <p:nvSpPr>
          <p:cNvPr id="145" name="Speech Bubble: Rectangle with Corners Rounded 56">
            <a:extLst>
              <a:ext uri="{FF2B5EF4-FFF2-40B4-BE49-F238E27FC236}">
                <a16:creationId xmlns:a16="http://schemas.microsoft.com/office/drawing/2014/main" id="{04B9F683-F744-3E4A-8A07-A3AF27BDEA7D}"/>
              </a:ext>
            </a:extLst>
          </p:cNvPr>
          <p:cNvSpPr/>
          <p:nvPr/>
        </p:nvSpPr>
        <p:spPr>
          <a:xfrm>
            <a:off x="216603" y="2377875"/>
            <a:ext cx="1341718" cy="546389"/>
          </a:xfrm>
          <a:prstGeom prst="wedgeRoundRectCallout">
            <a:avLst>
              <a:gd name="adj1" fmla="val 67256"/>
              <a:gd name="adj2" fmla="val -59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Non-Exam Assessment (NEA)</a:t>
            </a:r>
          </a:p>
        </p:txBody>
      </p:sp>
      <p:pic>
        <p:nvPicPr>
          <p:cNvPr id="148" name="Picture 20">
            <a:extLst>
              <a:ext uri="{FF2B5EF4-FFF2-40B4-BE49-F238E27FC236}">
                <a16:creationId xmlns:a16="http://schemas.microsoft.com/office/drawing/2014/main" id="{4EC34DE3-50A9-C144-B503-8A9023EF9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64" y="1151884"/>
            <a:ext cx="643792" cy="66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Speech Bubble: Rectangle with Corners Rounded 76">
            <a:extLst>
              <a:ext uri="{FF2B5EF4-FFF2-40B4-BE49-F238E27FC236}">
                <a16:creationId xmlns:a16="http://schemas.microsoft.com/office/drawing/2014/main" id="{CC960364-6F0D-A44C-8448-E4B0B56FFF08}"/>
              </a:ext>
            </a:extLst>
          </p:cNvPr>
          <p:cNvSpPr/>
          <p:nvPr/>
        </p:nvSpPr>
        <p:spPr>
          <a:xfrm>
            <a:off x="4287098" y="1147961"/>
            <a:ext cx="1086269" cy="593797"/>
          </a:xfrm>
          <a:prstGeom prst="wedgeRoundRectCallout">
            <a:avLst>
              <a:gd name="adj1" fmla="val -89830"/>
              <a:gd name="adj2" fmla="val 1974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>
                <a:solidFill>
                  <a:schemeClr val="tx1"/>
                </a:solidFill>
                <a:latin typeface="Century Gothic" panose="020F0302020204030204"/>
              </a:rPr>
              <a:t>Further Study and beyond</a:t>
            </a:r>
          </a:p>
        </p:txBody>
      </p:sp>
      <p:sp>
        <p:nvSpPr>
          <p:cNvPr id="151" name="Speech Bubble: Rectangle with Corners Rounded 70">
            <a:extLst>
              <a:ext uri="{FF2B5EF4-FFF2-40B4-BE49-F238E27FC236}">
                <a16:creationId xmlns:a16="http://schemas.microsoft.com/office/drawing/2014/main" id="{2A81F65C-4FD4-5A49-B91D-FBB781BC793F}"/>
              </a:ext>
            </a:extLst>
          </p:cNvPr>
          <p:cNvSpPr/>
          <p:nvPr/>
        </p:nvSpPr>
        <p:spPr>
          <a:xfrm>
            <a:off x="6145481" y="3966400"/>
            <a:ext cx="1671425" cy="475348"/>
          </a:xfrm>
          <a:prstGeom prst="wedgeRoundRectCallout">
            <a:avLst>
              <a:gd name="adj1" fmla="val 34923"/>
              <a:gd name="adj2" fmla="val -11193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Observations and Recording Methods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EAF40860-8437-074D-B8F6-0C2843543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073" y="1370860"/>
            <a:ext cx="564300" cy="564300"/>
          </a:xfrm>
          <a:prstGeom prst="rect">
            <a:avLst/>
          </a:prstGeom>
        </p:spPr>
      </p:pic>
      <p:sp>
        <p:nvSpPr>
          <p:cNvPr id="174" name="Speech Bubble: Rectangle with Corners Rounded 56">
            <a:extLst>
              <a:ext uri="{FF2B5EF4-FFF2-40B4-BE49-F238E27FC236}">
                <a16:creationId xmlns:a16="http://schemas.microsoft.com/office/drawing/2014/main" id="{C81DD3CD-FE67-184A-A7A2-5C421E1B3A28}"/>
              </a:ext>
            </a:extLst>
          </p:cNvPr>
          <p:cNvSpPr/>
          <p:nvPr/>
        </p:nvSpPr>
        <p:spPr>
          <a:xfrm>
            <a:off x="450505" y="1171994"/>
            <a:ext cx="1229803" cy="289295"/>
          </a:xfrm>
          <a:prstGeom prst="wedgeRoundRectCallout">
            <a:avLst>
              <a:gd name="adj1" fmla="val 58697"/>
              <a:gd name="adj2" fmla="val 11522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18169" tIns="59084" rIns="118169" bIns="59084"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Revision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4AA392D-9BA4-5041-9A42-1D9581502262}"/>
              </a:ext>
            </a:extLst>
          </p:cNvPr>
          <p:cNvSpPr/>
          <p:nvPr/>
        </p:nvSpPr>
        <p:spPr>
          <a:xfrm rot="10800000">
            <a:off x="7819949" y="11558835"/>
            <a:ext cx="415384" cy="95291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1440" tIns="45720" rIns="91440" bIns="45720" rtlCol="0" anchor="ctr"/>
          <a:lstStyle/>
          <a:p>
            <a:pPr algn="ctr"/>
            <a:r>
              <a:rPr lang="en-US" dirty="0">
                <a:latin typeface="Noteworthy Light"/>
                <a:ea typeface="Noteworthy Light" panose="02000400000000000000" pitchFamily="2" charset="77"/>
              </a:rPr>
              <a:t>KS4</a:t>
            </a:r>
            <a:endParaRPr lang="en-US" sz="1809" dirty="0">
              <a:latin typeface="Noteworthy Light" panose="02000400000000000000" pitchFamily="2" charset="77"/>
              <a:ea typeface="Noteworthy Light" panose="02000400000000000000" pitchFamily="2" charset="77"/>
            </a:endParaRPr>
          </a:p>
        </p:txBody>
      </p:sp>
      <p:sp>
        <p:nvSpPr>
          <p:cNvPr id="132" name="Speech Bubble: Rectangle with Corners Rounded 58">
            <a:extLst>
              <a:ext uri="{FF2B5EF4-FFF2-40B4-BE49-F238E27FC236}">
                <a16:creationId xmlns:a16="http://schemas.microsoft.com/office/drawing/2014/main" id="{5B321316-6BE2-DD45-9CF0-1B7CC8588CA2}"/>
              </a:ext>
            </a:extLst>
          </p:cNvPr>
          <p:cNvSpPr/>
          <p:nvPr/>
        </p:nvSpPr>
        <p:spPr>
          <a:xfrm>
            <a:off x="8410624" y="7876583"/>
            <a:ext cx="1077252" cy="600618"/>
          </a:xfrm>
          <a:prstGeom prst="wedgeRoundRectCallout">
            <a:avLst>
              <a:gd name="adj1" fmla="val -89884"/>
              <a:gd name="adj2" fmla="val 420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The Purpose of Early Years Provision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38B899-58B6-7FBD-8B3C-D927AF6216AE}"/>
              </a:ext>
            </a:extLst>
          </p:cNvPr>
          <p:cNvSpPr txBox="1"/>
          <p:nvPr/>
        </p:nvSpPr>
        <p:spPr>
          <a:xfrm>
            <a:off x="-4963353" y="6615734"/>
            <a:ext cx="2743200" cy="2385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 sz="95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5" name="Speech Bubble: Rectangle with Corners Rounded 58">
            <a:extLst>
              <a:ext uri="{FF2B5EF4-FFF2-40B4-BE49-F238E27FC236}">
                <a16:creationId xmlns:a16="http://schemas.microsoft.com/office/drawing/2014/main" id="{7B7E3EEF-AE8A-5CD1-8A5A-D7F6AD679FDE}"/>
              </a:ext>
            </a:extLst>
          </p:cNvPr>
          <p:cNvSpPr/>
          <p:nvPr/>
        </p:nvSpPr>
        <p:spPr>
          <a:xfrm>
            <a:off x="6093932" y="6967720"/>
            <a:ext cx="1077252" cy="600618"/>
          </a:xfrm>
          <a:prstGeom prst="wedgeRoundRectCallout">
            <a:avLst>
              <a:gd name="adj1" fmla="val -23256"/>
              <a:gd name="adj2" fmla="val 8278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Variation in Early Years Provision</a:t>
            </a:r>
          </a:p>
        </p:txBody>
      </p:sp>
      <p:sp>
        <p:nvSpPr>
          <p:cNvPr id="2" name="Speech Bubble: Rectangle with Corners Rounded 46">
            <a:extLst>
              <a:ext uri="{FF2B5EF4-FFF2-40B4-BE49-F238E27FC236}">
                <a16:creationId xmlns:a16="http://schemas.microsoft.com/office/drawing/2014/main" id="{39CBEBE4-6C66-3000-1BF0-D450E6B7BA04}"/>
              </a:ext>
            </a:extLst>
          </p:cNvPr>
          <p:cNvSpPr/>
          <p:nvPr/>
        </p:nvSpPr>
        <p:spPr>
          <a:xfrm>
            <a:off x="3891157" y="10165576"/>
            <a:ext cx="1474913" cy="525626"/>
          </a:xfrm>
          <a:prstGeom prst="wedgeRoundRectCallout">
            <a:avLst>
              <a:gd name="adj1" fmla="val -80412"/>
              <a:gd name="adj2" fmla="val -7568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Expected and Unexpected Transitions</a:t>
            </a:r>
          </a:p>
        </p:txBody>
      </p:sp>
      <p:sp>
        <p:nvSpPr>
          <p:cNvPr id="8" name="Speech Bubble: Rectangle with Corners Rounded 60">
            <a:extLst>
              <a:ext uri="{FF2B5EF4-FFF2-40B4-BE49-F238E27FC236}">
                <a16:creationId xmlns:a16="http://schemas.microsoft.com/office/drawing/2014/main" id="{F2022089-B615-D346-9447-68AE1B51829E}"/>
              </a:ext>
            </a:extLst>
          </p:cNvPr>
          <p:cNvSpPr/>
          <p:nvPr/>
        </p:nvSpPr>
        <p:spPr>
          <a:xfrm>
            <a:off x="5725411" y="8726909"/>
            <a:ext cx="1246356" cy="805094"/>
          </a:xfrm>
          <a:prstGeom prst="wedgeRoundRectCallout">
            <a:avLst>
              <a:gd name="adj1" fmla="val 22690"/>
              <a:gd name="adj2" fmla="val 10549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Basic Care Routines and Play Activities to Support Development</a:t>
            </a:r>
          </a:p>
        </p:txBody>
      </p:sp>
      <p:sp>
        <p:nvSpPr>
          <p:cNvPr id="17" name="Speech Bubble: Rectangle with Corners Rounded 58">
            <a:extLst>
              <a:ext uri="{FF2B5EF4-FFF2-40B4-BE49-F238E27FC236}">
                <a16:creationId xmlns:a16="http://schemas.microsoft.com/office/drawing/2014/main" id="{85D4AED6-9E2F-B78C-56DD-7BD5BC3AC2C9}"/>
              </a:ext>
            </a:extLst>
          </p:cNvPr>
          <p:cNvSpPr/>
          <p:nvPr/>
        </p:nvSpPr>
        <p:spPr>
          <a:xfrm>
            <a:off x="7570452" y="7032589"/>
            <a:ext cx="1077252" cy="600618"/>
          </a:xfrm>
          <a:prstGeom prst="wedgeRoundRectCallout">
            <a:avLst>
              <a:gd name="adj1" fmla="val -54288"/>
              <a:gd name="adj2" fmla="val 1073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Types of Early Years Setting</a:t>
            </a:r>
          </a:p>
        </p:txBody>
      </p:sp>
      <p:sp>
        <p:nvSpPr>
          <p:cNvPr id="18" name="Speech Bubble: Rectangle with Corners Rounded 58">
            <a:extLst>
              <a:ext uri="{FF2B5EF4-FFF2-40B4-BE49-F238E27FC236}">
                <a16:creationId xmlns:a16="http://schemas.microsoft.com/office/drawing/2014/main" id="{474BA230-4A0A-0552-716B-4CA8D29DA652}"/>
              </a:ext>
            </a:extLst>
          </p:cNvPr>
          <p:cNvSpPr/>
          <p:nvPr/>
        </p:nvSpPr>
        <p:spPr>
          <a:xfrm>
            <a:off x="3388489" y="7094779"/>
            <a:ext cx="1303458" cy="600618"/>
          </a:xfrm>
          <a:prstGeom prst="wedgeRoundRectCallout">
            <a:avLst>
              <a:gd name="adj1" fmla="val -34713"/>
              <a:gd name="adj2" fmla="val 893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Legislation and Frameworks </a:t>
            </a:r>
          </a:p>
        </p:txBody>
      </p:sp>
      <p:sp>
        <p:nvSpPr>
          <p:cNvPr id="19" name="Speech Bubble: Rectangle with Corners Rounded 53">
            <a:extLst>
              <a:ext uri="{FF2B5EF4-FFF2-40B4-BE49-F238E27FC236}">
                <a16:creationId xmlns:a16="http://schemas.microsoft.com/office/drawing/2014/main" id="{34791EE1-C1B9-B66B-CBED-5D7570D568F4}"/>
              </a:ext>
            </a:extLst>
          </p:cNvPr>
          <p:cNvSpPr/>
          <p:nvPr/>
        </p:nvSpPr>
        <p:spPr>
          <a:xfrm>
            <a:off x="1736329" y="4830654"/>
            <a:ext cx="1312634" cy="494829"/>
          </a:xfrm>
          <a:prstGeom prst="wedgeRoundRectCallout">
            <a:avLst>
              <a:gd name="adj1" fmla="val 31287"/>
              <a:gd name="adj2" fmla="val 9874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Expectations of an EYP: Behaviour</a:t>
            </a:r>
          </a:p>
        </p:txBody>
      </p:sp>
      <p:sp>
        <p:nvSpPr>
          <p:cNvPr id="25" name="Speech Bubble: Rectangle with Corners Rounded 53">
            <a:extLst>
              <a:ext uri="{FF2B5EF4-FFF2-40B4-BE49-F238E27FC236}">
                <a16:creationId xmlns:a16="http://schemas.microsoft.com/office/drawing/2014/main" id="{0129E33B-8F1E-1819-8B97-E084059B2752}"/>
              </a:ext>
            </a:extLst>
          </p:cNvPr>
          <p:cNvSpPr/>
          <p:nvPr/>
        </p:nvSpPr>
        <p:spPr>
          <a:xfrm>
            <a:off x="3157048" y="4739128"/>
            <a:ext cx="1636235" cy="577277"/>
          </a:xfrm>
          <a:prstGeom prst="wedgeRoundRectCallout">
            <a:avLst>
              <a:gd name="adj1" fmla="val 20051"/>
              <a:gd name="adj2" fmla="val 9874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Expectations of an EYP: Attendance and Punctuality </a:t>
            </a:r>
          </a:p>
        </p:txBody>
      </p:sp>
      <p:sp>
        <p:nvSpPr>
          <p:cNvPr id="26" name="Speech Bubble: Rectangle with Corners Rounded 60">
            <a:extLst>
              <a:ext uri="{FF2B5EF4-FFF2-40B4-BE49-F238E27FC236}">
                <a16:creationId xmlns:a16="http://schemas.microsoft.com/office/drawing/2014/main" id="{1894884D-7E58-0ED0-3579-74D3D6EC43D4}"/>
              </a:ext>
            </a:extLst>
          </p:cNvPr>
          <p:cNvSpPr/>
          <p:nvPr/>
        </p:nvSpPr>
        <p:spPr>
          <a:xfrm>
            <a:off x="8193930" y="3110005"/>
            <a:ext cx="1157280" cy="818872"/>
          </a:xfrm>
          <a:prstGeom prst="wedgeRoundRectCallout">
            <a:avLst>
              <a:gd name="adj1" fmla="val -34762"/>
              <a:gd name="adj2" fmla="val 9088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Specialist Roles outside the Early Years Setting </a:t>
            </a:r>
          </a:p>
        </p:txBody>
      </p:sp>
      <p:sp>
        <p:nvSpPr>
          <p:cNvPr id="28" name="Speech Bubble: Rectangle with Corners Rounded 53">
            <a:extLst>
              <a:ext uri="{FF2B5EF4-FFF2-40B4-BE49-F238E27FC236}">
                <a16:creationId xmlns:a16="http://schemas.microsoft.com/office/drawing/2014/main" id="{BA1884AB-844B-8DC6-C849-7CD81CB739A2}"/>
              </a:ext>
            </a:extLst>
          </p:cNvPr>
          <p:cNvSpPr/>
          <p:nvPr/>
        </p:nvSpPr>
        <p:spPr>
          <a:xfrm>
            <a:off x="4008403" y="3793692"/>
            <a:ext cx="1794659" cy="368758"/>
          </a:xfrm>
          <a:prstGeom prst="wedgeRoundRectCallout">
            <a:avLst>
              <a:gd name="adj1" fmla="val -24346"/>
              <a:gd name="adj2" fmla="val -10274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Purpose of the Child Centred Approach</a:t>
            </a:r>
          </a:p>
        </p:txBody>
      </p:sp>
      <p:sp>
        <p:nvSpPr>
          <p:cNvPr id="29" name="Speech Bubble: Rectangle with Corners Rounded 53">
            <a:extLst>
              <a:ext uri="{FF2B5EF4-FFF2-40B4-BE49-F238E27FC236}">
                <a16:creationId xmlns:a16="http://schemas.microsoft.com/office/drawing/2014/main" id="{9B3D2442-F74E-3332-87F5-BD3540CEF621}"/>
              </a:ext>
            </a:extLst>
          </p:cNvPr>
          <p:cNvSpPr/>
          <p:nvPr/>
        </p:nvSpPr>
        <p:spPr>
          <a:xfrm>
            <a:off x="2740879" y="2852667"/>
            <a:ext cx="1794659" cy="368758"/>
          </a:xfrm>
          <a:prstGeom prst="wedgeRoundRectCallout">
            <a:avLst>
              <a:gd name="adj1" fmla="val -23798"/>
              <a:gd name="adj2" fmla="val 1425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The Planning Cycle</a:t>
            </a:r>
          </a:p>
        </p:txBody>
      </p:sp>
      <p:sp>
        <p:nvSpPr>
          <p:cNvPr id="30" name="Speech Bubble: Rectangle with Corners Rounded 53">
            <a:extLst>
              <a:ext uri="{FF2B5EF4-FFF2-40B4-BE49-F238E27FC236}">
                <a16:creationId xmlns:a16="http://schemas.microsoft.com/office/drawing/2014/main" id="{BD356C0A-004C-6400-822D-A1A4D78676C6}"/>
              </a:ext>
            </a:extLst>
          </p:cNvPr>
          <p:cNvSpPr/>
          <p:nvPr/>
        </p:nvSpPr>
        <p:spPr>
          <a:xfrm>
            <a:off x="682056" y="3566850"/>
            <a:ext cx="1794659" cy="368758"/>
          </a:xfrm>
          <a:prstGeom prst="wedgeRoundRectCallout">
            <a:avLst>
              <a:gd name="adj1" fmla="val 15648"/>
              <a:gd name="adj2" fmla="val -12407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Purpose of The Planning Cycle</a:t>
            </a:r>
          </a:p>
        </p:txBody>
      </p:sp>
      <p:sp>
        <p:nvSpPr>
          <p:cNvPr id="31" name="Speech Bubble: Rectangle with Corners Rounded 62">
            <a:extLst>
              <a:ext uri="{FF2B5EF4-FFF2-40B4-BE49-F238E27FC236}">
                <a16:creationId xmlns:a16="http://schemas.microsoft.com/office/drawing/2014/main" id="{A54246FB-440E-259E-C4AE-922FF4BABDEA}"/>
              </a:ext>
            </a:extLst>
          </p:cNvPr>
          <p:cNvSpPr/>
          <p:nvPr/>
        </p:nvSpPr>
        <p:spPr>
          <a:xfrm>
            <a:off x="420776" y="7339737"/>
            <a:ext cx="1346256" cy="637716"/>
          </a:xfrm>
          <a:prstGeom prst="wedgeRoundRectCallout">
            <a:avLst>
              <a:gd name="adj1" fmla="val 36451"/>
              <a:gd name="adj2" fmla="val -10274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Policy and Procedures: Equality and Diversity</a:t>
            </a:r>
          </a:p>
        </p:txBody>
      </p:sp>
      <p:sp>
        <p:nvSpPr>
          <p:cNvPr id="32" name="Speech Bubble: Rectangle with Corners Rounded 62">
            <a:extLst>
              <a:ext uri="{FF2B5EF4-FFF2-40B4-BE49-F238E27FC236}">
                <a16:creationId xmlns:a16="http://schemas.microsoft.com/office/drawing/2014/main" id="{34AA014C-8CA1-883A-DFE9-545B2E0ED3F3}"/>
              </a:ext>
            </a:extLst>
          </p:cNvPr>
          <p:cNvSpPr/>
          <p:nvPr/>
        </p:nvSpPr>
        <p:spPr>
          <a:xfrm>
            <a:off x="1890363" y="6793913"/>
            <a:ext cx="1346256" cy="546389"/>
          </a:xfrm>
          <a:prstGeom prst="wedgeRoundRectCallout">
            <a:avLst>
              <a:gd name="adj1" fmla="val 12350"/>
              <a:gd name="adj2" fmla="val 10960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259"/>
            <a:r>
              <a:rPr lang="en-GB" sz="969" dirty="0">
                <a:solidFill>
                  <a:schemeClr val="tx1"/>
                </a:solidFill>
                <a:latin typeface="Century Gothic" panose="020F0302020204030204"/>
              </a:rPr>
              <a:t>Policy and Procedures: Data Protection</a:t>
            </a:r>
          </a:p>
        </p:txBody>
      </p:sp>
      <p:sp>
        <p:nvSpPr>
          <p:cNvPr id="33" name="Speech Bubble: Rectangle with Corners Rounded 34">
            <a:extLst>
              <a:ext uri="{FF2B5EF4-FFF2-40B4-BE49-F238E27FC236}">
                <a16:creationId xmlns:a16="http://schemas.microsoft.com/office/drawing/2014/main" id="{C71FAFE7-4EE1-E580-425F-4F09B84795C3}"/>
              </a:ext>
            </a:extLst>
          </p:cNvPr>
          <p:cNvSpPr/>
          <p:nvPr/>
        </p:nvSpPr>
        <p:spPr>
          <a:xfrm>
            <a:off x="5843352" y="10909862"/>
            <a:ext cx="1192772" cy="525517"/>
          </a:xfrm>
          <a:prstGeom prst="wedgeRoundRectCallout">
            <a:avLst>
              <a:gd name="adj1" fmla="val -1326"/>
              <a:gd name="adj2" fmla="val 15269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Holistic Development</a:t>
            </a:r>
          </a:p>
        </p:txBody>
      </p:sp>
      <p:sp>
        <p:nvSpPr>
          <p:cNvPr id="34" name="Speech Bubble: Rectangle with Corners Rounded 34">
            <a:extLst>
              <a:ext uri="{FF2B5EF4-FFF2-40B4-BE49-F238E27FC236}">
                <a16:creationId xmlns:a16="http://schemas.microsoft.com/office/drawing/2014/main" id="{50BC755A-40FF-3DBD-79DB-DC2243D775F8}"/>
              </a:ext>
            </a:extLst>
          </p:cNvPr>
          <p:cNvSpPr/>
          <p:nvPr/>
        </p:nvSpPr>
        <p:spPr>
          <a:xfrm>
            <a:off x="4303703" y="11133413"/>
            <a:ext cx="1333613" cy="525517"/>
          </a:xfrm>
          <a:prstGeom prst="wedgeRoundRectCallout">
            <a:avLst>
              <a:gd name="adj1" fmla="val -12042"/>
              <a:gd name="adj2" fmla="val 12836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Physical Development Milestones</a:t>
            </a: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A4A729E8-58AB-FAC5-2E49-C56307CC9FDE}"/>
              </a:ext>
            </a:extLst>
          </p:cNvPr>
          <p:cNvSpPr/>
          <p:nvPr/>
        </p:nvSpPr>
        <p:spPr>
          <a:xfrm>
            <a:off x="2640991" y="11024692"/>
            <a:ext cx="1494995" cy="525517"/>
          </a:xfrm>
          <a:prstGeom prst="wedgeRoundRectCallout">
            <a:avLst>
              <a:gd name="adj1" fmla="val -17812"/>
              <a:gd name="adj2" fmla="val 10591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Social and Emotional Development  Milestones</a:t>
            </a:r>
          </a:p>
        </p:txBody>
      </p:sp>
      <p:sp>
        <p:nvSpPr>
          <p:cNvPr id="36" name="Speech Bubble: Rectangle with Corners Rounded 34">
            <a:extLst>
              <a:ext uri="{FF2B5EF4-FFF2-40B4-BE49-F238E27FC236}">
                <a16:creationId xmlns:a16="http://schemas.microsoft.com/office/drawing/2014/main" id="{50DF927C-9A1A-524F-1853-F1EDAE686BE8}"/>
              </a:ext>
            </a:extLst>
          </p:cNvPr>
          <p:cNvSpPr/>
          <p:nvPr/>
        </p:nvSpPr>
        <p:spPr>
          <a:xfrm>
            <a:off x="1293976" y="11883294"/>
            <a:ext cx="1461809" cy="525517"/>
          </a:xfrm>
          <a:prstGeom prst="wedgeRoundRectCallout">
            <a:avLst>
              <a:gd name="adj1" fmla="val 25053"/>
              <a:gd name="adj2" fmla="val -10175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886259"/>
            <a:r>
              <a:rPr lang="en-GB" sz="950" dirty="0">
                <a:solidFill>
                  <a:schemeClr val="tx1"/>
                </a:solidFill>
                <a:latin typeface="Century Gothic" panose="020F0302020204030204"/>
              </a:rPr>
              <a:t>Cognitive Development Milestones</a:t>
            </a:r>
          </a:p>
        </p:txBody>
      </p:sp>
    </p:spTree>
    <p:extLst>
      <p:ext uri="{BB962C8B-B14F-4D97-AF65-F5344CB8AC3E}">
        <p14:creationId xmlns:p14="http://schemas.microsoft.com/office/powerpoint/2010/main" val="180246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2273</TotalTime>
  <Words>195</Words>
  <Application>Microsoft Macintosh PowerPoint</Application>
  <PresentationFormat>A3 Paper (297x420 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Noteworthy Light</vt:lpstr>
      <vt:lpstr>Arial</vt:lpstr>
      <vt:lpstr>Century Gothic</vt:lpstr>
      <vt:lpstr>Calibri</vt:lpstr>
      <vt:lpstr>SF Slapstick Comic Shaded</vt:lpstr>
      <vt:lpstr>Bray Notes</vt:lpstr>
      <vt:lpstr>Calibri Light</vt:lpstr>
      <vt:lpstr>Hanging Letters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Calvin Hand</dc:creator>
  <cp:keywords/>
  <dc:description/>
  <cp:lastModifiedBy>E Sleightholme</cp:lastModifiedBy>
  <cp:revision>205</cp:revision>
  <cp:lastPrinted>2021-09-27T09:52:11Z</cp:lastPrinted>
  <dcterms:created xsi:type="dcterms:W3CDTF">2020-04-14T11:25:02Z</dcterms:created>
  <dcterms:modified xsi:type="dcterms:W3CDTF">2024-07-09T08:31:19Z</dcterms:modified>
  <cp:category/>
</cp:coreProperties>
</file>