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1"/>
  </p:sldMasterIdLst>
  <p:sldIdLst>
    <p:sldId id="256" r:id="rId2"/>
  </p:sldIdLst>
  <p:sldSz cx="9601200" cy="12801600" type="A3"/>
  <p:notesSz cx="9926638" cy="14352588"/>
  <p:embeddedFontLst>
    <p:embeddedFont>
      <p:font typeface="Bray Notes" pitchFamily="2" charset="0"/>
      <p:regular r:id="rId3"/>
    </p:embeddedFon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Hanging Letters" panose="02000500000000000000" pitchFamily="2" charset="77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72"/>
    <a:srgbClr val="FF9C00"/>
    <a:srgbClr val="FF5408"/>
    <a:srgbClr val="73FEFF"/>
    <a:srgbClr val="FF8AD8"/>
    <a:srgbClr val="0BB050"/>
    <a:srgbClr val="3068B9"/>
    <a:srgbClr val="00A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625293-8A10-1427-4046-EB356169BE13}" v="5" dt="2024-07-09T13:50:46.847"/>
    <p1510:client id="{2780A00F-0142-974C-8D6F-E666B7B52A6E}" v="45" dt="2024-07-10T10:50:05.426"/>
    <p1510:client id="{C8EF4880-A146-85D3-9F65-7AB44C62DE05}" v="30" dt="2024-07-10T10:44:14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95"/>
    <p:restoredTop sz="96327"/>
  </p:normalViewPr>
  <p:slideViewPr>
    <p:cSldViewPr snapToGrid="0" snapToObjects="1">
      <p:cViewPr>
        <p:scale>
          <a:sx n="130" d="100"/>
          <a:sy n="130" d="100"/>
        </p:scale>
        <p:origin x="3192" y="-4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microsoft.com/office/2016/11/relationships/changesInfo" Target="changesInfos/changesInfo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 Sleightholme" userId="S::emily.sleightholme@dene.durham.sch.uk::3776f339-64b5-49ce-897c-3dc4c96886e7" providerId="AD" clId="Web-{9C823AFD-C71D-8779-A13E-95127B634EBE}"/>
    <pc:docChg chg="modSld">
      <pc:chgData name="E Sleightholme" userId="S::emily.sleightholme@dene.durham.sch.uk::3776f339-64b5-49ce-897c-3dc4c96886e7" providerId="AD" clId="Web-{9C823AFD-C71D-8779-A13E-95127B634EBE}" dt="2023-11-05T12:01:59.999" v="36" actId="20577"/>
      <pc:docMkLst>
        <pc:docMk/>
      </pc:docMkLst>
      <pc:sldChg chg="delSp modSp">
        <pc:chgData name="E Sleightholme" userId="S::emily.sleightholme@dene.durham.sch.uk::3776f339-64b5-49ce-897c-3dc4c96886e7" providerId="AD" clId="Web-{9C823AFD-C71D-8779-A13E-95127B634EBE}" dt="2023-11-05T12:01:59.999" v="36" actId="20577"/>
        <pc:sldMkLst>
          <pc:docMk/>
          <pc:sldMk cId="1802469396" sldId="256"/>
        </pc:sldMkLst>
        <pc:spChg chg="del">
          <ac:chgData name="E Sleightholme" userId="S::emily.sleightholme@dene.durham.sch.uk::3776f339-64b5-49ce-897c-3dc4c96886e7" providerId="AD" clId="Web-{9C823AFD-C71D-8779-A13E-95127B634EBE}" dt="2023-11-05T12:00:15.961" v="8"/>
          <ac:spMkLst>
            <pc:docMk/>
            <pc:sldMk cId="1802469396" sldId="256"/>
            <ac:spMk id="79" creationId="{2824A97A-4CF1-D24E-B213-00E9D4281A02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4.933" v="19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9.996" v="21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0:53.916" v="16" actId="1076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09.101" v="4"/>
          <ac:spMkLst>
            <pc:docMk/>
            <pc:sldMk cId="1802469396" sldId="256"/>
            <ac:spMk id="91" creationId="{922917F1-EA58-2341-AC33-25E4AF4BC098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13.039" v="6"/>
          <ac:spMkLst>
            <pc:docMk/>
            <pc:sldMk cId="1802469396" sldId="256"/>
            <ac:spMk id="102" creationId="{B95B6F69-2C67-8E48-AD1C-06DEB1A7A3B3}"/>
          </ac:spMkLst>
        </pc:spChg>
        <pc:spChg chg="del mod">
          <ac:chgData name="E Sleightholme" userId="S::emily.sleightholme@dene.durham.sch.uk::3776f339-64b5-49ce-897c-3dc4c96886e7" providerId="AD" clId="Web-{9C823AFD-C71D-8779-A13E-95127B634EBE}" dt="2023-11-05T12:00:05.632" v="2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38.794" v="28" actId="1076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59.999" v="36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29.606" v="25" actId="14100"/>
          <ac:spMkLst>
            <pc:docMk/>
            <pc:sldMk cId="1802469396" sldId="256"/>
            <ac:spMk id="119" creationId="{EC07AE24-C483-AF49-ABC7-7C85F09DC840}"/>
          </ac:spMkLst>
        </pc:spChg>
        <pc:picChg chg="del">
          <ac:chgData name="E Sleightholme" userId="S::emily.sleightholme@dene.durham.sch.uk::3776f339-64b5-49ce-897c-3dc4c96886e7" providerId="AD" clId="Web-{9C823AFD-C71D-8779-A13E-95127B634EBE}" dt="2023-11-05T12:00:14.398" v="7"/>
          <ac:picMkLst>
            <pc:docMk/>
            <pc:sldMk cId="1802469396" sldId="256"/>
            <ac:picMk id="77" creationId="{1DC1AA40-2472-FC41-8607-A0DE9C068103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37.493" v="9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46.275" v="12" actId="1076"/>
          <ac:picMkLst>
            <pc:docMk/>
            <pc:sldMk cId="1802469396" sldId="256"/>
            <ac:picMk id="84" creationId="{71A97993-5E2B-6944-81BA-1D1AB32221D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6.338" v="17" actId="1076"/>
          <ac:picMkLst>
            <pc:docMk/>
            <pc:sldMk cId="1802469396" sldId="256"/>
            <ac:picMk id="86" creationId="{C8F3EF41-15D8-C143-92AC-38CDAD34F522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2.823" v="15" actId="1076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7.554" v="3"/>
          <ac:picMkLst>
            <pc:docMk/>
            <pc:sldMk cId="1802469396" sldId="256"/>
            <ac:picMk id="90" creationId="{0B488A0A-585D-B843-9CA4-5306442434EF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11.257" v="5"/>
          <ac:picMkLst>
            <pc:docMk/>
            <pc:sldMk cId="1802469396" sldId="256"/>
            <ac:picMk id="101" creationId="{C25712F1-C607-9E46-BFAD-D5FCD11CC45D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6.982" v="27" actId="1076"/>
          <ac:picMkLst>
            <pc:docMk/>
            <pc:sldMk cId="1802469396" sldId="256"/>
            <ac:picMk id="107" creationId="{147F3979-29EA-6B42-B96F-18B34E9866A7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1.882" v="0"/>
          <ac:picMkLst>
            <pc:docMk/>
            <pc:sldMk cId="1802469396" sldId="256"/>
            <ac:picMk id="113" creationId="{79F8C34E-F655-BC43-84BF-21FB495F2BEE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24.012" v="22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4.357" v="26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EE2A9F5B-9CC8-9437-2767-8280D6384A00}"/>
    <pc:docChg chg="modSld">
      <pc:chgData name="E Sleightholme" userId="S::emily.sleightholme@dene.durham.sch.uk::3776f339-64b5-49ce-897c-3dc4c96886e7" providerId="AD" clId="Web-{EE2A9F5B-9CC8-9437-2767-8280D6384A00}" dt="2022-06-08T13:15:33.109" v="49" actId="14100"/>
      <pc:docMkLst>
        <pc:docMk/>
      </pc:docMkLst>
      <pc:sldChg chg="modSp">
        <pc:chgData name="E Sleightholme" userId="S::emily.sleightholme@dene.durham.sch.uk::3776f339-64b5-49ce-897c-3dc4c96886e7" providerId="AD" clId="Web-{EE2A9F5B-9CC8-9437-2767-8280D6384A00}" dt="2022-06-08T13:15:33.109" v="49" actId="14100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EE2A9F5B-9CC8-9437-2767-8280D6384A00}" dt="2022-06-08T13:14:47.092" v="10" actId="20577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EE2A9F5B-9CC8-9437-2767-8280D6384A00}" dt="2022-06-08T13:15:33.109" v="49" actId="14100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EE2A9F5B-9CC8-9437-2767-8280D6384A00}" dt="2022-06-08T13:14:30.451" v="2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EE2A9F5B-9CC8-9437-2767-8280D6384A00}" dt="2022-06-08T13:14:29.013" v="1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S::emily.sleightholme@dene.durham.sch.uk::3776f339-64b5-49ce-897c-3dc4c96886e7" providerId="AD" clId="Web-{DEB9D9D0-A5B0-5237-03A5-E4DE7952BD71}"/>
    <pc:docChg chg="modSld">
      <pc:chgData name="E Sleightholme" userId="S::emily.sleightholme@dene.durham.sch.uk::3776f339-64b5-49ce-897c-3dc4c96886e7" providerId="AD" clId="Web-{DEB9D9D0-A5B0-5237-03A5-E4DE7952BD71}" dt="2024-05-21T20:34:23.074" v="102" actId="20577"/>
      <pc:docMkLst>
        <pc:docMk/>
      </pc:docMkLst>
      <pc:sldChg chg="addSp delSp modSp">
        <pc:chgData name="E Sleightholme" userId="S::emily.sleightholme@dene.durham.sch.uk::3776f339-64b5-49ce-897c-3dc4c96886e7" providerId="AD" clId="Web-{DEB9D9D0-A5B0-5237-03A5-E4DE7952BD71}" dt="2024-05-21T20:34:23.074" v="102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EB9D9D0-A5B0-5237-03A5-E4DE7952BD71}" dt="2024-05-21T20:30:03.736" v="21" actId="20577"/>
          <ac:spMkLst>
            <pc:docMk/>
            <pc:sldMk cId="1802469396" sldId="256"/>
            <ac:spMk id="78" creationId="{5738AD7E-91E7-AE4E-AD93-A6A9A9983DC1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34.800" v="32" actId="1076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28.831" v="29" actId="1076"/>
          <ac:spMkLst>
            <pc:docMk/>
            <pc:sldMk cId="1802469396" sldId="256"/>
            <ac:spMk id="85" creationId="{333FA4CF-24B1-AC43-84AA-8AC44B460B6E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0:17.924" v="26"/>
          <ac:spMkLst>
            <pc:docMk/>
            <pc:sldMk cId="1802469396" sldId="256"/>
            <ac:spMk id="87" creationId="{A7447F0A-A56C-8347-AFA6-297A8F979D7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1:02.332" v="48" actId="20577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3:11.602" v="66"/>
          <ac:spMkLst>
            <pc:docMk/>
            <pc:sldMk cId="1802469396" sldId="256"/>
            <ac:spMk id="95" creationId="{EF2FA5E4-9EF8-5C4E-855C-965342B1B612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57.854" v="84" actId="20577"/>
          <ac:spMkLst>
            <pc:docMk/>
            <pc:sldMk cId="1802469396" sldId="256"/>
            <ac:spMk id="96" creationId="{F09CFE43-76E9-C649-9F11-9652B1DA332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4:23.074" v="102" actId="2057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08.743" v="64" actId="20577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DEB9D9D0-A5B0-5237-03A5-E4DE7952BD71}" dt="2024-05-21T20:30:30.440" v="30" actId="1076"/>
          <ac:picMkLst>
            <pc:docMk/>
            <pc:sldMk cId="1802469396" sldId="256"/>
            <ac:picMk id="8" creationId="{BFCD3F6E-1521-E040-BE75-2AC9488EF3AB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20.150" v="67"/>
          <ac:picMkLst>
            <pc:docMk/>
            <pc:sldMk cId="1802469396" sldId="256"/>
            <ac:picMk id="17" creationId="{A365F6BC-C799-EF4C-B398-A65D8BA7B797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36.775" v="74"/>
          <ac:picMkLst>
            <pc:docMk/>
            <pc:sldMk cId="1802469396" sldId="256"/>
            <ac:picMk id="18" creationId="{93195D41-D259-1A42-4E32-9CF3771ABD0D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32.300" v="31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22.018" v="27" actId="1076"/>
          <ac:picMkLst>
            <pc:docMk/>
            <pc:sldMk cId="1802469396" sldId="256"/>
            <ac:picMk id="84" creationId="{71A97993-5E2B-6944-81BA-1D1AB32221D5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0:15.158" v="25"/>
          <ac:picMkLst>
            <pc:docMk/>
            <pc:sldMk cId="1802469396" sldId="256"/>
            <ac:picMk id="86" creationId="{C8F3EF41-15D8-C143-92AC-38CDAD34F522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58.120" v="85"/>
          <ac:picMkLst>
            <pc:docMk/>
            <pc:sldMk cId="1802469396" sldId="256"/>
            <ac:picMk id="93" creationId="{B89F4FFC-86FE-E14D-9383-00C062702756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09.727" v="65"/>
          <ac:picMkLst>
            <pc:docMk/>
            <pc:sldMk cId="1802469396" sldId="256"/>
            <ac:picMk id="94" creationId="{36A6458E-7939-FA4A-A3D0-0A47B01E194F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4:01.479" v="86" actId="1076"/>
          <ac:picMkLst>
            <pc:docMk/>
            <pc:sldMk cId="1802469396" sldId="256"/>
            <ac:picMk id="99" creationId="{DED7FCB0-0112-8241-8878-0BA6F0EBE33A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47.698" v="76" actId="1076"/>
          <ac:picMkLst>
            <pc:docMk/>
            <pc:sldMk cId="1802469396" sldId="256"/>
            <ac:picMk id="107" creationId="{147F3979-29EA-6B42-B96F-18B34E9866A7}"/>
          </ac:picMkLst>
        </pc:picChg>
      </pc:sldChg>
    </pc:docChg>
  </pc:docChgLst>
  <pc:docChgLst>
    <pc:chgData name="E Sleightholme" userId="3776f339-64b5-49ce-897c-3dc4c96886e7" providerId="ADAL" clId="{A3A0B343-32EB-994C-BAFE-81511E1A6AA1}"/>
    <pc:docChg chg="custSel modSld">
      <pc:chgData name="E Sleightholme" userId="3776f339-64b5-49ce-897c-3dc4c96886e7" providerId="ADAL" clId="{A3A0B343-32EB-994C-BAFE-81511E1A6AA1}" dt="2022-01-30T16:04:14.734" v="201" actId="1076"/>
      <pc:docMkLst>
        <pc:docMk/>
      </pc:docMkLst>
      <pc:sldChg chg="addSp delSp modSp">
        <pc:chgData name="E Sleightholme" userId="3776f339-64b5-49ce-897c-3dc4c96886e7" providerId="ADAL" clId="{A3A0B343-32EB-994C-BAFE-81511E1A6AA1}" dt="2022-01-30T16:04:14.734" v="201" actId="1076"/>
        <pc:sldMkLst>
          <pc:docMk/>
          <pc:sldMk cId="1802469396" sldId="256"/>
        </pc:sldMkLst>
        <pc:spChg chg="mod">
          <ac:chgData name="E Sleightholme" userId="3776f339-64b5-49ce-897c-3dc4c96886e7" providerId="ADAL" clId="{A3A0B343-32EB-994C-BAFE-81511E1A6AA1}" dt="2022-01-30T16:03:11.830" v="169" actId="1076"/>
          <ac:spMkLst>
            <pc:docMk/>
            <pc:sldMk cId="1802469396" sldId="256"/>
            <ac:spMk id="38" creationId="{28DBECC5-437E-C74D-BE71-06028EE3CA33}"/>
          </ac:spMkLst>
        </pc:spChg>
        <pc:spChg chg="mod">
          <ac:chgData name="E Sleightholme" userId="3776f339-64b5-49ce-897c-3dc4c96886e7" providerId="ADAL" clId="{A3A0B343-32EB-994C-BAFE-81511E1A6AA1}" dt="2022-01-30T16:02:51.559" v="166" actId="14100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A3A0B343-32EB-994C-BAFE-81511E1A6AA1}" dt="2022-01-30T16:01:41.784" v="112" actId="14100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A3A0B343-32EB-994C-BAFE-81511E1A6AA1}" dt="2022-01-30T16:04:08.122" v="198" actId="1076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A3A0B343-32EB-994C-BAFE-81511E1A6AA1}" dt="2022-01-30T16:01:48.305" v="114" actId="1076"/>
          <ac:spMkLst>
            <pc:docMk/>
            <pc:sldMk cId="1802469396" sldId="256"/>
            <ac:spMk id="130" creationId="{0FA6E395-E25B-404C-9051-00B32113D8D8}"/>
          </ac:spMkLst>
        </pc:spChg>
        <pc:spChg chg="mod">
          <ac:chgData name="E Sleightholme" userId="3776f339-64b5-49ce-897c-3dc4c96886e7" providerId="ADAL" clId="{A3A0B343-32EB-994C-BAFE-81511E1A6AA1}" dt="2022-01-30T15:59:03.941" v="73" actId="14100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A3A0B343-32EB-994C-BAFE-81511E1A6AA1}" dt="2022-01-30T16:02:45.697" v="164" actId="14100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A3A0B343-32EB-994C-BAFE-81511E1A6AA1}" dt="2022-01-30T16:03:06.994" v="168" actId="1076"/>
          <ac:spMkLst>
            <pc:docMk/>
            <pc:sldMk cId="1802469396" sldId="256"/>
            <ac:spMk id="142" creationId="{E6127BB5-4DA9-2C4A-8BA8-0BF4F91B500C}"/>
          </ac:spMkLst>
        </pc:spChg>
        <pc:spChg chg="mod">
          <ac:chgData name="E Sleightholme" userId="3776f339-64b5-49ce-897c-3dc4c96886e7" providerId="ADAL" clId="{A3A0B343-32EB-994C-BAFE-81511E1A6AA1}" dt="2022-01-30T16:02:24.998" v="160" actId="1076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A3A0B343-32EB-994C-BAFE-81511E1A6AA1}" dt="2022-01-30T16:03:19.793" v="171" actId="1076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A3A0B343-32EB-994C-BAFE-81511E1A6AA1}" dt="2022-01-30T16:02:14.764" v="158" actId="14100"/>
          <ac:spMkLst>
            <pc:docMk/>
            <pc:sldMk cId="1802469396" sldId="256"/>
            <ac:spMk id="153" creationId="{ED03DED5-20D5-2246-AF9F-24519974D3C2}"/>
          </ac:spMkLst>
        </pc:spChg>
        <pc:spChg chg="del mod">
          <ac:chgData name="E Sleightholme" userId="3776f339-64b5-49ce-897c-3dc4c96886e7" providerId="ADAL" clId="{A3A0B343-32EB-994C-BAFE-81511E1A6AA1}" dt="2022-01-30T16:01:07.213" v="103" actId="478"/>
          <ac:spMkLst>
            <pc:docMk/>
            <pc:sldMk cId="1802469396" sldId="256"/>
            <ac:spMk id="154" creationId="{EBE3CD8A-8393-F74E-9E2C-8BBA7A903C58}"/>
          </ac:spMkLst>
        </pc:spChg>
        <pc:spChg chg="mod">
          <ac:chgData name="E Sleightholme" userId="3776f339-64b5-49ce-897c-3dc4c96886e7" providerId="ADAL" clId="{A3A0B343-32EB-994C-BAFE-81511E1A6AA1}" dt="2022-01-30T16:04:14.734" v="201" actId="1076"/>
          <ac:spMkLst>
            <pc:docMk/>
            <pc:sldMk cId="1802469396" sldId="256"/>
            <ac:spMk id="156" creationId="{01C1578B-965A-E040-8DF4-8B3758D4F1FB}"/>
          </ac:spMkLst>
        </pc:spChg>
        <pc:spChg chg="del mod">
          <ac:chgData name="E Sleightholme" userId="3776f339-64b5-49ce-897c-3dc4c96886e7" providerId="ADAL" clId="{A3A0B343-32EB-994C-BAFE-81511E1A6AA1}" dt="2022-01-30T16:01:11.609" v="106" actId="478"/>
          <ac:spMkLst>
            <pc:docMk/>
            <pc:sldMk cId="1802469396" sldId="256"/>
            <ac:spMk id="170" creationId="{9B144781-14DC-1F46-AB23-E50991D967DD}"/>
          </ac:spMkLst>
        </pc:spChg>
        <pc:grpChg chg="mod">
          <ac:chgData name="E Sleightholme" userId="3776f339-64b5-49ce-897c-3dc4c96886e7" providerId="ADAL" clId="{A3A0B343-32EB-994C-BAFE-81511E1A6AA1}" dt="2022-01-30T16:03:03.867" v="167" actId="1076"/>
          <ac:grpSpMkLst>
            <pc:docMk/>
            <pc:sldMk cId="1802469396" sldId="256"/>
            <ac:grpSpMk id="34" creationId="{AD1C2649-6779-8240-9599-5FA4D0408BC3}"/>
          </ac:grpSpMkLst>
        </pc:grpChg>
        <pc:picChg chg="mod">
          <ac:chgData name="E Sleightholme" userId="3776f339-64b5-49ce-897c-3dc4c96886e7" providerId="ADAL" clId="{A3A0B343-32EB-994C-BAFE-81511E1A6AA1}" dt="2022-01-30T16:01:37.176" v="110" actId="1076"/>
          <ac:picMkLst>
            <pc:docMk/>
            <pc:sldMk cId="1802469396" sldId="256"/>
            <ac:picMk id="19" creationId="{13C670DF-F335-334C-BFBF-8FFB70CDFEC0}"/>
          </ac:picMkLst>
        </pc:picChg>
        <pc:picChg chg="mod">
          <ac:chgData name="E Sleightholme" userId="3776f339-64b5-49ce-897c-3dc4c96886e7" providerId="ADAL" clId="{A3A0B343-32EB-994C-BAFE-81511E1A6AA1}" dt="2022-01-30T16:02:21.855" v="159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A3A0B343-32EB-994C-BAFE-81511E1A6AA1}" dt="2022-01-30T16:04:12.308" v="200" actId="1076"/>
          <ac:picMkLst>
            <pc:docMk/>
            <pc:sldMk cId="1802469396" sldId="256"/>
            <ac:picMk id="40" creationId="{E99314C9-798D-EA45-85C1-DAEAFEBA0B14}"/>
          </ac:picMkLst>
        </pc:picChg>
        <pc:picChg chg="mod">
          <ac:chgData name="E Sleightholme" userId="3776f339-64b5-49ce-897c-3dc4c96886e7" providerId="ADAL" clId="{A3A0B343-32EB-994C-BAFE-81511E1A6AA1}" dt="2022-01-30T16:01:50.712" v="115" actId="1076"/>
          <ac:picMkLst>
            <pc:docMk/>
            <pc:sldMk cId="1802469396" sldId="256"/>
            <ac:picMk id="42" creationId="{73F37D9B-0346-5142-B76C-C2720612E9D4}"/>
          </ac:picMkLst>
        </pc:picChg>
        <pc:picChg chg="del mod">
          <ac:chgData name="E Sleightholme" userId="3776f339-64b5-49ce-897c-3dc4c96886e7" providerId="ADAL" clId="{A3A0B343-32EB-994C-BAFE-81511E1A6AA1}" dt="2022-01-30T16:01:09.088" v="105" actId="478"/>
          <ac:picMkLst>
            <pc:docMk/>
            <pc:sldMk cId="1802469396" sldId="256"/>
            <ac:picMk id="46" creationId="{99350802-B356-DE43-8B31-8BB898E5E760}"/>
          </ac:picMkLst>
        </pc:picChg>
        <pc:picChg chg="mod">
          <ac:chgData name="E Sleightholme" userId="3776f339-64b5-49ce-897c-3dc4c96886e7" providerId="ADAL" clId="{A3A0B343-32EB-994C-BAFE-81511E1A6AA1}" dt="2022-01-30T16:02:32.213" v="161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A3A0B343-32EB-994C-BAFE-81511E1A6AA1}" dt="2022-01-30T15:58:23.489" v="10" actId="1076"/>
          <ac:picMkLst>
            <pc:docMk/>
            <pc:sldMk cId="1802469396" sldId="256"/>
            <ac:picMk id="123" creationId="{ACF43FC5-CAA4-5243-93CF-0CD551E68CF5}"/>
          </ac:picMkLst>
        </pc:picChg>
        <pc:picChg chg="add mod">
          <ac:chgData name="E Sleightholme" userId="3776f339-64b5-49ce-897c-3dc4c96886e7" providerId="ADAL" clId="{A3A0B343-32EB-994C-BAFE-81511E1A6AA1}" dt="2022-01-30T16:04:05.509" v="197" actId="1076"/>
          <ac:picMkLst>
            <pc:docMk/>
            <pc:sldMk cId="1802469396" sldId="256"/>
            <ac:picMk id="124" creationId="{50B447D7-D7C0-9447-A187-0B9428752A94}"/>
          </ac:picMkLst>
        </pc:picChg>
        <pc:picChg chg="mod">
          <ac:chgData name="E Sleightholme" userId="3776f339-64b5-49ce-897c-3dc4c96886e7" providerId="ADAL" clId="{A3A0B343-32EB-994C-BAFE-81511E1A6AA1}" dt="2022-01-30T15:58:28.157" v="11" actId="1076"/>
          <ac:picMkLst>
            <pc:docMk/>
            <pc:sldMk cId="1802469396" sldId="256"/>
            <ac:picMk id="125" creationId="{1C0AE9BC-F79C-4D45-9924-DC9676163E0D}"/>
          </ac:picMkLst>
        </pc:picChg>
        <pc:picChg chg="add mod">
          <ac:chgData name="E Sleightholme" userId="3776f339-64b5-49ce-897c-3dc4c96886e7" providerId="ADAL" clId="{A3A0B343-32EB-994C-BAFE-81511E1A6AA1}" dt="2022-01-30T16:04:09.955" v="199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A3A0B343-32EB-994C-BAFE-81511E1A6AA1}" dt="2022-01-30T15:59:07.001" v="7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A3A0B343-32EB-994C-BAFE-81511E1A6AA1}" dt="2022-01-30T16:01:44.576" v="113" actId="1076"/>
          <ac:picMkLst>
            <pc:docMk/>
            <pc:sldMk cId="1802469396" sldId="256"/>
            <ac:picMk id="144" creationId="{4B3B882B-7E6C-1449-ABAC-5E6F1DC4A5B3}"/>
          </ac:picMkLst>
        </pc:picChg>
        <pc:picChg chg="mod">
          <ac:chgData name="E Sleightholme" userId="3776f339-64b5-49ce-897c-3dc4c96886e7" providerId="ADAL" clId="{A3A0B343-32EB-994C-BAFE-81511E1A6AA1}" dt="2022-01-30T16:03:15.828" v="170" actId="1076"/>
          <ac:picMkLst>
            <pc:docMk/>
            <pc:sldMk cId="1802469396" sldId="256"/>
            <ac:picMk id="146" creationId="{B224E371-544D-5445-8CC4-B6C542A9B5CF}"/>
          </ac:picMkLst>
        </pc:picChg>
        <pc:picChg chg="del mod">
          <ac:chgData name="E Sleightholme" userId="3776f339-64b5-49ce-897c-3dc4c96886e7" providerId="ADAL" clId="{A3A0B343-32EB-994C-BAFE-81511E1A6AA1}" dt="2022-01-30T16:01:08.116" v="104" actId="478"/>
          <ac:picMkLst>
            <pc:docMk/>
            <pc:sldMk cId="1802469396" sldId="256"/>
            <ac:picMk id="147" creationId="{ADD2AA2E-4B46-244B-B0CB-813DFE473513}"/>
          </ac:picMkLst>
        </pc:picChg>
      </pc:sldChg>
    </pc:docChg>
  </pc:docChgLst>
  <pc:docChgLst>
    <pc:chgData name="E Sleightholme" userId="S::emily.sleightholme@dene.durham.sch.uk::3776f339-64b5-49ce-897c-3dc4c96886e7" providerId="AD" clId="Web-{26625293-8A10-1427-4046-EB356169BE13}"/>
    <pc:docChg chg="modSld">
      <pc:chgData name="E Sleightholme" userId="S::emily.sleightholme@dene.durham.sch.uk::3776f339-64b5-49ce-897c-3dc4c96886e7" providerId="AD" clId="Web-{26625293-8A10-1427-4046-EB356169BE13}" dt="2024-07-09T13:50:45.659" v="3" actId="20577"/>
      <pc:docMkLst>
        <pc:docMk/>
      </pc:docMkLst>
      <pc:sldChg chg="modSp">
        <pc:chgData name="E Sleightholme" userId="S::emily.sleightholme@dene.durham.sch.uk::3776f339-64b5-49ce-897c-3dc4c96886e7" providerId="AD" clId="Web-{26625293-8A10-1427-4046-EB356169BE13}" dt="2024-07-09T13:50:45.659" v="3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26625293-8A10-1427-4046-EB356169BE13}" dt="2024-07-09T13:50:45.659" v="3" actId="20577"/>
          <ac:spMkLst>
            <pc:docMk/>
            <pc:sldMk cId="1802469396" sldId="256"/>
            <ac:spMk id="96" creationId="{F09CFE43-76E9-C649-9F11-9652B1DA3329}"/>
          </ac:spMkLst>
        </pc:spChg>
      </pc:sldChg>
    </pc:docChg>
  </pc:docChgLst>
  <pc:docChgLst>
    <pc:chgData name="E Sleightholme" userId="3776f339-64b5-49ce-897c-3dc4c96886e7" providerId="ADAL" clId="{2780A00F-0142-974C-8D6F-E666B7B52A6E}"/>
    <pc:docChg chg="undo custSel modSld">
      <pc:chgData name="E Sleightholme" userId="3776f339-64b5-49ce-897c-3dc4c96886e7" providerId="ADAL" clId="{2780A00F-0142-974C-8D6F-E666B7B52A6E}" dt="2024-07-10T10:53:22.535" v="378" actId="14100"/>
      <pc:docMkLst>
        <pc:docMk/>
      </pc:docMkLst>
      <pc:sldChg chg="addSp delSp modSp mod">
        <pc:chgData name="E Sleightholme" userId="3776f339-64b5-49ce-897c-3dc4c96886e7" providerId="ADAL" clId="{2780A00F-0142-974C-8D6F-E666B7B52A6E}" dt="2024-07-10T10:53:22.535" v="378" actId="14100"/>
        <pc:sldMkLst>
          <pc:docMk/>
          <pc:sldMk cId="1802469396" sldId="256"/>
        </pc:sldMkLst>
        <pc:spChg chg="mod">
          <ac:chgData name="E Sleightholme" userId="3776f339-64b5-49ce-897c-3dc4c96886e7" providerId="ADAL" clId="{2780A00F-0142-974C-8D6F-E666B7B52A6E}" dt="2024-07-10T10:46:58.210" v="335" actId="14100"/>
          <ac:spMkLst>
            <pc:docMk/>
            <pc:sldMk cId="1802469396" sldId="256"/>
            <ac:spMk id="9" creationId="{5AA590F9-FEF6-5147-80D9-D70C144B6C4D}"/>
          </ac:spMkLst>
        </pc:spChg>
        <pc:spChg chg="mod">
          <ac:chgData name="E Sleightholme" userId="3776f339-64b5-49ce-897c-3dc4c96886e7" providerId="ADAL" clId="{2780A00F-0142-974C-8D6F-E666B7B52A6E}" dt="2024-07-10T10:46:26.540" v="327" actId="167"/>
          <ac:spMkLst>
            <pc:docMk/>
            <pc:sldMk cId="1802469396" sldId="256"/>
            <ac:spMk id="30" creationId="{FD82F176-BE90-D646-9B09-9D0E57CD6E6B}"/>
          </ac:spMkLst>
        </pc:spChg>
        <pc:spChg chg="mod">
          <ac:chgData name="E Sleightholme" userId="3776f339-64b5-49ce-897c-3dc4c96886e7" providerId="ADAL" clId="{2780A00F-0142-974C-8D6F-E666B7B52A6E}" dt="2024-07-10T10:46:49.821" v="332" actId="1076"/>
          <ac:spMkLst>
            <pc:docMk/>
            <pc:sldMk cId="1802469396" sldId="256"/>
            <ac:spMk id="32" creationId="{E956CF1A-F5C3-BA43-8FD7-D777BC87C9E4}"/>
          </ac:spMkLst>
        </pc:spChg>
        <pc:spChg chg="mod">
          <ac:chgData name="E Sleightholme" userId="3776f339-64b5-49ce-897c-3dc4c96886e7" providerId="ADAL" clId="{2780A00F-0142-974C-8D6F-E666B7B52A6E}" dt="2024-07-10T10:46:42.349" v="331" actId="1076"/>
          <ac:spMkLst>
            <pc:docMk/>
            <pc:sldMk cId="1802469396" sldId="256"/>
            <ac:spMk id="33" creationId="{2B54BFAE-2799-1D42-B4E5-D79341026060}"/>
          </ac:spMkLst>
        </pc:spChg>
        <pc:spChg chg="add mod">
          <ac:chgData name="E Sleightholme" userId="3776f339-64b5-49ce-897c-3dc4c96886e7" providerId="ADAL" clId="{2780A00F-0142-974C-8D6F-E666B7B52A6E}" dt="2024-07-10T10:50:19.044" v="363" actId="20577"/>
          <ac:spMkLst>
            <pc:docMk/>
            <pc:sldMk cId="1802469396" sldId="256"/>
            <ac:spMk id="41" creationId="{CC5BFE37-0F55-9039-C116-5FF3CF91E219}"/>
          </ac:spMkLst>
        </pc:spChg>
        <pc:spChg chg="add mod">
          <ac:chgData name="E Sleightholme" userId="3776f339-64b5-49ce-897c-3dc4c96886e7" providerId="ADAL" clId="{2780A00F-0142-974C-8D6F-E666B7B52A6E}" dt="2024-07-10T10:50:00.580" v="349" actId="207"/>
          <ac:spMkLst>
            <pc:docMk/>
            <pc:sldMk cId="1802469396" sldId="256"/>
            <ac:spMk id="45" creationId="{7B7E3EEF-AE8A-5CD1-8A5A-D7F6AD679FDE}"/>
          </ac:spMkLst>
        </pc:spChg>
        <pc:spChg chg="del">
          <ac:chgData name="E Sleightholme" userId="3776f339-64b5-49ce-897c-3dc4c96886e7" providerId="ADAL" clId="{2780A00F-0142-974C-8D6F-E666B7B52A6E}" dt="2024-05-21T20:40:01.579" v="44" actId="478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7-10T10:44:50.938" v="299" actId="207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3776f339-64b5-49ce-897c-3dc4c96886e7" providerId="ADAL" clId="{2780A00F-0142-974C-8D6F-E666B7B52A6E}" dt="2024-07-10T10:45:01.120" v="304" actId="1076"/>
          <ac:spMkLst>
            <pc:docMk/>
            <pc:sldMk cId="1802469396" sldId="256"/>
            <ac:spMk id="89" creationId="{0541CD35-12D0-E146-8AB6-0D5A2D73ADB1}"/>
          </ac:spMkLst>
        </pc:spChg>
        <pc:spChg chg="mod">
          <ac:chgData name="E Sleightholme" userId="3776f339-64b5-49ce-897c-3dc4c96886e7" providerId="ADAL" clId="{2780A00F-0142-974C-8D6F-E666B7B52A6E}" dt="2024-05-21T21:17:03.523" v="293" actId="1076"/>
          <ac:spMkLst>
            <pc:docMk/>
            <pc:sldMk cId="1802469396" sldId="256"/>
            <ac:spMk id="96" creationId="{F09CFE43-76E9-C649-9F11-9652B1DA3329}"/>
          </ac:spMkLst>
        </pc:spChg>
        <pc:spChg chg="del mod">
          <ac:chgData name="E Sleightholme" userId="3776f339-64b5-49ce-897c-3dc4c96886e7" providerId="ADAL" clId="{2780A00F-0142-974C-8D6F-E666B7B52A6E}" dt="2024-05-21T20:43:40.984" v="58" actId="478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2780A00F-0142-974C-8D6F-E666B7B52A6E}" dt="2024-07-10T10:53:22.535" v="378" actId="14100"/>
          <ac:spMkLst>
            <pc:docMk/>
            <pc:sldMk cId="1802469396" sldId="256"/>
            <ac:spMk id="100" creationId="{E51EA359-9736-C141-8C30-A04ADE6B59F8}"/>
          </ac:spMkLst>
        </pc:spChg>
        <pc:spChg chg="mod">
          <ac:chgData name="E Sleightholme" userId="3776f339-64b5-49ce-897c-3dc4c96886e7" providerId="ADAL" clId="{2780A00F-0142-974C-8D6F-E666B7B52A6E}" dt="2024-07-10T10:45:51.996" v="314" actId="1076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3776f339-64b5-49ce-897c-3dc4c96886e7" providerId="ADAL" clId="{2780A00F-0142-974C-8D6F-E666B7B52A6E}" dt="2024-07-10T10:50:28.004" v="365" actId="207"/>
          <ac:spMkLst>
            <pc:docMk/>
            <pc:sldMk cId="1802469396" sldId="256"/>
            <ac:spMk id="108" creationId="{8AAE8774-A150-CD41-84CD-C00D2179543F}"/>
          </ac:spMkLst>
        </pc:spChg>
        <pc:spChg chg="mod">
          <ac:chgData name="E Sleightholme" userId="3776f339-64b5-49ce-897c-3dc4c96886e7" providerId="ADAL" clId="{2780A00F-0142-974C-8D6F-E666B7B52A6E}" dt="2024-07-10T10:50:28.004" v="365" actId="20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2780A00F-0142-974C-8D6F-E666B7B52A6E}" dt="2024-07-10T10:50:36.702" v="367" actId="207"/>
          <ac:spMkLst>
            <pc:docMk/>
            <pc:sldMk cId="1802469396" sldId="256"/>
            <ac:spMk id="111" creationId="{EBAE8F60-4522-1C4D-8415-53B939A78693}"/>
          </ac:spMkLst>
        </pc:spChg>
        <pc:spChg chg="del">
          <ac:chgData name="E Sleightholme" userId="3776f339-64b5-49ce-897c-3dc4c96886e7" providerId="ADAL" clId="{2780A00F-0142-974C-8D6F-E666B7B52A6E}" dt="2024-05-21T21:04:07.704" v="201" actId="478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2780A00F-0142-974C-8D6F-E666B7B52A6E}" dt="2024-07-10T10:50:28.004" v="365" actId="20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2780A00F-0142-974C-8D6F-E666B7B52A6E}" dt="2024-07-10T10:50:36.702" v="367" actId="207"/>
          <ac:spMkLst>
            <pc:docMk/>
            <pc:sldMk cId="1802469396" sldId="256"/>
            <ac:spMk id="119" creationId="{EC07AE24-C483-AF49-ABC7-7C85F09DC840}"/>
          </ac:spMkLst>
        </pc:spChg>
        <pc:spChg chg="mod">
          <ac:chgData name="E Sleightholme" userId="3776f339-64b5-49ce-897c-3dc4c96886e7" providerId="ADAL" clId="{2780A00F-0142-974C-8D6F-E666B7B52A6E}" dt="2024-07-10T10:51:33.764" v="373" actId="20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2780A00F-0142-974C-8D6F-E666B7B52A6E}" dt="2024-07-10T10:51:44.085" v="375" actId="207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2780A00F-0142-974C-8D6F-E666B7B52A6E}" dt="2024-07-10T10:51:44.085" v="375" actId="207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2780A00F-0142-974C-8D6F-E666B7B52A6E}" dt="2024-07-10T10:51:33.764" v="373" actId="207"/>
          <ac:spMkLst>
            <pc:docMk/>
            <pc:sldMk cId="1802469396" sldId="256"/>
            <ac:spMk id="130" creationId="{0FA6E395-E25B-404C-9051-00B32113D8D8}"/>
          </ac:spMkLst>
        </pc:spChg>
        <pc:spChg chg="mod">
          <ac:chgData name="E Sleightholme" userId="3776f339-64b5-49ce-897c-3dc4c96886e7" providerId="ADAL" clId="{2780A00F-0142-974C-8D6F-E666B7B52A6E}" dt="2024-07-10T10:51:44.085" v="375" actId="207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2780A00F-0142-974C-8D6F-E666B7B52A6E}" dt="2024-07-10T10:45:58.012" v="317" actId="14100"/>
          <ac:spMkLst>
            <pc:docMk/>
            <pc:sldMk cId="1802469396" sldId="256"/>
            <ac:spMk id="13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7-10T10:51:33.764" v="373" actId="207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2780A00F-0142-974C-8D6F-E666B7B52A6E}" dt="2024-07-10T10:51:44.085" v="375" actId="207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2780A00F-0142-974C-8D6F-E666B7B52A6E}" dt="2024-07-10T10:51:33.764" v="373" actId="207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2780A00F-0142-974C-8D6F-E666B7B52A6E}" dt="2024-07-10T10:51:13.182" v="371" actId="207"/>
          <ac:spMkLst>
            <pc:docMk/>
            <pc:sldMk cId="1802469396" sldId="256"/>
            <ac:spMk id="153" creationId="{ED03DED5-20D5-2246-AF9F-24519974D3C2}"/>
          </ac:spMkLst>
        </pc:spChg>
        <pc:spChg chg="mod">
          <ac:chgData name="E Sleightholme" userId="3776f339-64b5-49ce-897c-3dc4c96886e7" providerId="ADAL" clId="{2780A00F-0142-974C-8D6F-E666B7B52A6E}" dt="2024-07-10T10:51:33.764" v="373" actId="207"/>
          <ac:spMkLst>
            <pc:docMk/>
            <pc:sldMk cId="1802469396" sldId="256"/>
            <ac:spMk id="156" creationId="{01C1578B-965A-E040-8DF4-8B3758D4F1FB}"/>
          </ac:spMkLst>
        </pc:spChg>
        <pc:spChg chg="mod">
          <ac:chgData name="E Sleightholme" userId="3776f339-64b5-49ce-897c-3dc4c96886e7" providerId="ADAL" clId="{2780A00F-0142-974C-8D6F-E666B7B52A6E}" dt="2024-07-10T10:51:59.415" v="377" actId="207"/>
          <ac:spMkLst>
            <pc:docMk/>
            <pc:sldMk cId="1802469396" sldId="256"/>
            <ac:spMk id="174" creationId="{C81DD3CD-FE67-184A-A7A2-5C421E1B3A28}"/>
          </ac:spMkLst>
        </pc:spChg>
        <pc:grpChg chg="mod">
          <ac:chgData name="E Sleightholme" userId="3776f339-64b5-49ce-897c-3dc4c96886e7" providerId="ADAL" clId="{2780A00F-0142-974C-8D6F-E666B7B52A6E}" dt="2024-07-10T10:46:38.714" v="330" actId="1076"/>
          <ac:grpSpMkLst>
            <pc:docMk/>
            <pc:sldMk cId="1802469396" sldId="256"/>
            <ac:grpSpMk id="28" creationId="{73FB6477-6870-F04C-932C-F3FB024525E2}"/>
          </ac:grpSpMkLst>
        </pc:grpChg>
        <pc:picChg chg="del">
          <ac:chgData name="E Sleightholme" userId="3776f339-64b5-49ce-897c-3dc4c96886e7" providerId="ADAL" clId="{2780A00F-0142-974C-8D6F-E666B7B52A6E}" dt="2024-05-21T20:44:19.034" v="127" actId="478"/>
          <ac:picMkLst>
            <pc:docMk/>
            <pc:sldMk cId="1802469396" sldId="256"/>
            <ac:picMk id="2" creationId="{00000000-0000-0000-0000-000000000000}"/>
          </ac:picMkLst>
        </pc:picChg>
        <pc:picChg chg="add mod">
          <ac:chgData name="E Sleightholme" userId="3776f339-64b5-49ce-897c-3dc4c96886e7" providerId="ADAL" clId="{2780A00F-0142-974C-8D6F-E666B7B52A6E}" dt="2024-07-10T10:45:29.480" v="309" actId="1076"/>
          <ac:picMkLst>
            <pc:docMk/>
            <pc:sldMk cId="1802469396" sldId="256"/>
            <ac:picMk id="17" creationId="{CEA7CF58-BF4A-B2F6-76D1-5EF899CF0668}"/>
          </ac:picMkLst>
        </pc:picChg>
        <pc:picChg chg="add mod">
          <ac:chgData name="E Sleightholme" userId="3776f339-64b5-49ce-897c-3dc4c96886e7" providerId="ADAL" clId="{2780A00F-0142-974C-8D6F-E666B7B52A6E}" dt="2024-05-21T20:43:56.172" v="100" actId="1076"/>
          <ac:picMkLst>
            <pc:docMk/>
            <pc:sldMk cId="1802469396" sldId="256"/>
            <ac:picMk id="18" creationId="{B60934A5-0786-0811-1799-F308BE87A69F}"/>
          </ac:picMkLst>
        </pc:picChg>
        <pc:picChg chg="mod">
          <ac:chgData name="E Sleightholme" userId="3776f339-64b5-49ce-897c-3dc4c96886e7" providerId="ADAL" clId="{2780A00F-0142-974C-8D6F-E666B7B52A6E}" dt="2024-05-21T21:12:42.974" v="245" actId="1076"/>
          <ac:picMkLst>
            <pc:docMk/>
            <pc:sldMk cId="1802469396" sldId="256"/>
            <ac:picMk id="19" creationId="{13C670DF-F335-334C-BFBF-8FFB70CDFEC0}"/>
          </ac:picMkLst>
        </pc:picChg>
        <pc:picChg chg="add mod">
          <ac:chgData name="E Sleightholme" userId="3776f339-64b5-49ce-897c-3dc4c96886e7" providerId="ADAL" clId="{2780A00F-0142-974C-8D6F-E666B7B52A6E}" dt="2024-07-10T10:49:46.010" v="343" actId="14100"/>
          <ac:picMkLst>
            <pc:docMk/>
            <pc:sldMk cId="1802469396" sldId="256"/>
            <ac:picMk id="26" creationId="{62A586D2-5C16-6DFB-8AD5-15D2C76DD1B8}"/>
          </ac:picMkLst>
        </pc:picChg>
        <pc:picChg chg="del">
          <ac:chgData name="E Sleightholme" userId="3776f339-64b5-49ce-897c-3dc4c96886e7" providerId="ADAL" clId="{2780A00F-0142-974C-8D6F-E666B7B52A6E}" dt="2024-05-21T21:14:13.263" v="279" actId="478"/>
          <ac:picMkLst>
            <pc:docMk/>
            <pc:sldMk cId="1802469396" sldId="256"/>
            <ac:picMk id="26" creationId="{CE573BB2-2B24-844A-B81D-504907888BE6}"/>
          </ac:picMkLst>
        </pc:picChg>
        <pc:picChg chg="add mod">
          <ac:chgData name="E Sleightholme" userId="3776f339-64b5-49ce-897c-3dc4c96886e7" providerId="ADAL" clId="{2780A00F-0142-974C-8D6F-E666B7B52A6E}" dt="2024-07-10T10:45:54.136" v="315" actId="1076"/>
          <ac:picMkLst>
            <pc:docMk/>
            <pc:sldMk cId="1802469396" sldId="256"/>
            <ac:picMk id="39" creationId="{307BB047-B5CA-968E-5FAE-C5681601EB12}"/>
          </ac:picMkLst>
        </pc:picChg>
        <pc:picChg chg="mod">
          <ac:chgData name="E Sleightholme" userId="3776f339-64b5-49ce-897c-3dc4c96886e7" providerId="ADAL" clId="{2780A00F-0142-974C-8D6F-E666B7B52A6E}" dt="2024-05-21T21:12:36.669" v="243" actId="1076"/>
          <ac:picMkLst>
            <pc:docMk/>
            <pc:sldMk cId="1802469396" sldId="256"/>
            <ac:picMk id="42" creationId="{73F37D9B-0346-5142-B76C-C2720612E9D4}"/>
          </ac:picMkLst>
        </pc:picChg>
        <pc:picChg chg="add mod">
          <ac:chgData name="E Sleightholme" userId="3776f339-64b5-49ce-897c-3dc4c96886e7" providerId="ADAL" clId="{2780A00F-0142-974C-8D6F-E666B7B52A6E}" dt="2024-07-10T10:49:48.040" v="344" actId="1076"/>
          <ac:picMkLst>
            <pc:docMk/>
            <pc:sldMk cId="1802469396" sldId="256"/>
            <ac:picMk id="43" creationId="{7B0E2B1B-CCE6-BD78-4BEE-99FFAA069EA3}"/>
          </ac:picMkLst>
        </pc:picChg>
        <pc:picChg chg="add mod">
          <ac:chgData name="E Sleightholme" userId="3776f339-64b5-49ce-897c-3dc4c96886e7" providerId="ADAL" clId="{2780A00F-0142-974C-8D6F-E666B7B52A6E}" dt="2024-07-10T10:46:06.104" v="321" actId="1076"/>
          <ac:picMkLst>
            <pc:docMk/>
            <pc:sldMk cId="1802469396" sldId="256"/>
            <ac:picMk id="47" creationId="{00985861-1D40-417A-9465-9929431217EE}"/>
          </ac:picMkLst>
        </pc:picChg>
        <pc:picChg chg="add mod">
          <ac:chgData name="E Sleightholme" userId="3776f339-64b5-49ce-897c-3dc4c96886e7" providerId="ADAL" clId="{2780A00F-0142-974C-8D6F-E666B7B52A6E}" dt="2024-05-21T21:12:10.443" v="239" actId="14100"/>
          <ac:picMkLst>
            <pc:docMk/>
            <pc:sldMk cId="1802469396" sldId="256"/>
            <ac:picMk id="49" creationId="{88CDBD18-42D2-CF25-A035-DED093D9B6A1}"/>
          </ac:picMkLst>
        </pc:picChg>
        <pc:picChg chg="add mod">
          <ac:chgData name="E Sleightholme" userId="3776f339-64b5-49ce-897c-3dc4c96886e7" providerId="ADAL" clId="{2780A00F-0142-974C-8D6F-E666B7B52A6E}" dt="2024-05-21T21:16:44.304" v="288" actId="1076"/>
          <ac:picMkLst>
            <pc:docMk/>
            <pc:sldMk cId="1802469396" sldId="256"/>
            <ac:picMk id="51" creationId="{FBB39265-8F8A-F88A-93C8-D8F73FA1D91C}"/>
          </ac:picMkLst>
        </pc:picChg>
        <pc:picChg chg="del">
          <ac:chgData name="E Sleightholme" userId="3776f339-64b5-49ce-897c-3dc4c96886e7" providerId="ADAL" clId="{2780A00F-0142-974C-8D6F-E666B7B52A6E}" dt="2024-07-10T10:45:23.273" v="306" actId="478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3776f339-64b5-49ce-897c-3dc4c96886e7" providerId="ADAL" clId="{2780A00F-0142-974C-8D6F-E666B7B52A6E}" dt="2024-05-21T20:43:39.073" v="57" actId="478"/>
          <ac:picMkLst>
            <pc:docMk/>
            <pc:sldMk cId="1802469396" sldId="256"/>
            <ac:picMk id="99" creationId="{DED7FCB0-0112-8241-8878-0BA6F0EBE33A}"/>
          </ac:picMkLst>
        </pc:picChg>
        <pc:picChg chg="del">
          <ac:chgData name="E Sleightholme" userId="3776f339-64b5-49ce-897c-3dc4c96886e7" providerId="ADAL" clId="{2780A00F-0142-974C-8D6F-E666B7B52A6E}" dt="2024-05-21T20:39:59.801" v="43" actId="478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2780A00F-0142-974C-8D6F-E666B7B52A6E}" dt="2024-07-10T10:46:02.927" v="319" actId="1076"/>
          <ac:picMkLst>
            <pc:docMk/>
            <pc:sldMk cId="1802469396" sldId="256"/>
            <ac:picMk id="105" creationId="{C3CF51E6-93FC-C84B-9BAF-2F121F6F1462}"/>
          </ac:picMkLst>
        </pc:picChg>
        <pc:picChg chg="mod">
          <ac:chgData name="E Sleightholme" userId="3776f339-64b5-49ce-897c-3dc4c96886e7" providerId="ADAL" clId="{2780A00F-0142-974C-8D6F-E666B7B52A6E}" dt="2024-07-10T10:46:51.730" v="333" actId="1076"/>
          <ac:picMkLst>
            <pc:docMk/>
            <pc:sldMk cId="1802469396" sldId="256"/>
            <ac:picMk id="106" creationId="{4677A388-D3C3-C24B-8F17-B3C3B7B7C662}"/>
          </ac:picMkLst>
        </pc:picChg>
        <pc:picChg chg="del">
          <ac:chgData name="E Sleightholme" userId="3776f339-64b5-49ce-897c-3dc4c96886e7" providerId="ADAL" clId="{2780A00F-0142-974C-8D6F-E666B7B52A6E}" dt="2024-05-21T20:48:46.717" v="192" actId="478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2780A00F-0142-974C-8D6F-E666B7B52A6E}" dt="2024-05-21T20:48:51.656" v="194" actId="1076"/>
          <ac:picMkLst>
            <pc:docMk/>
            <pc:sldMk cId="1802469396" sldId="256"/>
            <ac:picMk id="116" creationId="{0010AA2E-176B-3E48-9D80-9F6844ECE425}"/>
          </ac:picMkLst>
        </pc:picChg>
        <pc:picChg chg="del">
          <ac:chgData name="E Sleightholme" userId="3776f339-64b5-49ce-897c-3dc4c96886e7" providerId="ADAL" clId="{2780A00F-0142-974C-8D6F-E666B7B52A6E}" dt="2024-05-21T20:48:47.861" v="193" actId="478"/>
          <ac:picMkLst>
            <pc:docMk/>
            <pc:sldMk cId="1802469396" sldId="256"/>
            <ac:picMk id="117" creationId="{4B69643D-4ADD-B74B-81AC-4CA78965AC92}"/>
          </ac:picMkLst>
        </pc:picChg>
        <pc:picChg chg="mod">
          <ac:chgData name="E Sleightholme" userId="3776f339-64b5-49ce-897c-3dc4c96886e7" providerId="ADAL" clId="{2780A00F-0142-974C-8D6F-E666B7B52A6E}" dt="2024-05-21T21:16:39.692" v="286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2780A00F-0142-974C-8D6F-E666B7B52A6E}" dt="2024-05-21T21:13:27.812" v="257" actId="1076"/>
          <ac:picMkLst>
            <pc:docMk/>
            <pc:sldMk cId="1802469396" sldId="256"/>
            <ac:picMk id="123" creationId="{ACF43FC5-CAA4-5243-93CF-0CD551E68CF5}"/>
          </ac:picMkLst>
        </pc:picChg>
        <pc:picChg chg="del">
          <ac:chgData name="E Sleightholme" userId="3776f339-64b5-49ce-897c-3dc4c96886e7" providerId="ADAL" clId="{2780A00F-0142-974C-8D6F-E666B7B52A6E}" dt="2024-05-21T21:14:03.696" v="269" actId="478"/>
          <ac:picMkLst>
            <pc:docMk/>
            <pc:sldMk cId="1802469396" sldId="256"/>
            <ac:picMk id="124" creationId="{50B447D7-D7C0-9447-A187-0B9428752A94}"/>
          </ac:picMkLst>
        </pc:picChg>
        <pc:picChg chg="del mod">
          <ac:chgData name="E Sleightholme" userId="3776f339-64b5-49ce-897c-3dc4c96886e7" providerId="ADAL" clId="{2780A00F-0142-974C-8D6F-E666B7B52A6E}" dt="2024-05-21T21:13:25.483" v="256" actId="478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2780A00F-0142-974C-8D6F-E666B7B52A6E}" dt="2024-05-21T21:14:06.036" v="270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2780A00F-0142-974C-8D6F-E666B7B52A6E}" dt="2024-05-21T21:12:39.458" v="24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2780A00F-0142-974C-8D6F-E666B7B52A6E}" dt="2024-05-21T21:13:51.112" v="265" actId="1076"/>
          <ac:picMkLst>
            <pc:docMk/>
            <pc:sldMk cId="1802469396" sldId="256"/>
            <ac:picMk id="146" creationId="{B224E371-544D-5445-8CC4-B6C542A9B5CF}"/>
          </ac:picMkLst>
        </pc:picChg>
      </pc:sldChg>
    </pc:docChg>
  </pc:docChgLst>
  <pc:docChgLst>
    <pc:chgData name="E Sleightholme" userId="S::emily.sleightholme@dene.durham.sch.uk::3776f339-64b5-49ce-897c-3dc4c96886e7" providerId="AD" clId="Web-{D689D9BD-0C4C-BC81-3422-5F57FE6CFF82}"/>
    <pc:docChg chg="modSld">
      <pc:chgData name="E Sleightholme" userId="S::emily.sleightholme@dene.durham.sch.uk::3776f339-64b5-49ce-897c-3dc4c96886e7" providerId="AD" clId="Web-{D689D9BD-0C4C-BC81-3422-5F57FE6CFF82}" dt="2022-06-05T12:36:57.243" v="17" actId="1076"/>
      <pc:docMkLst>
        <pc:docMk/>
      </pc:docMkLst>
      <pc:sldChg chg="modSp">
        <pc:chgData name="E Sleightholme" userId="S::emily.sleightholme@dene.durham.sch.uk::3776f339-64b5-49ce-897c-3dc4c96886e7" providerId="AD" clId="Web-{D689D9BD-0C4C-BC81-3422-5F57FE6CFF82}" dt="2022-06-05T12:36:57.243" v="17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689D9BD-0C4C-BC81-3422-5F57FE6CFF82}" dt="2022-06-05T12:35:15.737" v="0" actId="1076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5:51.630" v="4" actId="1076"/>
          <ac:spMkLst>
            <pc:docMk/>
            <pc:sldMk cId="1802469396" sldId="256"/>
            <ac:spMk id="108" creationId="{8AAE8774-A150-CD41-84CD-C00D2179543F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05.568" v="6" actId="1076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23.866" v="13" actId="1076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10.178" v="8" actId="1076"/>
          <ac:spMkLst>
            <pc:docMk/>
            <pc:sldMk cId="1802469396" sldId="256"/>
            <ac:spMk id="112" creationId="{0156D5F2-1145-0E4E-9E65-6476E2FF7CE7}"/>
          </ac:spMkLst>
        </pc:spChg>
        <pc:picChg chg="mod">
          <ac:chgData name="E Sleightholme" userId="S::emily.sleightholme@dene.durham.sch.uk::3776f339-64b5-49ce-897c-3dc4c96886e7" providerId="AD" clId="Web-{D689D9BD-0C4C-BC81-3422-5F57FE6CFF82}" dt="2022-06-05T12:35:24.035" v="2" actId="1076"/>
          <ac:picMkLst>
            <pc:docMk/>
            <pc:sldMk cId="1802469396" sldId="256"/>
            <ac:picMk id="17" creationId="{A365F6BC-C799-EF4C-B398-A65D8BA7B79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5:20.066" v="1" actId="1076"/>
          <ac:picMkLst>
            <pc:docMk/>
            <pc:sldMk cId="1802469396" sldId="256"/>
            <ac:picMk id="93" creationId="{B89F4FFC-86FE-E14D-9383-00C062702756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7.243" v="17" actId="1076"/>
          <ac:picMkLst>
            <pc:docMk/>
            <pc:sldMk cId="1802469396" sldId="256"/>
            <ac:picMk id="105" creationId="{C3CF51E6-93FC-C84B-9BAF-2F121F6F14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02.006" v="5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2.399" v="15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5.024" v="16" actId="1076"/>
          <ac:picMkLst>
            <pc:docMk/>
            <pc:sldMk cId="1802469396" sldId="256"/>
            <ac:picMk id="116" creationId="{0010AA2E-176B-3E48-9D80-9F6844ECE425}"/>
          </ac:picMkLst>
        </pc:picChg>
      </pc:sldChg>
    </pc:docChg>
  </pc:docChgLst>
  <pc:docChgLst>
    <pc:chgData name="E Sleightholme" userId="S::emily.sleightholme@dene.durham.sch.uk::3776f339-64b5-49ce-897c-3dc4c96886e7" providerId="AD" clId="Web-{1DB01075-84A5-860A-1042-BBB7414A01B1}"/>
    <pc:docChg chg="modSld">
      <pc:chgData name="E Sleightholme" userId="S::emily.sleightholme@dene.durham.sch.uk::3776f339-64b5-49ce-897c-3dc4c96886e7" providerId="AD" clId="Web-{1DB01075-84A5-860A-1042-BBB7414A01B1}" dt="2023-04-13T16:14:51.916" v="65" actId="14100"/>
      <pc:docMkLst>
        <pc:docMk/>
      </pc:docMkLst>
      <pc:sldChg chg="addSp modSp">
        <pc:chgData name="E Sleightholme" userId="S::emily.sleightholme@dene.durham.sch.uk::3776f339-64b5-49ce-897c-3dc4c96886e7" providerId="AD" clId="Web-{1DB01075-84A5-860A-1042-BBB7414A01B1}" dt="2023-04-13T16:14:51.916" v="65" actId="14100"/>
        <pc:sldMkLst>
          <pc:docMk/>
          <pc:sldMk cId="1802469396" sldId="256"/>
        </pc:sldMkLst>
        <pc:spChg chg="add mod">
          <ac:chgData name="E Sleightholme" userId="S::emily.sleightholme@dene.durham.sch.uk::3776f339-64b5-49ce-897c-3dc4c96886e7" providerId="AD" clId="Web-{1DB01075-84A5-860A-1042-BBB7414A01B1}" dt="2023-04-13T16:14:13.915" v="35" actId="20577"/>
          <ac:spMkLst>
            <pc:docMk/>
            <pc:sldMk cId="1802469396" sldId="256"/>
            <ac:spMk id="16" creationId="{9038B899-58B6-7FBD-8B3C-D927AF6216AE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47.931" v="64" actId="14100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10.931" v="33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51.916" v="65" actId="14100"/>
          <ac:spMkLst>
            <pc:docMk/>
            <pc:sldMk cId="1802469396" sldId="256"/>
            <ac:spMk id="119" creationId="{EC07AE24-C483-AF49-ABC7-7C85F09DC840}"/>
          </ac:spMkLst>
        </pc:spChg>
        <pc:picChg chg="mod">
          <ac:chgData name="E Sleightholme" userId="S::emily.sleightholme@dene.durham.sch.uk::3776f339-64b5-49ce-897c-3dc4c96886e7" providerId="AD" clId="Web-{1DB01075-84A5-860A-1042-BBB7414A01B1}" dt="2023-04-13T16:13:04.429" v="1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1DB01075-84A5-860A-1042-BBB7414A01B1}" dt="2023-04-13T16:13:20.117" v="3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0F365725-A8C1-C827-9858-02E2E1B266F1}"/>
    <pc:docChg chg="modSld">
      <pc:chgData name="E Sleightholme" userId="S::emily.sleightholme@dene.durham.sch.uk::3776f339-64b5-49ce-897c-3dc4c96886e7" providerId="AD" clId="Web-{0F365725-A8C1-C827-9858-02E2E1B266F1}" dt="2024-05-24T09:38:00.213" v="4" actId="1076"/>
      <pc:docMkLst>
        <pc:docMk/>
      </pc:docMkLst>
      <pc:sldChg chg="modSp">
        <pc:chgData name="E Sleightholme" userId="S::emily.sleightholme@dene.durham.sch.uk::3776f339-64b5-49ce-897c-3dc4c96886e7" providerId="AD" clId="Web-{0F365725-A8C1-C827-9858-02E2E1B266F1}" dt="2024-05-24T09:38:00.213" v="4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0F365725-A8C1-C827-9858-02E2E1B266F1}" dt="2024-05-24T09:37:54.838" v="3" actId="1076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0F365725-A8C1-C827-9858-02E2E1B266F1}" dt="2024-05-24T09:38:00.213" v="4" actId="1076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0F365725-A8C1-C827-9858-02E2E1B266F1}" dt="2024-05-24T09:37:49.259" v="1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0F365725-A8C1-C827-9858-02E2E1B266F1}" dt="2024-05-24T09:37:51.634" v="2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3776f339-64b5-49ce-897c-3dc4c96886e7" providerId="ADAL" clId="{B3A37F03-70BB-E142-BBF4-45A2ED053076}"/>
    <pc:docChg chg="modSld">
      <pc:chgData name="E Sleightholme" userId="3776f339-64b5-49ce-897c-3dc4c96886e7" providerId="ADAL" clId="{B3A37F03-70BB-E142-BBF4-45A2ED053076}" dt="2021-09-26T12:35:29.254" v="70" actId="14100"/>
      <pc:docMkLst>
        <pc:docMk/>
      </pc:docMkLst>
      <pc:sldChg chg="modSp">
        <pc:chgData name="E Sleightholme" userId="3776f339-64b5-49ce-897c-3dc4c96886e7" providerId="ADAL" clId="{B3A37F03-70BB-E142-BBF4-45A2ED053076}" dt="2021-09-26T12:35:29.254" v="70" actId="14100"/>
        <pc:sldMkLst>
          <pc:docMk/>
          <pc:sldMk cId="1802469396" sldId="256"/>
        </pc:sldMkLst>
        <pc:spChg chg="mod">
          <ac:chgData name="E Sleightholme" userId="3776f339-64b5-49ce-897c-3dc4c96886e7" providerId="ADAL" clId="{B3A37F03-70BB-E142-BBF4-45A2ED053076}" dt="2021-09-26T12:32:04.717" v="13" actId="207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B3A37F03-70BB-E142-BBF4-45A2ED053076}" dt="2021-09-26T12:31:58.567" v="11" actId="20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B3A37F03-70BB-E142-BBF4-45A2ED053076}" dt="2021-09-26T12:32:46.616" v="24" actId="20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B3A37F03-70BB-E142-BBF4-45A2ED053076}" dt="2021-09-26T12:33:18.234" v="34" actId="207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3776f339-64b5-49ce-897c-3dc4c96886e7" providerId="ADAL" clId="{B3A37F03-70BB-E142-BBF4-45A2ED053076}" dt="2021-09-26T12:32:32.399" v="20" actId="207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B3A37F03-70BB-E142-BBF4-45A2ED053076}" dt="2021-09-26T12:33:44.412" v="42" actId="20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B3A37F03-70BB-E142-BBF4-45A2ED053076}" dt="2021-09-26T12:35:18.389" v="69" actId="20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B3A37F03-70BB-E142-BBF4-45A2ED053076}" dt="2021-09-26T12:34:51.801" v="62" actId="207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B3A37F03-70BB-E142-BBF4-45A2ED053076}" dt="2021-09-26T12:34:06.566" v="48" actId="1076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B3A37F03-70BB-E142-BBF4-45A2ED053076}" dt="2021-09-26T12:34:58.295" v="64" actId="207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B3A37F03-70BB-E142-BBF4-45A2ED053076}" dt="2021-09-26T12:35:09.477" v="67" actId="207"/>
          <ac:spMkLst>
            <pc:docMk/>
            <pc:sldMk cId="1802469396" sldId="256"/>
            <ac:spMk id="145" creationId="{04B9F683-F744-3E4A-8A07-A3AF27BDEA7D}"/>
          </ac:spMkLst>
        </pc:spChg>
        <pc:picChg chg="mod">
          <ac:chgData name="E Sleightholme" userId="3776f339-64b5-49ce-897c-3dc4c96886e7" providerId="ADAL" clId="{B3A37F03-70BB-E142-BBF4-45A2ED053076}" dt="2021-09-26T12:34:31.602" v="55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B3A37F03-70BB-E142-BBF4-45A2ED053076}" dt="2021-09-26T12:35:29.254" v="70" actId="14100"/>
          <ac:picMkLst>
            <pc:docMk/>
            <pc:sldMk cId="1802469396" sldId="256"/>
            <ac:picMk id="92" creationId="{A6008317-308D-3246-88E2-476737E0C9E4}"/>
          </ac:picMkLst>
        </pc:picChg>
        <pc:picChg chg="mod">
          <ac:chgData name="E Sleightholme" userId="3776f339-64b5-49ce-897c-3dc4c96886e7" providerId="ADAL" clId="{B3A37F03-70BB-E142-BBF4-45A2ED053076}" dt="2021-09-26T12:31:32.786" v="4" actId="1076"/>
          <ac:picMkLst>
            <pc:docMk/>
            <pc:sldMk cId="1802469396" sldId="256"/>
            <ac:picMk id="99" creationId="{DED7FCB0-0112-8241-8878-0BA6F0EBE33A}"/>
          </ac:picMkLst>
        </pc:picChg>
        <pc:picChg chg="mod">
          <ac:chgData name="E Sleightholme" userId="3776f339-64b5-49ce-897c-3dc4c96886e7" providerId="ADAL" clId="{B3A37F03-70BB-E142-BBF4-45A2ED053076}" dt="2021-09-26T12:31:23.794" v="2" actId="1076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B3A37F03-70BB-E142-BBF4-45A2ED053076}" dt="2021-09-26T12:32:38.693" v="21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3776f339-64b5-49ce-897c-3dc4c96886e7" providerId="ADAL" clId="{B3A37F03-70BB-E142-BBF4-45A2ED053076}" dt="2021-09-26T12:32:23.374" v="16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3776f339-64b5-49ce-897c-3dc4c96886e7" providerId="ADAL" clId="{B3A37F03-70BB-E142-BBF4-45A2ED053076}" dt="2021-09-26T12:33:22.607" v="35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B3A37F03-70BB-E142-BBF4-45A2ED053076}" dt="2021-09-26T12:32:51.017" v="25" actId="1076"/>
          <ac:picMkLst>
            <pc:docMk/>
            <pc:sldMk cId="1802469396" sldId="256"/>
            <ac:picMk id="116" creationId="{0010AA2E-176B-3E48-9D80-9F6844ECE425}"/>
          </ac:picMkLst>
        </pc:picChg>
        <pc:picChg chg="mod">
          <ac:chgData name="E Sleightholme" userId="3776f339-64b5-49ce-897c-3dc4c96886e7" providerId="ADAL" clId="{B3A37F03-70BB-E142-BBF4-45A2ED053076}" dt="2021-09-26T12:34:34.190" v="56" actId="14100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B3A37F03-70BB-E142-BBF4-45A2ED053076}" dt="2021-09-26T12:34:02.235" v="47" actId="1076"/>
          <ac:picMkLst>
            <pc:docMk/>
            <pc:sldMk cId="1802469396" sldId="256"/>
            <ac:picMk id="123" creationId="{ACF43FC5-CAA4-5243-93CF-0CD551E68CF5}"/>
          </ac:picMkLst>
        </pc:picChg>
        <pc:picChg chg="mod">
          <ac:chgData name="E Sleightholme" userId="3776f339-64b5-49ce-897c-3dc4c96886e7" providerId="ADAL" clId="{B3A37F03-70BB-E142-BBF4-45A2ED053076}" dt="2021-09-26T12:34:11.361" v="49" actId="1076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B3A37F03-70BB-E142-BBF4-45A2ED053076}" dt="2021-09-26T12:34:19.855" v="52" actId="1076"/>
          <ac:picMkLst>
            <pc:docMk/>
            <pc:sldMk cId="1802469396" sldId="256"/>
            <ac:picMk id="141" creationId="{0D66C2B1-2CDB-5346-AB58-D52BF099B371}"/>
          </ac:picMkLst>
        </pc:picChg>
      </pc:sldChg>
    </pc:docChg>
  </pc:docChgLst>
  <pc:docChgLst>
    <pc:chgData name="E Sleightholme" userId="S::emily.sleightholme@dene.durham.sch.uk::3776f339-64b5-49ce-897c-3dc4c96886e7" providerId="AD" clId="Web-{C8EF4880-A146-85D3-9F65-7AB44C62DE05}"/>
    <pc:docChg chg="modSld">
      <pc:chgData name="E Sleightholme" userId="S::emily.sleightholme@dene.durham.sch.uk::3776f339-64b5-49ce-897c-3dc4c96886e7" providerId="AD" clId="Web-{C8EF4880-A146-85D3-9F65-7AB44C62DE05}" dt="2024-07-10T10:44:14.838" v="27" actId="14100"/>
      <pc:docMkLst>
        <pc:docMk/>
      </pc:docMkLst>
      <pc:sldChg chg="modSp">
        <pc:chgData name="E Sleightholme" userId="S::emily.sleightholme@dene.durham.sch.uk::3776f339-64b5-49ce-897c-3dc4c96886e7" providerId="AD" clId="Web-{C8EF4880-A146-85D3-9F65-7AB44C62DE05}" dt="2024-07-10T10:44:14.838" v="27" actId="14100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C8EF4880-A146-85D3-9F65-7AB44C62DE05}" dt="2024-07-10T10:44:13.088" v="26" actId="20577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C8EF4880-A146-85D3-9F65-7AB44C62DE05}" dt="2024-07-10T10:43:57.447" v="21" actId="20577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C8EF4880-A146-85D3-9F65-7AB44C62DE05}" dt="2024-07-10T10:44:14.838" v="27" actId="14100"/>
          <ac:spMkLst>
            <pc:docMk/>
            <pc:sldMk cId="1802469396" sldId="256"/>
            <ac:spMk id="96" creationId="{F09CFE43-76E9-C649-9F11-9652B1DA3329}"/>
          </ac:spMkLst>
        </pc:spChg>
        <pc:spChg chg="mod">
          <ac:chgData name="E Sleightholme" userId="S::emily.sleightholme@dene.durham.sch.uk::3776f339-64b5-49ce-897c-3dc4c96886e7" providerId="AD" clId="Web-{C8EF4880-A146-85D3-9F65-7AB44C62DE05}" dt="2024-07-10T10:43:48.571" v="5" actId="20577"/>
          <ac:spMkLst>
            <pc:docMk/>
            <pc:sldMk cId="1802469396" sldId="256"/>
            <ac:spMk id="108" creationId="{8AAE8774-A150-CD41-84CD-C00D217954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8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5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2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1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3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6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7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7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19498-3BFA-A842-9D01-096CA6314B6E}" type="datetimeFigureOut">
              <a:rPr lang="en-US" smtClean="0"/>
              <a:t>7/10/24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4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119">
            <a:extLst>
              <a:ext uri="{FF2B5EF4-FFF2-40B4-BE49-F238E27FC236}">
                <a16:creationId xmlns:a16="http://schemas.microsoft.com/office/drawing/2014/main" id="{60A8B61E-08F0-B24D-97A9-501CE18A0568}"/>
              </a:ext>
            </a:extLst>
          </p:cNvPr>
          <p:cNvSpPr/>
          <p:nvPr/>
        </p:nvSpPr>
        <p:spPr>
          <a:xfrm>
            <a:off x="2548734" y="5325984"/>
            <a:ext cx="1195218" cy="799204"/>
          </a:xfrm>
          <a:prstGeom prst="rect">
            <a:avLst/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2777C-CAD1-A545-9051-4071B972CB1F}"/>
              </a:ext>
            </a:extLst>
          </p:cNvPr>
          <p:cNvSpPr/>
          <p:nvPr/>
        </p:nvSpPr>
        <p:spPr>
          <a:xfrm>
            <a:off x="2760370" y="11627936"/>
            <a:ext cx="5190743" cy="789252"/>
          </a:xfrm>
          <a:prstGeom prst="rect">
            <a:avLst/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27793FD4-521F-B74C-B02A-CF48C8EAFB70}"/>
              </a:ext>
            </a:extLst>
          </p:cNvPr>
          <p:cNvSpPr/>
          <p:nvPr/>
        </p:nvSpPr>
        <p:spPr>
          <a:xfrm rot="16200000">
            <a:off x="1518065" y="9399502"/>
            <a:ext cx="2890879" cy="3110984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5B51D-9083-1C49-B8EE-A42012B14F54}"/>
              </a:ext>
            </a:extLst>
          </p:cNvPr>
          <p:cNvSpPr/>
          <p:nvPr/>
        </p:nvSpPr>
        <p:spPr>
          <a:xfrm>
            <a:off x="2853922" y="9510150"/>
            <a:ext cx="4458166" cy="825876"/>
          </a:xfrm>
          <a:prstGeom prst="rect">
            <a:avLst/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67FEC7F9-991B-C642-B992-F31209C05BAC}"/>
              </a:ext>
            </a:extLst>
          </p:cNvPr>
          <p:cNvSpPr/>
          <p:nvPr/>
        </p:nvSpPr>
        <p:spPr>
          <a:xfrm rot="5400000" flipH="1">
            <a:off x="5766504" y="7395365"/>
            <a:ext cx="2890878" cy="3004789"/>
          </a:xfrm>
          <a:prstGeom prst="blockArc">
            <a:avLst>
              <a:gd name="adj1" fmla="val 10743268"/>
              <a:gd name="adj2" fmla="val 756066"/>
              <a:gd name="adj3" fmla="val 27611"/>
            </a:avLst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A590F9-FEF6-5147-80D9-D70C144B6C4D}"/>
              </a:ext>
            </a:extLst>
          </p:cNvPr>
          <p:cNvSpPr/>
          <p:nvPr/>
        </p:nvSpPr>
        <p:spPr>
          <a:xfrm>
            <a:off x="2489215" y="7422992"/>
            <a:ext cx="4819450" cy="817612"/>
          </a:xfrm>
          <a:prstGeom prst="rect">
            <a:avLst/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BE776982-663F-504A-A767-95B0CF10383F}"/>
              </a:ext>
            </a:extLst>
          </p:cNvPr>
          <p:cNvSpPr/>
          <p:nvPr/>
        </p:nvSpPr>
        <p:spPr>
          <a:xfrm rot="16200000">
            <a:off x="1132488" y="5367140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0B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2B9E64-9FD4-2F41-8646-B493DA7EA6E6}"/>
              </a:ext>
            </a:extLst>
          </p:cNvPr>
          <p:cNvSpPr/>
          <p:nvPr/>
        </p:nvSpPr>
        <p:spPr>
          <a:xfrm>
            <a:off x="3968653" y="5339432"/>
            <a:ext cx="3588203" cy="796609"/>
          </a:xfrm>
          <a:prstGeom prst="rect">
            <a:avLst/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8630D570-B407-0548-A98A-EE394639BBA6}"/>
              </a:ext>
            </a:extLst>
          </p:cNvPr>
          <p:cNvSpPr/>
          <p:nvPr/>
        </p:nvSpPr>
        <p:spPr>
          <a:xfrm rot="5400000" flipH="1">
            <a:off x="6001416" y="3171796"/>
            <a:ext cx="2890878" cy="3004789"/>
          </a:xfrm>
          <a:prstGeom prst="blockArc">
            <a:avLst>
              <a:gd name="adj1" fmla="val 10743268"/>
              <a:gd name="adj2" fmla="val 739982"/>
              <a:gd name="adj3" fmla="val 27130"/>
            </a:avLst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E6C520-0647-8B40-B0AA-597F86C9176B}"/>
              </a:ext>
            </a:extLst>
          </p:cNvPr>
          <p:cNvSpPr/>
          <p:nvPr/>
        </p:nvSpPr>
        <p:spPr>
          <a:xfrm>
            <a:off x="2527725" y="3225755"/>
            <a:ext cx="4919129" cy="783697"/>
          </a:xfrm>
          <a:prstGeom prst="rect">
            <a:avLst/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42016823-898A-6749-9EA1-A398BCE30459}"/>
              </a:ext>
            </a:extLst>
          </p:cNvPr>
          <p:cNvSpPr/>
          <p:nvPr/>
        </p:nvSpPr>
        <p:spPr>
          <a:xfrm rot="16200000">
            <a:off x="1122398" y="1152444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DE5D11-B289-0044-A01A-C7E2DEB74A46}"/>
              </a:ext>
            </a:extLst>
          </p:cNvPr>
          <p:cNvSpPr/>
          <p:nvPr/>
        </p:nvSpPr>
        <p:spPr>
          <a:xfrm>
            <a:off x="2498109" y="1109802"/>
            <a:ext cx="779152" cy="797913"/>
          </a:xfrm>
          <a:prstGeom prst="rect">
            <a:avLst/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3E34D7-C014-6246-ACF5-952DEFBFD33D}"/>
              </a:ext>
            </a:extLst>
          </p:cNvPr>
          <p:cNvGrpSpPr/>
          <p:nvPr/>
        </p:nvGrpSpPr>
        <p:grpSpPr>
          <a:xfrm>
            <a:off x="6769041" y="11515874"/>
            <a:ext cx="1047866" cy="1045208"/>
            <a:chOff x="7295961" y="6046746"/>
            <a:chExt cx="1113522" cy="1298433"/>
          </a:xfrm>
        </p:grpSpPr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446D5609-3975-424B-993A-0A5C2E4CD210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4D8CBA5C-94F2-6F41-BF51-2D60758FF455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2" name="object 30">
              <a:extLst>
                <a:ext uri="{FF2B5EF4-FFF2-40B4-BE49-F238E27FC236}">
                  <a16:creationId xmlns:a16="http://schemas.microsoft.com/office/drawing/2014/main" id="{AF628E0B-FF2B-5F44-8D80-2A0E39DEE886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9C00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</p:grpSp>
      <p:sp>
        <p:nvSpPr>
          <p:cNvPr id="23" name="object 31">
            <a:extLst>
              <a:ext uri="{FF2B5EF4-FFF2-40B4-BE49-F238E27FC236}">
                <a16:creationId xmlns:a16="http://schemas.microsoft.com/office/drawing/2014/main" id="{134432BD-D9DB-8140-B6F0-BE891CB6FEA3}"/>
              </a:ext>
            </a:extLst>
          </p:cNvPr>
          <p:cNvSpPr txBox="1"/>
          <p:nvPr/>
        </p:nvSpPr>
        <p:spPr>
          <a:xfrm>
            <a:off x="7092306" y="11695496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24" name="object 32">
            <a:extLst>
              <a:ext uri="{FF2B5EF4-FFF2-40B4-BE49-F238E27FC236}">
                <a16:creationId xmlns:a16="http://schemas.microsoft.com/office/drawing/2014/main" id="{8490094C-B7CD-B647-9D58-08A0D2162175}"/>
              </a:ext>
            </a:extLst>
          </p:cNvPr>
          <p:cNvSpPr txBox="1"/>
          <p:nvPr/>
        </p:nvSpPr>
        <p:spPr>
          <a:xfrm>
            <a:off x="7169561" y="11770472"/>
            <a:ext cx="1148571" cy="738275"/>
          </a:xfrm>
          <a:prstGeom prst="rect">
            <a:avLst/>
          </a:prstGeom>
        </p:spPr>
        <p:txBody>
          <a:bodyPr vert="horz" wrap="square" lIns="0" tIns="22157" rIns="0" bIns="0" rtlCol="0">
            <a:spAutoFit/>
          </a:bodyPr>
          <a:lstStyle/>
          <a:p>
            <a:pPr marL="16412">
              <a:spcBef>
                <a:spcPts val="174"/>
              </a:spcBef>
            </a:pPr>
            <a:r>
              <a:rPr lang="en-GB" sz="4652" b="1" spc="-1577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7</a:t>
            </a:r>
            <a:endParaRPr sz="4652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FB6477-6870-F04C-932C-F3FB024525E2}"/>
              </a:ext>
            </a:extLst>
          </p:cNvPr>
          <p:cNvGrpSpPr/>
          <p:nvPr/>
        </p:nvGrpSpPr>
        <p:grpSpPr>
          <a:xfrm>
            <a:off x="5635644" y="7320588"/>
            <a:ext cx="1074182" cy="1045208"/>
            <a:chOff x="7295961" y="6046746"/>
            <a:chExt cx="1113522" cy="1298433"/>
          </a:xfrm>
        </p:grpSpPr>
        <p:sp>
          <p:nvSpPr>
            <p:cNvPr id="29" name="object 28">
              <a:extLst>
                <a:ext uri="{FF2B5EF4-FFF2-40B4-BE49-F238E27FC236}">
                  <a16:creationId xmlns:a16="http://schemas.microsoft.com/office/drawing/2014/main" id="{1C1E9142-6D3A-354E-8FA2-5D84F47B846B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FD82F176-BE90-D646-9B09-9D0E57CD6E6B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31" name="object 30">
              <a:extLst>
                <a:ext uri="{FF2B5EF4-FFF2-40B4-BE49-F238E27FC236}">
                  <a16:creationId xmlns:a16="http://schemas.microsoft.com/office/drawing/2014/main" id="{0C135FCC-7B31-F14E-B7BF-EBEB8622A553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8AD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</p:grpSp>
      <p:sp>
        <p:nvSpPr>
          <p:cNvPr id="32" name="object 32">
            <a:extLst>
              <a:ext uri="{FF2B5EF4-FFF2-40B4-BE49-F238E27FC236}">
                <a16:creationId xmlns:a16="http://schemas.microsoft.com/office/drawing/2014/main" id="{E956CF1A-F5C3-BA43-8FD7-D777BC87C9E4}"/>
              </a:ext>
            </a:extLst>
          </p:cNvPr>
          <p:cNvSpPr txBox="1"/>
          <p:nvPr/>
        </p:nvSpPr>
        <p:spPr>
          <a:xfrm>
            <a:off x="6030231" y="7572818"/>
            <a:ext cx="1148571" cy="738275"/>
          </a:xfrm>
          <a:prstGeom prst="rect">
            <a:avLst/>
          </a:prstGeom>
        </p:spPr>
        <p:txBody>
          <a:bodyPr vert="horz" wrap="square" lIns="0" tIns="22157" rIns="0" bIns="0" rtlCol="0">
            <a:spAutoFit/>
          </a:bodyPr>
          <a:lstStyle/>
          <a:p>
            <a:pPr marL="16412">
              <a:spcBef>
                <a:spcPts val="174"/>
              </a:spcBef>
            </a:pPr>
            <a:r>
              <a:rPr lang="en-GB" sz="4652" b="1" spc="-1577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9</a:t>
            </a:r>
            <a:endParaRPr sz="4652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sp>
        <p:nvSpPr>
          <p:cNvPr id="33" name="object 31">
            <a:extLst>
              <a:ext uri="{FF2B5EF4-FFF2-40B4-BE49-F238E27FC236}">
                <a16:creationId xmlns:a16="http://schemas.microsoft.com/office/drawing/2014/main" id="{2B54BFAE-2799-1D42-B4E5-D79341026060}"/>
              </a:ext>
            </a:extLst>
          </p:cNvPr>
          <p:cNvSpPr txBox="1"/>
          <p:nvPr/>
        </p:nvSpPr>
        <p:spPr>
          <a:xfrm>
            <a:off x="5972733" y="7387862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1C2649-6779-8240-9599-5FA4D0408BC3}"/>
              </a:ext>
            </a:extLst>
          </p:cNvPr>
          <p:cNvGrpSpPr/>
          <p:nvPr/>
        </p:nvGrpSpPr>
        <p:grpSpPr>
          <a:xfrm>
            <a:off x="6237361" y="3019079"/>
            <a:ext cx="1113684" cy="1045208"/>
            <a:chOff x="7295963" y="6046746"/>
            <a:chExt cx="1113520" cy="1298433"/>
          </a:xfrm>
        </p:grpSpPr>
        <p:sp>
          <p:nvSpPr>
            <p:cNvPr id="35" name="object 28">
              <a:extLst>
                <a:ext uri="{FF2B5EF4-FFF2-40B4-BE49-F238E27FC236}">
                  <a16:creationId xmlns:a16="http://schemas.microsoft.com/office/drawing/2014/main" id="{1D5BE044-6593-464E-8D22-B45F3A18DC9F}"/>
                </a:ext>
              </a:extLst>
            </p:cNvPr>
            <p:cNvSpPr/>
            <p:nvPr/>
          </p:nvSpPr>
          <p:spPr>
            <a:xfrm>
              <a:off x="7295963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36" name="object 29">
              <a:extLst>
                <a:ext uri="{FF2B5EF4-FFF2-40B4-BE49-F238E27FC236}">
                  <a16:creationId xmlns:a16="http://schemas.microsoft.com/office/drawing/2014/main" id="{0FCDB08E-2F57-E243-A523-D8DB0EDD5300}"/>
                </a:ext>
              </a:extLst>
            </p:cNvPr>
            <p:cNvSpPr/>
            <p:nvPr/>
          </p:nvSpPr>
          <p:spPr>
            <a:xfrm>
              <a:off x="7376261" y="6071215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37" name="object 30">
              <a:extLst>
                <a:ext uri="{FF2B5EF4-FFF2-40B4-BE49-F238E27FC236}">
                  <a16:creationId xmlns:a16="http://schemas.microsoft.com/office/drawing/2014/main" id="{34288C01-B1EB-934B-B172-125F6D177A88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</p:grpSp>
      <p:sp>
        <p:nvSpPr>
          <p:cNvPr id="38" name="object 31">
            <a:extLst>
              <a:ext uri="{FF2B5EF4-FFF2-40B4-BE49-F238E27FC236}">
                <a16:creationId xmlns:a16="http://schemas.microsoft.com/office/drawing/2014/main" id="{28DBECC5-437E-C74D-BE71-06028EE3CA33}"/>
              </a:ext>
            </a:extLst>
          </p:cNvPr>
          <p:cNvSpPr txBox="1"/>
          <p:nvPr/>
        </p:nvSpPr>
        <p:spPr>
          <a:xfrm>
            <a:off x="6553468" y="3127959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A2BEC7-C248-BE49-B0CB-1D74A9C178AD}"/>
              </a:ext>
            </a:extLst>
          </p:cNvPr>
          <p:cNvGrpSpPr/>
          <p:nvPr/>
        </p:nvGrpSpPr>
        <p:grpSpPr>
          <a:xfrm rot="10800000">
            <a:off x="3699781" y="5226405"/>
            <a:ext cx="1074182" cy="1045208"/>
            <a:chOff x="7295961" y="6046746"/>
            <a:chExt cx="1113522" cy="1298433"/>
          </a:xfrm>
        </p:grpSpPr>
        <p:sp>
          <p:nvSpPr>
            <p:cNvPr id="56" name="object 28">
              <a:extLst>
                <a:ext uri="{FF2B5EF4-FFF2-40B4-BE49-F238E27FC236}">
                  <a16:creationId xmlns:a16="http://schemas.microsoft.com/office/drawing/2014/main" id="{EEC0440A-01EB-AA4B-9203-C2EE8BBC59E5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7" name="object 29">
              <a:extLst>
                <a:ext uri="{FF2B5EF4-FFF2-40B4-BE49-F238E27FC236}">
                  <a16:creationId xmlns:a16="http://schemas.microsoft.com/office/drawing/2014/main" id="{B549A7A2-33F9-4944-9B86-71A0FB7D90EB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8" name="object 30">
              <a:extLst>
                <a:ext uri="{FF2B5EF4-FFF2-40B4-BE49-F238E27FC236}">
                  <a16:creationId xmlns:a16="http://schemas.microsoft.com/office/drawing/2014/main" id="{14186798-0A1F-F44D-B55F-25386AC20182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F972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33CADE5-75CE-2D42-B0DC-982E67EF47FD}"/>
              </a:ext>
            </a:extLst>
          </p:cNvPr>
          <p:cNvGrpSpPr/>
          <p:nvPr/>
        </p:nvGrpSpPr>
        <p:grpSpPr>
          <a:xfrm rot="10800000">
            <a:off x="3576730" y="9425648"/>
            <a:ext cx="1074182" cy="1045208"/>
            <a:chOff x="7295961" y="6046746"/>
            <a:chExt cx="1113522" cy="1298433"/>
          </a:xfrm>
        </p:grpSpPr>
        <p:sp>
          <p:nvSpPr>
            <p:cNvPr id="62" name="object 28">
              <a:extLst>
                <a:ext uri="{FF2B5EF4-FFF2-40B4-BE49-F238E27FC236}">
                  <a16:creationId xmlns:a16="http://schemas.microsoft.com/office/drawing/2014/main" id="{9D776B21-0024-9544-8F6F-C8EA7AC4A383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63" name="object 29">
              <a:extLst>
                <a:ext uri="{FF2B5EF4-FFF2-40B4-BE49-F238E27FC236}">
                  <a16:creationId xmlns:a16="http://schemas.microsoft.com/office/drawing/2014/main" id="{B57943B1-53A5-BC4B-8A7A-57D3B7212101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64" name="object 30">
              <a:extLst>
                <a:ext uri="{FF2B5EF4-FFF2-40B4-BE49-F238E27FC236}">
                  <a16:creationId xmlns:a16="http://schemas.microsoft.com/office/drawing/2014/main" id="{25581143-4584-5C4C-9200-EBDAFA6F1D0C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73FEFF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</p:grpSp>
      <p:sp>
        <p:nvSpPr>
          <p:cNvPr id="65" name="object 31">
            <a:extLst>
              <a:ext uri="{FF2B5EF4-FFF2-40B4-BE49-F238E27FC236}">
                <a16:creationId xmlns:a16="http://schemas.microsoft.com/office/drawing/2014/main" id="{4D6540CA-8B92-1E4A-8F29-ADB64E31400A}"/>
              </a:ext>
            </a:extLst>
          </p:cNvPr>
          <p:cNvSpPr txBox="1"/>
          <p:nvPr/>
        </p:nvSpPr>
        <p:spPr>
          <a:xfrm>
            <a:off x="3766601" y="9510376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66" name="object 31">
            <a:extLst>
              <a:ext uri="{FF2B5EF4-FFF2-40B4-BE49-F238E27FC236}">
                <a16:creationId xmlns:a16="http://schemas.microsoft.com/office/drawing/2014/main" id="{FFBD3EA9-5BCF-BD47-830D-621F7C4C8B27}"/>
              </a:ext>
            </a:extLst>
          </p:cNvPr>
          <p:cNvSpPr txBox="1"/>
          <p:nvPr/>
        </p:nvSpPr>
        <p:spPr>
          <a:xfrm>
            <a:off x="3900265" y="5321069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67" name="object 32">
            <a:extLst>
              <a:ext uri="{FF2B5EF4-FFF2-40B4-BE49-F238E27FC236}">
                <a16:creationId xmlns:a16="http://schemas.microsoft.com/office/drawing/2014/main" id="{DD2DF2F4-5ED6-F349-9790-5CD44765DEB9}"/>
              </a:ext>
            </a:extLst>
          </p:cNvPr>
          <p:cNvSpPr txBox="1"/>
          <p:nvPr/>
        </p:nvSpPr>
        <p:spPr>
          <a:xfrm>
            <a:off x="3863374" y="9631701"/>
            <a:ext cx="411616" cy="738275"/>
          </a:xfrm>
          <a:prstGeom prst="rect">
            <a:avLst/>
          </a:prstGeom>
        </p:spPr>
        <p:txBody>
          <a:bodyPr vert="horz" wrap="square" lIns="0" tIns="22157" rIns="0" bIns="0" rtlCol="0">
            <a:spAutoFit/>
          </a:bodyPr>
          <a:lstStyle/>
          <a:p>
            <a:pPr marL="16412">
              <a:spcBef>
                <a:spcPts val="174"/>
              </a:spcBef>
            </a:pPr>
            <a:r>
              <a:rPr lang="en-GB" sz="4652" b="1" spc="-1577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8</a:t>
            </a:r>
            <a:endParaRPr sz="4652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954D0622-1AF2-D84F-9CD8-551BC964B9CF}"/>
              </a:ext>
            </a:extLst>
          </p:cNvPr>
          <p:cNvSpPr/>
          <p:nvPr/>
        </p:nvSpPr>
        <p:spPr>
          <a:xfrm rot="5400000">
            <a:off x="3136568" y="1204829"/>
            <a:ext cx="797916" cy="592758"/>
          </a:xfrm>
          <a:prstGeom prst="triangle">
            <a:avLst/>
          </a:prstGeom>
          <a:solidFill>
            <a:srgbClr val="3068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0D57270-60DC-8B4A-802D-F2B7AB35768C}"/>
              </a:ext>
            </a:extLst>
          </p:cNvPr>
          <p:cNvSpPr/>
          <p:nvPr/>
        </p:nvSpPr>
        <p:spPr>
          <a:xfrm>
            <a:off x="2615719" y="1043352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9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EXAMS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FA006-AE9D-0944-A109-86F8C0601DC2}"/>
              </a:ext>
            </a:extLst>
          </p:cNvPr>
          <p:cNvSpPr txBox="1"/>
          <p:nvPr/>
        </p:nvSpPr>
        <p:spPr>
          <a:xfrm>
            <a:off x="-5982286" y="2898825"/>
            <a:ext cx="184731" cy="570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108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91A3737-E84D-8D41-BB41-2E93E96F3929}"/>
              </a:ext>
            </a:extLst>
          </p:cNvPr>
          <p:cNvSpPr txBox="1"/>
          <p:nvPr/>
        </p:nvSpPr>
        <p:spPr>
          <a:xfrm>
            <a:off x="-127679" y="82414"/>
            <a:ext cx="8748910" cy="967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18" dirty="0">
                <a:latin typeface="Bray Notes" pitchFamily="2" charset="0"/>
                <a:ea typeface="My Happy Ending" pitchFamily="2" charset="0"/>
              </a:rPr>
              <a:t>What will I learn about in </a:t>
            </a:r>
            <a:r>
              <a:rPr lang="en-US" sz="5686" dirty="0">
                <a:solidFill>
                  <a:srgbClr val="00B050"/>
                </a:solidFill>
                <a:latin typeface="Hanging Letters" panose="02000500000000000000" pitchFamily="2" charset="77"/>
                <a:ea typeface="My Happy Ending" pitchFamily="2" charset="0"/>
              </a:rPr>
              <a:t>G</a:t>
            </a:r>
            <a:r>
              <a:rPr lang="en-US" sz="5686" dirty="0">
                <a:solidFill>
                  <a:srgbClr val="3268B9"/>
                </a:solidFill>
                <a:latin typeface="Hanging Letters" panose="02000500000000000000" pitchFamily="2" charset="77"/>
                <a:ea typeface="My Happy Ending" pitchFamily="2" charset="0"/>
              </a:rPr>
              <a:t>e</a:t>
            </a:r>
            <a:r>
              <a:rPr lang="en-US" sz="5686" dirty="0">
                <a:solidFill>
                  <a:srgbClr val="00B050"/>
                </a:solidFill>
                <a:latin typeface="Hanging Letters" panose="02000500000000000000" pitchFamily="2" charset="77"/>
                <a:ea typeface="My Happy Ending" pitchFamily="2" charset="0"/>
              </a:rPr>
              <a:t>o</a:t>
            </a:r>
            <a:r>
              <a:rPr lang="en-US" sz="5686" dirty="0">
                <a:solidFill>
                  <a:srgbClr val="3268B9"/>
                </a:solidFill>
                <a:latin typeface="Hanging Letters" panose="02000500000000000000" pitchFamily="2" charset="77"/>
                <a:ea typeface="My Happy Ending" pitchFamily="2" charset="0"/>
              </a:rPr>
              <a:t>g</a:t>
            </a:r>
            <a:r>
              <a:rPr lang="en-US" sz="5686" dirty="0">
                <a:solidFill>
                  <a:srgbClr val="00B050"/>
                </a:solidFill>
                <a:latin typeface="Hanging Letters" panose="02000500000000000000" pitchFamily="2" charset="77"/>
                <a:ea typeface="My Happy Ending" pitchFamily="2" charset="0"/>
              </a:rPr>
              <a:t>r</a:t>
            </a:r>
            <a:r>
              <a:rPr lang="en-US" sz="5686" dirty="0">
                <a:solidFill>
                  <a:srgbClr val="3268B9"/>
                </a:solidFill>
                <a:latin typeface="Hanging Letters" panose="02000500000000000000" pitchFamily="2" charset="77"/>
                <a:ea typeface="My Happy Ending" pitchFamily="2" charset="0"/>
              </a:rPr>
              <a:t>a</a:t>
            </a:r>
            <a:r>
              <a:rPr lang="en-US" sz="5686" dirty="0">
                <a:solidFill>
                  <a:srgbClr val="00B050"/>
                </a:solidFill>
                <a:latin typeface="Hanging Letters" panose="02000500000000000000" pitchFamily="2" charset="77"/>
                <a:ea typeface="My Happy Ending" pitchFamily="2" charset="0"/>
              </a:rPr>
              <a:t>p</a:t>
            </a:r>
            <a:r>
              <a:rPr lang="en-US" sz="5686" dirty="0">
                <a:solidFill>
                  <a:srgbClr val="3268B9"/>
                </a:solidFill>
                <a:latin typeface="Hanging Letters" panose="02000500000000000000" pitchFamily="2" charset="77"/>
                <a:ea typeface="My Happy Ending" pitchFamily="2" charset="0"/>
              </a:rPr>
              <a:t>h</a:t>
            </a:r>
            <a:r>
              <a:rPr lang="en-US" sz="5686" dirty="0">
                <a:solidFill>
                  <a:srgbClr val="00B050"/>
                </a:solidFill>
                <a:latin typeface="Hanging Letters" panose="02000500000000000000" pitchFamily="2" charset="77"/>
                <a:ea typeface="My Happy Ending" pitchFamily="2" charset="0"/>
              </a:rPr>
              <a:t>y</a:t>
            </a:r>
            <a:endParaRPr lang="en-US" sz="4652" dirty="0">
              <a:latin typeface="Bray Notes" pitchFamily="2" charset="0"/>
              <a:ea typeface="My Happy Ending" pitchFamily="2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3FFC10D-D954-7749-8F4C-90AF6A49B538}"/>
              </a:ext>
            </a:extLst>
          </p:cNvPr>
          <p:cNvSpPr txBox="1"/>
          <p:nvPr/>
        </p:nvSpPr>
        <p:spPr>
          <a:xfrm>
            <a:off x="7652873" y="343485"/>
            <a:ext cx="1973950" cy="64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18" dirty="0">
                <a:latin typeface="Bray Notes" pitchFamily="2" charset="0"/>
                <a:ea typeface="My Happy Ending" pitchFamily="2" charset="0"/>
              </a:rPr>
              <a:t>at…</a:t>
            </a:r>
          </a:p>
        </p:txBody>
      </p:sp>
      <p:sp>
        <p:nvSpPr>
          <p:cNvPr id="135" name="object 32">
            <a:extLst>
              <a:ext uri="{FF2B5EF4-FFF2-40B4-BE49-F238E27FC236}">
                <a16:creationId xmlns:a16="http://schemas.microsoft.com/office/drawing/2014/main" id="{074E3D14-DE32-4E48-9C7B-292A3121590B}"/>
              </a:ext>
            </a:extLst>
          </p:cNvPr>
          <p:cNvSpPr txBox="1"/>
          <p:nvPr/>
        </p:nvSpPr>
        <p:spPr>
          <a:xfrm>
            <a:off x="3860800" y="5422722"/>
            <a:ext cx="656987" cy="738275"/>
          </a:xfrm>
          <a:prstGeom prst="rect">
            <a:avLst/>
          </a:prstGeom>
        </p:spPr>
        <p:txBody>
          <a:bodyPr vert="horz" wrap="square" lIns="0" tIns="22157" rIns="0" bIns="0" rtlCol="0">
            <a:spAutoFit/>
          </a:bodyPr>
          <a:lstStyle/>
          <a:p>
            <a:pPr marL="16412">
              <a:spcBef>
                <a:spcPts val="174"/>
              </a:spcBef>
            </a:pPr>
            <a:r>
              <a:rPr lang="en-GB" sz="4652" b="1" spc="-19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10</a:t>
            </a:r>
            <a:endParaRPr sz="4652" spc="-194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sp>
        <p:nvSpPr>
          <p:cNvPr id="142" name="object 32">
            <a:extLst>
              <a:ext uri="{FF2B5EF4-FFF2-40B4-BE49-F238E27FC236}">
                <a16:creationId xmlns:a16="http://schemas.microsoft.com/office/drawing/2014/main" id="{E6127BB5-4DA9-2C4A-8BA8-0BF4F91B500C}"/>
              </a:ext>
            </a:extLst>
          </p:cNvPr>
          <p:cNvSpPr txBox="1"/>
          <p:nvPr/>
        </p:nvSpPr>
        <p:spPr>
          <a:xfrm>
            <a:off x="6489471" y="3279382"/>
            <a:ext cx="1148571" cy="738275"/>
          </a:xfrm>
          <a:prstGeom prst="rect">
            <a:avLst/>
          </a:prstGeom>
        </p:spPr>
        <p:txBody>
          <a:bodyPr vert="horz" wrap="square" lIns="0" tIns="22157" rIns="0" bIns="0" rtlCol="0">
            <a:spAutoFit/>
          </a:bodyPr>
          <a:lstStyle/>
          <a:p>
            <a:pPr marL="16412">
              <a:spcBef>
                <a:spcPts val="174"/>
              </a:spcBef>
            </a:pPr>
            <a:r>
              <a:rPr lang="en-GB" sz="4652" b="1" spc="-19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Gill Sans MT"/>
              </a:rPr>
              <a:t>11</a:t>
            </a:r>
            <a:endParaRPr sz="4652" spc="-194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7183E087-5424-8F46-A650-85178B936A5F}"/>
              </a:ext>
            </a:extLst>
          </p:cNvPr>
          <p:cNvSpPr/>
          <p:nvPr/>
        </p:nvSpPr>
        <p:spPr>
          <a:xfrm>
            <a:off x="3291650" y="5282285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9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KS4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5156CD2F-DF01-704E-BFF4-67D043153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30" y="11715089"/>
            <a:ext cx="667667" cy="646716"/>
          </a:xfrm>
          <a:prstGeom prst="rect">
            <a:avLst/>
          </a:prstGeom>
        </p:spPr>
      </p:pic>
      <p:sp>
        <p:nvSpPr>
          <p:cNvPr id="78" name="Speech Bubble: Rectangle with Corners Rounded 34">
            <a:extLst>
              <a:ext uri="{FF2B5EF4-FFF2-40B4-BE49-F238E27FC236}">
                <a16:creationId xmlns:a16="http://schemas.microsoft.com/office/drawing/2014/main" id="{5738AD7E-91E7-AE4E-AD93-A6A9A9983DC1}"/>
              </a:ext>
            </a:extLst>
          </p:cNvPr>
          <p:cNvSpPr/>
          <p:nvPr/>
        </p:nvSpPr>
        <p:spPr>
          <a:xfrm>
            <a:off x="5550678" y="10945959"/>
            <a:ext cx="1192772" cy="525517"/>
          </a:xfrm>
          <a:prstGeom prst="wedgeRoundRectCallout">
            <a:avLst>
              <a:gd name="adj1" fmla="val 19282"/>
              <a:gd name="adj2" fmla="val 1096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 What is Geography?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D8C57777-3248-714E-A1F6-20651D647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74" y="11761908"/>
            <a:ext cx="861386" cy="548145"/>
          </a:xfrm>
          <a:prstGeom prst="rect">
            <a:avLst/>
          </a:prstGeom>
        </p:spPr>
      </p:pic>
      <p:sp>
        <p:nvSpPr>
          <p:cNvPr id="83" name="Speech Bubble: Rectangle with Corners Rounded 44">
            <a:extLst>
              <a:ext uri="{FF2B5EF4-FFF2-40B4-BE49-F238E27FC236}">
                <a16:creationId xmlns:a16="http://schemas.microsoft.com/office/drawing/2014/main" id="{30B8731C-E251-DE4E-ABA8-B6B488F9DA7B}"/>
              </a:ext>
            </a:extLst>
          </p:cNvPr>
          <p:cNvSpPr/>
          <p:nvPr/>
        </p:nvSpPr>
        <p:spPr>
          <a:xfrm flipH="1">
            <a:off x="3881269" y="10893457"/>
            <a:ext cx="1376608" cy="600219"/>
          </a:xfrm>
          <a:prstGeom prst="wedgeRoundRectCallout">
            <a:avLst>
              <a:gd name="adj1" fmla="val 2757"/>
              <a:gd name="adj2" fmla="val 94563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>
                <a:solidFill>
                  <a:srgbClr val="FFFFFF"/>
                </a:solidFill>
                <a:latin typeface="Century Gothic" panose="020F0302020204030204"/>
              </a:rPr>
              <a:t>Coastlines in </a:t>
            </a:r>
            <a:r>
              <a:rPr lang="en-GB" sz="950" dirty="0">
                <a:solidFill>
                  <a:srgbClr val="FFFFFF"/>
                </a:solidFill>
                <a:latin typeface="Century Gothic" panose="020F0302020204030204"/>
              </a:rPr>
              <a:t>the UK</a:t>
            </a:r>
          </a:p>
        </p:txBody>
      </p:sp>
      <p:pic>
        <p:nvPicPr>
          <p:cNvPr id="84" name="Picture 2">
            <a:extLst>
              <a:ext uri="{FF2B5EF4-FFF2-40B4-BE49-F238E27FC236}">
                <a16:creationId xmlns:a16="http://schemas.microsoft.com/office/drawing/2014/main" id="{71A97993-5E2B-6944-81BA-1D1AB3222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95" y="11473317"/>
            <a:ext cx="977571" cy="97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Speech Bubble: Rectangle with Corners Rounded 44">
            <a:extLst>
              <a:ext uri="{FF2B5EF4-FFF2-40B4-BE49-F238E27FC236}">
                <a16:creationId xmlns:a16="http://schemas.microsoft.com/office/drawing/2014/main" id="{333FA4CF-24B1-AC43-84AA-8AC44B460B6E}"/>
              </a:ext>
            </a:extLst>
          </p:cNvPr>
          <p:cNvSpPr/>
          <p:nvPr/>
        </p:nvSpPr>
        <p:spPr>
          <a:xfrm>
            <a:off x="318553" y="11229925"/>
            <a:ext cx="1065913" cy="485935"/>
          </a:xfrm>
          <a:prstGeom prst="wedgeRoundRectCallout">
            <a:avLst>
              <a:gd name="adj1" fmla="val 68789"/>
              <a:gd name="adj2" fmla="val -83397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bg1"/>
                </a:solidFill>
                <a:latin typeface="Century Gothic" panose="020F0302020204030204"/>
              </a:rPr>
              <a:t>Weather in the UK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9" name="Speech Bubble: Rectangle with Corners Rounded 60">
            <a:extLst>
              <a:ext uri="{FF2B5EF4-FFF2-40B4-BE49-F238E27FC236}">
                <a16:creationId xmlns:a16="http://schemas.microsoft.com/office/drawing/2014/main" id="{0541CD35-12D0-E146-8AB6-0D5A2D73ADB1}"/>
              </a:ext>
            </a:extLst>
          </p:cNvPr>
          <p:cNvSpPr/>
          <p:nvPr/>
        </p:nvSpPr>
        <p:spPr>
          <a:xfrm>
            <a:off x="1290565" y="9006427"/>
            <a:ext cx="1065913" cy="593797"/>
          </a:xfrm>
          <a:prstGeom prst="wedgeRoundRectCallout">
            <a:avLst>
              <a:gd name="adj1" fmla="val 52208"/>
              <a:gd name="adj2" fmla="val 707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Deciduous Forests in the UK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A6008317-308D-3246-88E2-476737E0C9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875" y="981972"/>
            <a:ext cx="2386592" cy="925774"/>
          </a:xfrm>
          <a:prstGeom prst="rect">
            <a:avLst/>
          </a:prstGeom>
        </p:spPr>
      </p:pic>
      <p:sp>
        <p:nvSpPr>
          <p:cNvPr id="96" name="Speech Bubble: Rectangle with Corners Rounded 60">
            <a:extLst>
              <a:ext uri="{FF2B5EF4-FFF2-40B4-BE49-F238E27FC236}">
                <a16:creationId xmlns:a16="http://schemas.microsoft.com/office/drawing/2014/main" id="{F09CFE43-76E9-C649-9F11-9652B1DA3329}"/>
              </a:ext>
            </a:extLst>
          </p:cNvPr>
          <p:cNvSpPr/>
          <p:nvPr/>
        </p:nvSpPr>
        <p:spPr>
          <a:xfrm>
            <a:off x="4686013" y="8896114"/>
            <a:ext cx="1449285" cy="613923"/>
          </a:xfrm>
          <a:prstGeom prst="wedgeRoundRectCallout">
            <a:avLst>
              <a:gd name="adj1" fmla="val -1649"/>
              <a:gd name="adj2" fmla="val 6505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prstClr val="white"/>
                </a:solidFill>
                <a:latin typeface="Century Gothic" panose="020F0302020204030204"/>
              </a:rPr>
              <a:t>Climate Change and the Arctic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CD3F6E-1521-E040-BE75-2AC9488EF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489" y="10657908"/>
            <a:ext cx="698406" cy="569746"/>
          </a:xfrm>
          <a:prstGeom prst="rect">
            <a:avLst/>
          </a:prstGeom>
        </p:spPr>
      </p:pic>
      <p:sp>
        <p:nvSpPr>
          <p:cNvPr id="100" name="Speech Bubble: Rectangle with Corners Rounded 46">
            <a:extLst>
              <a:ext uri="{FF2B5EF4-FFF2-40B4-BE49-F238E27FC236}">
                <a16:creationId xmlns:a16="http://schemas.microsoft.com/office/drawing/2014/main" id="{E51EA359-9736-C141-8C30-A04ADE6B59F8}"/>
              </a:ext>
            </a:extLst>
          </p:cNvPr>
          <p:cNvSpPr/>
          <p:nvPr/>
        </p:nvSpPr>
        <p:spPr>
          <a:xfrm>
            <a:off x="2381864" y="11113372"/>
            <a:ext cx="1313663" cy="381612"/>
          </a:xfrm>
          <a:prstGeom prst="wedgeRoundRectCallout">
            <a:avLst>
              <a:gd name="adj1" fmla="val -20808"/>
              <a:gd name="adj2" fmla="val 7476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Urban areas in the UK </a:t>
            </a:r>
          </a:p>
        </p:txBody>
      </p:sp>
      <p:sp>
        <p:nvSpPr>
          <p:cNvPr id="104" name="Speech Bubble: Rectangle with Corners Rounded 60">
            <a:extLst>
              <a:ext uri="{FF2B5EF4-FFF2-40B4-BE49-F238E27FC236}">
                <a16:creationId xmlns:a16="http://schemas.microsoft.com/office/drawing/2014/main" id="{3760470F-DF2C-714E-A27D-0356C874792E}"/>
              </a:ext>
            </a:extLst>
          </p:cNvPr>
          <p:cNvSpPr/>
          <p:nvPr/>
        </p:nvSpPr>
        <p:spPr>
          <a:xfrm>
            <a:off x="6640966" y="10452977"/>
            <a:ext cx="1304780" cy="397613"/>
          </a:xfrm>
          <a:prstGeom prst="wedgeRoundRectCallout">
            <a:avLst>
              <a:gd name="adj1" fmla="val -44025"/>
              <a:gd name="adj2" fmla="val -11185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US" sz="969" dirty="0">
                <a:solidFill>
                  <a:schemeClr val="tx1"/>
                </a:solidFill>
                <a:latin typeface="Century Gothic" panose="020F0302020204030204"/>
              </a:rPr>
              <a:t>The Tropical Rainforest Biome </a:t>
            </a:r>
            <a:endParaRPr lang="en-GB" sz="969" dirty="0">
              <a:solidFill>
                <a:schemeClr val="tx1"/>
              </a:solidFill>
              <a:latin typeface="Century Gothic" panose="020F0302020204030204"/>
            </a:endParaRPr>
          </a:p>
        </p:txBody>
      </p:sp>
      <p:pic>
        <p:nvPicPr>
          <p:cNvPr id="105" name="Picture 6">
            <a:extLst>
              <a:ext uri="{FF2B5EF4-FFF2-40B4-BE49-F238E27FC236}">
                <a16:creationId xmlns:a16="http://schemas.microsoft.com/office/drawing/2014/main" id="{C3CF51E6-93FC-C84B-9BAF-2F121F6F1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504" y="7439315"/>
            <a:ext cx="684459" cy="73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10">
            <a:extLst>
              <a:ext uri="{FF2B5EF4-FFF2-40B4-BE49-F238E27FC236}">
                <a16:creationId xmlns:a16="http://schemas.microsoft.com/office/drawing/2014/main" id="{4677A388-D3C3-C24B-8F17-B3C3B7B7C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65" y="7488567"/>
            <a:ext cx="661062" cy="66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10" descr="Image result for climate change icon">
            <a:extLst>
              <a:ext uri="{FF2B5EF4-FFF2-40B4-BE49-F238E27FC236}">
                <a16:creationId xmlns:a16="http://schemas.microsoft.com/office/drawing/2014/main" id="{147F3979-29EA-6B42-B96F-18B34E986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4" t="38329" r="35991" b="35186"/>
          <a:stretch/>
        </p:blipFill>
        <p:spPr bwMode="auto">
          <a:xfrm>
            <a:off x="4874593" y="9562760"/>
            <a:ext cx="816467" cy="7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Speech Bubble: Rectangle with Corners Rounded 48">
            <a:extLst>
              <a:ext uri="{FF2B5EF4-FFF2-40B4-BE49-F238E27FC236}">
                <a16:creationId xmlns:a16="http://schemas.microsoft.com/office/drawing/2014/main" id="{8AAE8774-A150-CD41-84CD-C00D2179543F}"/>
              </a:ext>
            </a:extLst>
          </p:cNvPr>
          <p:cNvSpPr/>
          <p:nvPr/>
        </p:nvSpPr>
        <p:spPr>
          <a:xfrm>
            <a:off x="1905145" y="8292242"/>
            <a:ext cx="1356789" cy="371352"/>
          </a:xfrm>
          <a:prstGeom prst="wedgeRoundRectCallout">
            <a:avLst>
              <a:gd name="adj1" fmla="val -14212"/>
              <a:gd name="adj2" fmla="val -9100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Tectonic Hazards</a:t>
            </a:r>
          </a:p>
        </p:txBody>
      </p:sp>
      <p:sp>
        <p:nvSpPr>
          <p:cNvPr id="109" name="Speech Bubble: Rectangle with Corners Rounded 52">
            <a:extLst>
              <a:ext uri="{FF2B5EF4-FFF2-40B4-BE49-F238E27FC236}">
                <a16:creationId xmlns:a16="http://schemas.microsoft.com/office/drawing/2014/main" id="{7C94D6BA-E6E7-3F42-8128-D878FCA6B866}"/>
              </a:ext>
            </a:extLst>
          </p:cNvPr>
          <p:cNvSpPr/>
          <p:nvPr/>
        </p:nvSpPr>
        <p:spPr>
          <a:xfrm>
            <a:off x="4034284" y="8316714"/>
            <a:ext cx="1303458" cy="309023"/>
          </a:xfrm>
          <a:prstGeom prst="wedgeRoundRectCallout">
            <a:avLst>
              <a:gd name="adj1" fmla="val 30300"/>
              <a:gd name="adj2" fmla="val -985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Development</a:t>
            </a:r>
          </a:p>
        </p:txBody>
      </p:sp>
      <p:sp>
        <p:nvSpPr>
          <p:cNvPr id="111" name="Speech Bubble: Rectangle with Corners Rounded 62">
            <a:extLst>
              <a:ext uri="{FF2B5EF4-FFF2-40B4-BE49-F238E27FC236}">
                <a16:creationId xmlns:a16="http://schemas.microsoft.com/office/drawing/2014/main" id="{EBAE8F60-4522-1C4D-8415-53B939A78693}"/>
              </a:ext>
            </a:extLst>
          </p:cNvPr>
          <p:cNvSpPr/>
          <p:nvPr/>
        </p:nvSpPr>
        <p:spPr>
          <a:xfrm>
            <a:off x="3429460" y="6996089"/>
            <a:ext cx="1174637" cy="316285"/>
          </a:xfrm>
          <a:prstGeom prst="wedgeRoundRectCallout">
            <a:avLst>
              <a:gd name="adj1" fmla="val -6238"/>
              <a:gd name="adj2" fmla="val 104821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Africa</a:t>
            </a:r>
          </a:p>
        </p:txBody>
      </p:sp>
      <p:sp>
        <p:nvSpPr>
          <p:cNvPr id="114" name="Speech Bubble: Rectangle with Corners Rounded 53">
            <a:extLst>
              <a:ext uri="{FF2B5EF4-FFF2-40B4-BE49-F238E27FC236}">
                <a16:creationId xmlns:a16="http://schemas.microsoft.com/office/drawing/2014/main" id="{7F095BAD-5038-104D-8E9C-C7530317C367}"/>
              </a:ext>
            </a:extLst>
          </p:cNvPr>
          <p:cNvSpPr/>
          <p:nvPr/>
        </p:nvSpPr>
        <p:spPr>
          <a:xfrm>
            <a:off x="2178866" y="6446624"/>
            <a:ext cx="1312634" cy="494829"/>
          </a:xfrm>
          <a:prstGeom prst="wedgeRoundRectCallout">
            <a:avLst>
              <a:gd name="adj1" fmla="val -73580"/>
              <a:gd name="adj2" fmla="val -105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Superpowers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0010AA2E-176B-3E48-9D80-9F6844ECE4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866" y="5463356"/>
            <a:ext cx="590691" cy="590691"/>
          </a:xfrm>
          <a:prstGeom prst="rect">
            <a:avLst/>
          </a:prstGeom>
        </p:spPr>
      </p:pic>
      <p:sp>
        <p:nvSpPr>
          <p:cNvPr id="119" name="Speech Bubble: Rectangle with Corners Rounded 44">
            <a:extLst>
              <a:ext uri="{FF2B5EF4-FFF2-40B4-BE49-F238E27FC236}">
                <a16:creationId xmlns:a16="http://schemas.microsoft.com/office/drawing/2014/main" id="{EC07AE24-C483-AF49-ABC7-7C85F09DC840}"/>
              </a:ext>
            </a:extLst>
          </p:cNvPr>
          <p:cNvSpPr/>
          <p:nvPr/>
        </p:nvSpPr>
        <p:spPr>
          <a:xfrm>
            <a:off x="482916" y="5385527"/>
            <a:ext cx="1489522" cy="334064"/>
          </a:xfrm>
          <a:prstGeom prst="wedgeRoundRectCallout">
            <a:avLst>
              <a:gd name="adj1" fmla="val 63246"/>
              <a:gd name="adj2" fmla="val 23097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00" dirty="0">
                <a:solidFill>
                  <a:schemeClr val="bg1"/>
                </a:solidFill>
                <a:latin typeface="Century Gothic"/>
                <a:ea typeface="+mn-lt"/>
                <a:cs typeface="+mn-lt"/>
              </a:rPr>
              <a:t>Resources</a:t>
            </a:r>
            <a:endParaRPr lang="en-US" dirty="0">
              <a:solidFill>
                <a:schemeClr val="bg1"/>
              </a:solidFill>
              <a:latin typeface="Century Gothic"/>
            </a:endParaRPr>
          </a:p>
        </p:txBody>
      </p:sp>
      <p:pic>
        <p:nvPicPr>
          <p:cNvPr id="122" name="Picture 8">
            <a:extLst>
              <a:ext uri="{FF2B5EF4-FFF2-40B4-BE49-F238E27FC236}">
                <a16:creationId xmlns:a16="http://schemas.microsoft.com/office/drawing/2014/main" id="{0586CC34-EDB3-7A4D-B684-86CAAA3B1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183" y="3186432"/>
            <a:ext cx="656801" cy="8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16">
            <a:extLst>
              <a:ext uri="{FF2B5EF4-FFF2-40B4-BE49-F238E27FC236}">
                <a16:creationId xmlns:a16="http://schemas.microsoft.com/office/drawing/2014/main" id="{ACF43FC5-CAA4-5243-93CF-0CD551E68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423" y="3531484"/>
            <a:ext cx="702762" cy="70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Speech Bubble: Rectangle with Corners Rounded 50">
            <a:extLst>
              <a:ext uri="{FF2B5EF4-FFF2-40B4-BE49-F238E27FC236}">
                <a16:creationId xmlns:a16="http://schemas.microsoft.com/office/drawing/2014/main" id="{EC6C4C9E-A288-B646-B6AE-CCA406BF8A23}"/>
              </a:ext>
            </a:extLst>
          </p:cNvPr>
          <p:cNvSpPr/>
          <p:nvPr/>
        </p:nvSpPr>
        <p:spPr>
          <a:xfrm>
            <a:off x="3146343" y="2715614"/>
            <a:ext cx="1128332" cy="448419"/>
          </a:xfrm>
          <a:prstGeom prst="wedgeRoundRectCallout">
            <a:avLst>
              <a:gd name="adj1" fmla="val -22032"/>
              <a:gd name="adj2" fmla="val 8308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Challenge of Resource Management</a:t>
            </a:r>
          </a:p>
        </p:txBody>
      </p:sp>
      <p:sp>
        <p:nvSpPr>
          <p:cNvPr id="127" name="Speech Bubble: Rectangle with Corners Rounded 60">
            <a:extLst>
              <a:ext uri="{FF2B5EF4-FFF2-40B4-BE49-F238E27FC236}">
                <a16:creationId xmlns:a16="http://schemas.microsoft.com/office/drawing/2014/main" id="{01D34625-6C5B-8E44-9243-F929A0AA46E9}"/>
              </a:ext>
            </a:extLst>
          </p:cNvPr>
          <p:cNvSpPr/>
          <p:nvPr/>
        </p:nvSpPr>
        <p:spPr>
          <a:xfrm>
            <a:off x="8360057" y="6022734"/>
            <a:ext cx="1157280" cy="508827"/>
          </a:xfrm>
          <a:prstGeom prst="wedgeRoundRectCallout">
            <a:avLst>
              <a:gd name="adj1" fmla="val -77242"/>
              <a:gd name="adj2" fmla="val -664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Coastal Landscapes in the UK</a:t>
            </a:r>
          </a:p>
        </p:txBody>
      </p:sp>
      <p:sp>
        <p:nvSpPr>
          <p:cNvPr id="128" name="Speech Bubble: Rectangle with Corners Rounded 64">
            <a:extLst>
              <a:ext uri="{FF2B5EF4-FFF2-40B4-BE49-F238E27FC236}">
                <a16:creationId xmlns:a16="http://schemas.microsoft.com/office/drawing/2014/main" id="{7C3742D5-A584-274B-90D8-D2727AEB45E3}"/>
              </a:ext>
            </a:extLst>
          </p:cNvPr>
          <p:cNvSpPr/>
          <p:nvPr/>
        </p:nvSpPr>
        <p:spPr>
          <a:xfrm>
            <a:off x="2474443" y="4104590"/>
            <a:ext cx="2276932" cy="416800"/>
          </a:xfrm>
          <a:prstGeom prst="wedgeRoundRectCallout">
            <a:avLst>
              <a:gd name="adj1" fmla="val 35568"/>
              <a:gd name="adj2" fmla="val -8906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Changing Economic World</a:t>
            </a:r>
          </a:p>
        </p:txBody>
      </p:sp>
      <p:sp>
        <p:nvSpPr>
          <p:cNvPr id="130" name="Speech Bubble: Rectangle with Corners Rounded 78">
            <a:extLst>
              <a:ext uri="{FF2B5EF4-FFF2-40B4-BE49-F238E27FC236}">
                <a16:creationId xmlns:a16="http://schemas.microsoft.com/office/drawing/2014/main" id="{0FA6E395-E25B-404C-9051-00B32113D8D8}"/>
              </a:ext>
            </a:extLst>
          </p:cNvPr>
          <p:cNvSpPr/>
          <p:nvPr/>
        </p:nvSpPr>
        <p:spPr>
          <a:xfrm>
            <a:off x="5204522" y="2458901"/>
            <a:ext cx="1010700" cy="357707"/>
          </a:xfrm>
          <a:prstGeom prst="wedgeRoundRectCallout">
            <a:avLst>
              <a:gd name="adj1" fmla="val 410"/>
              <a:gd name="adj2" fmla="val 167886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Fieldwork</a:t>
            </a:r>
          </a:p>
        </p:txBody>
      </p:sp>
      <p:sp>
        <p:nvSpPr>
          <p:cNvPr id="131" name="Speech Bubble: Rectangle with Corners Rounded 53">
            <a:extLst>
              <a:ext uri="{FF2B5EF4-FFF2-40B4-BE49-F238E27FC236}">
                <a16:creationId xmlns:a16="http://schemas.microsoft.com/office/drawing/2014/main" id="{19B50702-8540-4E40-8F3E-9DF33594F854}"/>
              </a:ext>
            </a:extLst>
          </p:cNvPr>
          <p:cNvSpPr/>
          <p:nvPr/>
        </p:nvSpPr>
        <p:spPr>
          <a:xfrm>
            <a:off x="7447492" y="2884673"/>
            <a:ext cx="1794659" cy="368758"/>
          </a:xfrm>
          <a:prstGeom prst="wedgeRoundRectCallout">
            <a:avLst>
              <a:gd name="adj1" fmla="val -23798"/>
              <a:gd name="adj2" fmla="val 1425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Urban Issues and Challenges</a:t>
            </a:r>
          </a:p>
        </p:txBody>
      </p:sp>
      <p:sp>
        <p:nvSpPr>
          <p:cNvPr id="138" name="Speech Bubble: Rectangle with Corners Rounded 56">
            <a:extLst>
              <a:ext uri="{FF2B5EF4-FFF2-40B4-BE49-F238E27FC236}">
                <a16:creationId xmlns:a16="http://schemas.microsoft.com/office/drawing/2014/main" id="{69C2B411-14E6-8E48-9D3F-148B521D305F}"/>
              </a:ext>
            </a:extLst>
          </p:cNvPr>
          <p:cNvSpPr/>
          <p:nvPr/>
        </p:nvSpPr>
        <p:spPr>
          <a:xfrm>
            <a:off x="5970971" y="4959795"/>
            <a:ext cx="1339990" cy="296784"/>
          </a:xfrm>
          <a:prstGeom prst="wedgeRoundRectCallout">
            <a:avLst>
              <a:gd name="adj1" fmla="val 21492"/>
              <a:gd name="adj2" fmla="val 107256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The Living World</a:t>
            </a:r>
          </a:p>
        </p:txBody>
      </p:sp>
      <p:pic>
        <p:nvPicPr>
          <p:cNvPr id="141" name="Graphic 140">
            <a:extLst>
              <a:ext uri="{FF2B5EF4-FFF2-40B4-BE49-F238E27FC236}">
                <a16:creationId xmlns:a16="http://schemas.microsoft.com/office/drawing/2014/main" id="{0D66C2B1-2CDB-5346-AB58-D52BF099B37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39837" y="5449631"/>
            <a:ext cx="654856" cy="654856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4B3B882B-7E6C-1449-ABAC-5E6F1DC4A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702" y="3294431"/>
            <a:ext cx="562884" cy="5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3C670DF-F335-334C-BFBF-8FFB70CDFE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6904" y="5348595"/>
            <a:ext cx="526861" cy="526861"/>
          </a:xfrm>
          <a:prstGeom prst="rect">
            <a:avLst/>
          </a:prstGeom>
        </p:spPr>
      </p:pic>
      <p:sp>
        <p:nvSpPr>
          <p:cNvPr id="145" name="Speech Bubble: Rectangle with Corners Rounded 56">
            <a:extLst>
              <a:ext uri="{FF2B5EF4-FFF2-40B4-BE49-F238E27FC236}">
                <a16:creationId xmlns:a16="http://schemas.microsoft.com/office/drawing/2014/main" id="{04B9F683-F744-3E4A-8A07-A3AF27BDEA7D}"/>
              </a:ext>
            </a:extLst>
          </p:cNvPr>
          <p:cNvSpPr/>
          <p:nvPr/>
        </p:nvSpPr>
        <p:spPr>
          <a:xfrm>
            <a:off x="316042" y="3361786"/>
            <a:ext cx="1217005" cy="546389"/>
          </a:xfrm>
          <a:prstGeom prst="wedgeRoundRectCallout">
            <a:avLst>
              <a:gd name="adj1" fmla="val 67256"/>
              <a:gd name="adj2" fmla="val -59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Energy  Management</a:t>
            </a:r>
          </a:p>
        </p:txBody>
      </p:sp>
      <p:pic>
        <p:nvPicPr>
          <p:cNvPr id="146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B224E371-544D-5445-8CC4-B6C542A9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482" y="4412305"/>
            <a:ext cx="539952" cy="65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0">
            <a:extLst>
              <a:ext uri="{FF2B5EF4-FFF2-40B4-BE49-F238E27FC236}">
                <a16:creationId xmlns:a16="http://schemas.microsoft.com/office/drawing/2014/main" id="{4EC34DE3-50A9-C144-B503-8A9023EF9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64" y="1151884"/>
            <a:ext cx="643792" cy="66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Speech Bubble: Rectangle with Corners Rounded 76">
            <a:extLst>
              <a:ext uri="{FF2B5EF4-FFF2-40B4-BE49-F238E27FC236}">
                <a16:creationId xmlns:a16="http://schemas.microsoft.com/office/drawing/2014/main" id="{CC960364-6F0D-A44C-8448-E4B0B56FFF08}"/>
              </a:ext>
            </a:extLst>
          </p:cNvPr>
          <p:cNvSpPr/>
          <p:nvPr/>
        </p:nvSpPr>
        <p:spPr>
          <a:xfrm>
            <a:off x="4287098" y="1147961"/>
            <a:ext cx="1086269" cy="593797"/>
          </a:xfrm>
          <a:prstGeom prst="wedgeRoundRectCallout">
            <a:avLst>
              <a:gd name="adj1" fmla="val -89830"/>
              <a:gd name="adj2" fmla="val 1974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>
                <a:solidFill>
                  <a:prstClr val="white"/>
                </a:solidFill>
                <a:latin typeface="Century Gothic" panose="020F0302020204030204"/>
              </a:rPr>
              <a:t>Further Study and beyond</a:t>
            </a:r>
          </a:p>
        </p:txBody>
      </p:sp>
      <p:sp>
        <p:nvSpPr>
          <p:cNvPr id="151" name="Speech Bubble: Rectangle with Corners Rounded 70">
            <a:extLst>
              <a:ext uri="{FF2B5EF4-FFF2-40B4-BE49-F238E27FC236}">
                <a16:creationId xmlns:a16="http://schemas.microsoft.com/office/drawing/2014/main" id="{2A81F65C-4FD4-5A49-B91D-FBB781BC793F}"/>
              </a:ext>
            </a:extLst>
          </p:cNvPr>
          <p:cNvSpPr/>
          <p:nvPr/>
        </p:nvSpPr>
        <p:spPr>
          <a:xfrm>
            <a:off x="6309430" y="4448353"/>
            <a:ext cx="1434416" cy="357707"/>
          </a:xfrm>
          <a:prstGeom prst="wedgeRoundRectCallout">
            <a:avLst>
              <a:gd name="adj1" fmla="val 77273"/>
              <a:gd name="adj2" fmla="val 34541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River Landscapes in the UK</a:t>
            </a:r>
          </a:p>
        </p:txBody>
      </p:sp>
      <p:sp>
        <p:nvSpPr>
          <p:cNvPr id="153" name="Speech Bubble: Rectangle with Corners Rounded 56">
            <a:extLst>
              <a:ext uri="{FF2B5EF4-FFF2-40B4-BE49-F238E27FC236}">
                <a16:creationId xmlns:a16="http://schemas.microsoft.com/office/drawing/2014/main" id="{ED03DED5-20D5-2246-AF9F-24519974D3C2}"/>
              </a:ext>
            </a:extLst>
          </p:cNvPr>
          <p:cNvSpPr/>
          <p:nvPr/>
        </p:nvSpPr>
        <p:spPr>
          <a:xfrm>
            <a:off x="5128760" y="6302293"/>
            <a:ext cx="1948834" cy="443681"/>
          </a:xfrm>
          <a:prstGeom prst="wedgeRoundRectCallout">
            <a:avLst>
              <a:gd name="adj1" fmla="val -29126"/>
              <a:gd name="adj2" fmla="val -7630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The Challenge of Natural Hazards</a:t>
            </a:r>
          </a:p>
        </p:txBody>
      </p:sp>
      <p:sp>
        <p:nvSpPr>
          <p:cNvPr id="156" name="Speech Bubble: Rectangle with Corners Rounded 56">
            <a:extLst>
              <a:ext uri="{FF2B5EF4-FFF2-40B4-BE49-F238E27FC236}">
                <a16:creationId xmlns:a16="http://schemas.microsoft.com/office/drawing/2014/main" id="{01C1578B-965A-E040-8DF4-8B3758D4F1FB}"/>
              </a:ext>
            </a:extLst>
          </p:cNvPr>
          <p:cNvSpPr/>
          <p:nvPr/>
        </p:nvSpPr>
        <p:spPr>
          <a:xfrm>
            <a:off x="2254686" y="2320847"/>
            <a:ext cx="1229803" cy="289295"/>
          </a:xfrm>
          <a:prstGeom prst="wedgeRoundRectCallout">
            <a:avLst>
              <a:gd name="adj1" fmla="val -80489"/>
              <a:gd name="adj2" fmla="val 22116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8169" tIns="59084" rIns="118169" bIns="59084" rtlCol="0" anchor="ctr"/>
          <a:lstStyle/>
          <a:p>
            <a:pPr algn="ctr" defTabSz="886259"/>
            <a:r>
              <a:rPr lang="en-GB" sz="969">
                <a:solidFill>
                  <a:schemeClr val="bg1"/>
                </a:solidFill>
                <a:latin typeface="Century Gothic" panose="020F0302020204030204"/>
              </a:rPr>
              <a:t>Pre-Release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99314C9-798D-EA45-85C1-DAEAFEBA0B1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91233" y="2057683"/>
            <a:ext cx="572459" cy="84322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3F37D9B-0346-5142-B76C-C2720612E9D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52903" y="5370078"/>
            <a:ext cx="623364" cy="68041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AF40860-8437-074D-B8F6-0C28435430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96073" y="1370860"/>
            <a:ext cx="564300" cy="564300"/>
          </a:xfrm>
          <a:prstGeom prst="rect">
            <a:avLst/>
          </a:prstGeom>
        </p:spPr>
      </p:pic>
      <p:sp>
        <p:nvSpPr>
          <p:cNvPr id="174" name="Speech Bubble: Rectangle with Corners Rounded 56">
            <a:extLst>
              <a:ext uri="{FF2B5EF4-FFF2-40B4-BE49-F238E27FC236}">
                <a16:creationId xmlns:a16="http://schemas.microsoft.com/office/drawing/2014/main" id="{C81DD3CD-FE67-184A-A7A2-5C421E1B3A28}"/>
              </a:ext>
            </a:extLst>
          </p:cNvPr>
          <p:cNvSpPr/>
          <p:nvPr/>
        </p:nvSpPr>
        <p:spPr>
          <a:xfrm>
            <a:off x="450505" y="1171994"/>
            <a:ext cx="1229803" cy="289295"/>
          </a:xfrm>
          <a:prstGeom prst="wedgeRoundRectCallout">
            <a:avLst>
              <a:gd name="adj1" fmla="val 58697"/>
              <a:gd name="adj2" fmla="val 1152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8169" tIns="59084" rIns="118169" bIns="59084"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Revision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4AA392D-9BA4-5041-9A42-1D9581502262}"/>
              </a:ext>
            </a:extLst>
          </p:cNvPr>
          <p:cNvSpPr/>
          <p:nvPr/>
        </p:nvSpPr>
        <p:spPr>
          <a:xfrm rot="10800000">
            <a:off x="7819949" y="11558835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9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KS3</a:t>
            </a:r>
          </a:p>
        </p:txBody>
      </p:sp>
      <p:pic>
        <p:nvPicPr>
          <p:cNvPr id="129" name="Picture 22">
            <a:extLst>
              <a:ext uri="{FF2B5EF4-FFF2-40B4-BE49-F238E27FC236}">
                <a16:creationId xmlns:a16="http://schemas.microsoft.com/office/drawing/2014/main" id="{245E8B16-468A-6341-B4B6-1779C47BD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32" y="3301785"/>
            <a:ext cx="641394" cy="64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Speech Bubble: Rectangle with Corners Rounded 58">
            <a:extLst>
              <a:ext uri="{FF2B5EF4-FFF2-40B4-BE49-F238E27FC236}">
                <a16:creationId xmlns:a16="http://schemas.microsoft.com/office/drawing/2014/main" id="{5B321316-6BE2-DD45-9CF0-1B7CC8588CA2}"/>
              </a:ext>
            </a:extLst>
          </p:cNvPr>
          <p:cNvSpPr/>
          <p:nvPr/>
        </p:nvSpPr>
        <p:spPr>
          <a:xfrm>
            <a:off x="8420249" y="9906453"/>
            <a:ext cx="1077252" cy="600618"/>
          </a:xfrm>
          <a:prstGeom prst="wedgeRoundRectCallout">
            <a:avLst>
              <a:gd name="adj1" fmla="val -65240"/>
              <a:gd name="adj2" fmla="val -39996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Life in NEE cities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38B899-58B6-7FBD-8B3C-D927AF6216AE}"/>
              </a:ext>
            </a:extLst>
          </p:cNvPr>
          <p:cNvSpPr txBox="1"/>
          <p:nvPr/>
        </p:nvSpPr>
        <p:spPr>
          <a:xfrm>
            <a:off x="-4963353" y="6615734"/>
            <a:ext cx="2743200" cy="2385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950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0934A5-0786-0811-1799-F308BE87A6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86347" y="9615912"/>
            <a:ext cx="590850" cy="59085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07BB047-B5CA-968E-5FAE-C5681601EB1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66452" y="9256426"/>
            <a:ext cx="738276" cy="73827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B0E2B1B-CCE6-BD78-4BEE-99FFAA069EA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57933" y="7516209"/>
            <a:ext cx="638824" cy="638824"/>
          </a:xfrm>
          <a:prstGeom prst="rect">
            <a:avLst/>
          </a:prstGeom>
        </p:spPr>
      </p:pic>
      <p:sp>
        <p:nvSpPr>
          <p:cNvPr id="45" name="Speech Bubble: Rectangle with Corners Rounded 58">
            <a:extLst>
              <a:ext uri="{FF2B5EF4-FFF2-40B4-BE49-F238E27FC236}">
                <a16:creationId xmlns:a16="http://schemas.microsoft.com/office/drawing/2014/main" id="{7B7E3EEF-AE8A-5CD1-8A5A-D7F6AD679FDE}"/>
              </a:ext>
            </a:extLst>
          </p:cNvPr>
          <p:cNvSpPr/>
          <p:nvPr/>
        </p:nvSpPr>
        <p:spPr>
          <a:xfrm>
            <a:off x="7721357" y="7091091"/>
            <a:ext cx="1077252" cy="417363"/>
          </a:xfrm>
          <a:prstGeom prst="wedgeRoundRectCallout">
            <a:avLst>
              <a:gd name="adj1" fmla="val -70717"/>
              <a:gd name="adj2" fmla="val 61499"/>
              <a:gd name="adj3" fmla="val 16667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bg1"/>
                </a:solidFill>
                <a:latin typeface="Century Gothic" panose="020F0302020204030204"/>
              </a:rPr>
              <a:t>Glaciation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0985861-1D40-417A-9465-9929431217E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60704" y="7489141"/>
            <a:ext cx="685313" cy="68531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8CDBD18-42D2-CF25-A035-DED093D9B6A1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22370" y="6251916"/>
            <a:ext cx="760621" cy="84386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BB39265-8F8A-F88A-93C8-D8F73FA1D91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711155" y="3082332"/>
            <a:ext cx="713866" cy="713866"/>
          </a:xfrm>
          <a:prstGeom prst="rect">
            <a:avLst/>
          </a:prstGeom>
        </p:spPr>
      </p:pic>
      <p:pic>
        <p:nvPicPr>
          <p:cNvPr id="17" name="Graphic 16" descr="Deciduous tree with solid fill">
            <a:extLst>
              <a:ext uri="{FF2B5EF4-FFF2-40B4-BE49-F238E27FC236}">
                <a16:creationId xmlns:a16="http://schemas.microsoft.com/office/drawing/2014/main" id="{CEA7CF58-BF4A-B2F6-76D1-5EF899CF066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171411" y="9646585"/>
            <a:ext cx="725731" cy="7257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2A586D2-5C16-6DFB-8AD5-15D2C76DD1B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944798" y="8269815"/>
            <a:ext cx="638114" cy="638114"/>
          </a:xfrm>
          <a:prstGeom prst="rect">
            <a:avLst/>
          </a:prstGeom>
        </p:spPr>
      </p:pic>
      <p:sp>
        <p:nvSpPr>
          <p:cNvPr id="41" name="Speech Bubble: Rectangle with Corners Rounded 60">
            <a:extLst>
              <a:ext uri="{FF2B5EF4-FFF2-40B4-BE49-F238E27FC236}">
                <a16:creationId xmlns:a16="http://schemas.microsoft.com/office/drawing/2014/main" id="{CC5BFE37-0F55-9039-C116-5FF3CF91E219}"/>
              </a:ext>
            </a:extLst>
          </p:cNvPr>
          <p:cNvSpPr/>
          <p:nvPr/>
        </p:nvSpPr>
        <p:spPr>
          <a:xfrm>
            <a:off x="6540185" y="8562985"/>
            <a:ext cx="1304780" cy="397613"/>
          </a:xfrm>
          <a:prstGeom prst="wedgeRoundRectCallout">
            <a:avLst>
              <a:gd name="adj1" fmla="val 60720"/>
              <a:gd name="adj2" fmla="val -11432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US" sz="969" dirty="0">
                <a:solidFill>
                  <a:schemeClr val="tx1"/>
                </a:solidFill>
                <a:latin typeface="Century Gothic" panose="020F0302020204030204"/>
              </a:rPr>
              <a:t>Rivers </a:t>
            </a:r>
            <a:endParaRPr lang="en-GB" sz="969" dirty="0">
              <a:solidFill>
                <a:schemeClr val="tx1"/>
              </a:solidFill>
              <a:latin typeface="Century Gothic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0246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2256</TotalTime>
  <Words>104</Words>
  <Application>Microsoft Macintosh PowerPoint</Application>
  <PresentationFormat>A3 Paper (297x420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Noteworthy Light</vt:lpstr>
      <vt:lpstr>Arial</vt:lpstr>
      <vt:lpstr>Century Gothic</vt:lpstr>
      <vt:lpstr>Calibri</vt:lpstr>
      <vt:lpstr>SF Slapstick Comic Shaded</vt:lpstr>
      <vt:lpstr>Bray Notes</vt:lpstr>
      <vt:lpstr>Calibri Light</vt:lpstr>
      <vt:lpstr>Hanging Letters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Calvin Hand</dc:creator>
  <cp:keywords/>
  <dc:description/>
  <cp:lastModifiedBy>E Sleightholme</cp:lastModifiedBy>
  <cp:revision>147</cp:revision>
  <cp:lastPrinted>2021-09-27T09:52:11Z</cp:lastPrinted>
  <dcterms:created xsi:type="dcterms:W3CDTF">2020-04-14T11:25:02Z</dcterms:created>
  <dcterms:modified xsi:type="dcterms:W3CDTF">2024-07-10T10:53:27Z</dcterms:modified>
  <cp:category/>
</cp:coreProperties>
</file>