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1"/>
  </p:sldMasterIdLst>
  <p:sldIdLst>
    <p:sldId id="256" r:id="rId2"/>
  </p:sldIdLst>
  <p:sldSz cx="9601200" cy="12801600" type="A3"/>
  <p:notesSz cx="9926638" cy="14352588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Intro Book" panose="02000000000000000000" pitchFamily="2" charset="77"/>
      <p:regular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363"/>
    <a:srgbClr val="8FAADD"/>
    <a:srgbClr val="FFF972"/>
    <a:srgbClr val="FF9C00"/>
    <a:srgbClr val="FF5408"/>
    <a:srgbClr val="73FEFF"/>
    <a:srgbClr val="FF8AD8"/>
    <a:srgbClr val="0BB050"/>
    <a:srgbClr val="3068B9"/>
    <a:srgbClr val="00A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F7481C-0894-EB27-9F17-1433376D3C77}" v="96" dt="2024-07-08T12:16:26.518"/>
    <p1510:client id="{2852AEE2-E6AD-7A48-D46C-CEA61C73E1EB}" v="2" dt="2024-07-08T19:57:26.524"/>
    <p1510:client id="{5516A0F1-C490-FF4E-9AAA-CD44D7AFB923}" v="55" dt="2024-07-08T20:40:44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0"/>
    <p:restoredTop sz="96327"/>
  </p:normalViewPr>
  <p:slideViewPr>
    <p:cSldViewPr snapToGrid="0" snapToObjects="1">
      <p:cViewPr>
        <p:scale>
          <a:sx n="182" d="100"/>
          <a:sy n="182" d="100"/>
        </p:scale>
        <p:origin x="1336" y="-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 Sleightholme" userId="S::emily.sleightholme@dene.durham.sch.uk::3776f339-64b5-49ce-897c-3dc4c96886e7" providerId="AD" clId="Web-{9C823AFD-C71D-8779-A13E-95127B634EBE}"/>
    <pc:docChg chg="modSld">
      <pc:chgData name="E Sleightholme" userId="S::emily.sleightholme@dene.durham.sch.uk::3776f339-64b5-49ce-897c-3dc4c96886e7" providerId="AD" clId="Web-{9C823AFD-C71D-8779-A13E-95127B634EBE}" dt="2023-11-05T12:01:59.999" v="36" actId="20577"/>
      <pc:docMkLst>
        <pc:docMk/>
      </pc:docMkLst>
      <pc:sldChg chg="delSp modSp">
        <pc:chgData name="E Sleightholme" userId="S::emily.sleightholme@dene.durham.sch.uk::3776f339-64b5-49ce-897c-3dc4c96886e7" providerId="AD" clId="Web-{9C823AFD-C71D-8779-A13E-95127B634EBE}" dt="2023-11-05T12:01:59.999" v="36" actId="20577"/>
        <pc:sldMkLst>
          <pc:docMk/>
          <pc:sldMk cId="1802469396" sldId="256"/>
        </pc:sldMkLst>
        <pc:spChg chg="del">
          <ac:chgData name="E Sleightholme" userId="S::emily.sleightholme@dene.durham.sch.uk::3776f339-64b5-49ce-897c-3dc4c96886e7" providerId="AD" clId="Web-{9C823AFD-C71D-8779-A13E-95127B634EBE}" dt="2023-11-05T12:00:15.961" v="8"/>
          <ac:spMkLst>
            <pc:docMk/>
            <pc:sldMk cId="1802469396" sldId="256"/>
            <ac:spMk id="79" creationId="{2824A97A-4CF1-D24E-B213-00E9D4281A02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4.933" v="19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9.996" v="21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0:53.916" v="16" actId="1076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09.101" v="4"/>
          <ac:spMkLst>
            <pc:docMk/>
            <pc:sldMk cId="1802469396" sldId="256"/>
            <ac:spMk id="91" creationId="{922917F1-EA58-2341-AC33-25E4AF4BC098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13.039" v="6"/>
          <ac:spMkLst>
            <pc:docMk/>
            <pc:sldMk cId="1802469396" sldId="256"/>
            <ac:spMk id="102" creationId="{B95B6F69-2C67-8E48-AD1C-06DEB1A7A3B3}"/>
          </ac:spMkLst>
        </pc:spChg>
        <pc:spChg chg="del mod">
          <ac:chgData name="E Sleightholme" userId="S::emily.sleightholme@dene.durham.sch.uk::3776f339-64b5-49ce-897c-3dc4c96886e7" providerId="AD" clId="Web-{9C823AFD-C71D-8779-A13E-95127B634EBE}" dt="2023-11-05T12:00:05.632" v="2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38.794" v="28" actId="1076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59.999" v="36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29.606" v="25" actId="14100"/>
          <ac:spMkLst>
            <pc:docMk/>
            <pc:sldMk cId="1802469396" sldId="256"/>
            <ac:spMk id="119" creationId="{EC07AE24-C483-AF49-ABC7-7C85F09DC840}"/>
          </ac:spMkLst>
        </pc:spChg>
        <pc:picChg chg="del">
          <ac:chgData name="E Sleightholme" userId="S::emily.sleightholme@dene.durham.sch.uk::3776f339-64b5-49ce-897c-3dc4c96886e7" providerId="AD" clId="Web-{9C823AFD-C71D-8779-A13E-95127B634EBE}" dt="2023-11-05T12:00:14.398" v="7"/>
          <ac:picMkLst>
            <pc:docMk/>
            <pc:sldMk cId="1802469396" sldId="256"/>
            <ac:picMk id="77" creationId="{1DC1AA40-2472-FC41-8607-A0DE9C068103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37.493" v="9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46.275" v="12" actId="1076"/>
          <ac:picMkLst>
            <pc:docMk/>
            <pc:sldMk cId="1802469396" sldId="256"/>
            <ac:picMk id="84" creationId="{71A97993-5E2B-6944-81BA-1D1AB32221D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6.338" v="17" actId="1076"/>
          <ac:picMkLst>
            <pc:docMk/>
            <pc:sldMk cId="1802469396" sldId="256"/>
            <ac:picMk id="86" creationId="{C8F3EF41-15D8-C143-92AC-38CDAD34F522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2.823" v="15" actId="1076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7.554" v="3"/>
          <ac:picMkLst>
            <pc:docMk/>
            <pc:sldMk cId="1802469396" sldId="256"/>
            <ac:picMk id="90" creationId="{0B488A0A-585D-B843-9CA4-5306442434EF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11.257" v="5"/>
          <ac:picMkLst>
            <pc:docMk/>
            <pc:sldMk cId="1802469396" sldId="256"/>
            <ac:picMk id="101" creationId="{C25712F1-C607-9E46-BFAD-D5FCD11CC45D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6.982" v="27" actId="1076"/>
          <ac:picMkLst>
            <pc:docMk/>
            <pc:sldMk cId="1802469396" sldId="256"/>
            <ac:picMk id="107" creationId="{147F3979-29EA-6B42-B96F-18B34E9866A7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1.882" v="0"/>
          <ac:picMkLst>
            <pc:docMk/>
            <pc:sldMk cId="1802469396" sldId="256"/>
            <ac:picMk id="113" creationId="{79F8C34E-F655-BC43-84BF-21FB495F2BEE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24.012" v="22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4.357" v="26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EE2A9F5B-9CC8-9437-2767-8280D6384A00}"/>
    <pc:docChg chg="modSld">
      <pc:chgData name="E Sleightholme" userId="S::emily.sleightholme@dene.durham.sch.uk::3776f339-64b5-49ce-897c-3dc4c96886e7" providerId="AD" clId="Web-{EE2A9F5B-9CC8-9437-2767-8280D6384A00}" dt="2022-06-08T13:15:33.109" v="49" actId="14100"/>
      <pc:docMkLst>
        <pc:docMk/>
      </pc:docMkLst>
      <pc:sldChg chg="modSp">
        <pc:chgData name="E Sleightholme" userId="S::emily.sleightholme@dene.durham.sch.uk::3776f339-64b5-49ce-897c-3dc4c96886e7" providerId="AD" clId="Web-{EE2A9F5B-9CC8-9437-2767-8280D6384A00}" dt="2022-06-08T13:15:33.109" v="49" actId="14100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EE2A9F5B-9CC8-9437-2767-8280D6384A00}" dt="2022-06-08T13:14:47.092" v="10" actId="20577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EE2A9F5B-9CC8-9437-2767-8280D6384A00}" dt="2022-06-08T13:15:33.109" v="49" actId="14100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EE2A9F5B-9CC8-9437-2767-8280D6384A00}" dt="2022-06-08T13:14:30.451" v="2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EE2A9F5B-9CC8-9437-2767-8280D6384A00}" dt="2022-06-08T13:14:29.013" v="1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S::emily.sleightholme@dene.durham.sch.uk::3776f339-64b5-49ce-897c-3dc4c96886e7" providerId="AD" clId="Web-{DEB9D9D0-A5B0-5237-03A5-E4DE7952BD71}"/>
    <pc:docChg chg="modSld">
      <pc:chgData name="E Sleightholme" userId="S::emily.sleightholme@dene.durham.sch.uk::3776f339-64b5-49ce-897c-3dc4c96886e7" providerId="AD" clId="Web-{DEB9D9D0-A5B0-5237-03A5-E4DE7952BD71}" dt="2024-05-21T20:34:23.074" v="102" actId="20577"/>
      <pc:docMkLst>
        <pc:docMk/>
      </pc:docMkLst>
      <pc:sldChg chg="addSp delSp modSp">
        <pc:chgData name="E Sleightholme" userId="S::emily.sleightholme@dene.durham.sch.uk::3776f339-64b5-49ce-897c-3dc4c96886e7" providerId="AD" clId="Web-{DEB9D9D0-A5B0-5237-03A5-E4DE7952BD71}" dt="2024-05-21T20:34:23.074" v="102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EB9D9D0-A5B0-5237-03A5-E4DE7952BD71}" dt="2024-05-21T20:30:03.736" v="21" actId="20577"/>
          <ac:spMkLst>
            <pc:docMk/>
            <pc:sldMk cId="1802469396" sldId="256"/>
            <ac:spMk id="78" creationId="{5738AD7E-91E7-AE4E-AD93-A6A9A9983DC1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34.800" v="32" actId="1076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28.831" v="29" actId="1076"/>
          <ac:spMkLst>
            <pc:docMk/>
            <pc:sldMk cId="1802469396" sldId="256"/>
            <ac:spMk id="85" creationId="{333FA4CF-24B1-AC43-84AA-8AC44B460B6E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0:17.924" v="26"/>
          <ac:spMkLst>
            <pc:docMk/>
            <pc:sldMk cId="1802469396" sldId="256"/>
            <ac:spMk id="87" creationId="{A7447F0A-A56C-8347-AFA6-297A8F979D7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1:02.332" v="48" actId="20577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3:11.602" v="66"/>
          <ac:spMkLst>
            <pc:docMk/>
            <pc:sldMk cId="1802469396" sldId="256"/>
            <ac:spMk id="95" creationId="{EF2FA5E4-9EF8-5C4E-855C-965342B1B612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57.854" v="84" actId="20577"/>
          <ac:spMkLst>
            <pc:docMk/>
            <pc:sldMk cId="1802469396" sldId="256"/>
            <ac:spMk id="96" creationId="{F09CFE43-76E9-C649-9F11-9652B1DA332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4:23.074" v="102" actId="2057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08.743" v="64" actId="20577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DEB9D9D0-A5B0-5237-03A5-E4DE7952BD71}" dt="2024-05-21T20:30:30.440" v="30" actId="1076"/>
          <ac:picMkLst>
            <pc:docMk/>
            <pc:sldMk cId="1802469396" sldId="256"/>
            <ac:picMk id="8" creationId="{BFCD3F6E-1521-E040-BE75-2AC9488EF3AB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20.150" v="67"/>
          <ac:picMkLst>
            <pc:docMk/>
            <pc:sldMk cId="1802469396" sldId="256"/>
            <ac:picMk id="17" creationId="{A365F6BC-C799-EF4C-B398-A65D8BA7B797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36.775" v="74"/>
          <ac:picMkLst>
            <pc:docMk/>
            <pc:sldMk cId="1802469396" sldId="256"/>
            <ac:picMk id="18" creationId="{93195D41-D259-1A42-4E32-9CF3771ABD0D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32.300" v="31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22.018" v="27" actId="1076"/>
          <ac:picMkLst>
            <pc:docMk/>
            <pc:sldMk cId="1802469396" sldId="256"/>
            <ac:picMk id="84" creationId="{71A97993-5E2B-6944-81BA-1D1AB32221D5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0:15.158" v="25"/>
          <ac:picMkLst>
            <pc:docMk/>
            <pc:sldMk cId="1802469396" sldId="256"/>
            <ac:picMk id="86" creationId="{C8F3EF41-15D8-C143-92AC-38CDAD34F522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58.120" v="85"/>
          <ac:picMkLst>
            <pc:docMk/>
            <pc:sldMk cId="1802469396" sldId="256"/>
            <ac:picMk id="93" creationId="{B89F4FFC-86FE-E14D-9383-00C062702756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09.727" v="65"/>
          <ac:picMkLst>
            <pc:docMk/>
            <pc:sldMk cId="1802469396" sldId="256"/>
            <ac:picMk id="94" creationId="{36A6458E-7939-FA4A-A3D0-0A47B01E194F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4:01.479" v="86" actId="1076"/>
          <ac:picMkLst>
            <pc:docMk/>
            <pc:sldMk cId="1802469396" sldId="256"/>
            <ac:picMk id="99" creationId="{DED7FCB0-0112-8241-8878-0BA6F0EBE33A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47.698" v="76" actId="1076"/>
          <ac:picMkLst>
            <pc:docMk/>
            <pc:sldMk cId="1802469396" sldId="256"/>
            <ac:picMk id="107" creationId="{147F3979-29EA-6B42-B96F-18B34E9866A7}"/>
          </ac:picMkLst>
        </pc:picChg>
      </pc:sldChg>
    </pc:docChg>
  </pc:docChgLst>
  <pc:docChgLst>
    <pc:chgData name="E Sleightholme" userId="3776f339-64b5-49ce-897c-3dc4c96886e7" providerId="ADAL" clId="{A3A0B343-32EB-994C-BAFE-81511E1A6AA1}"/>
    <pc:docChg chg="custSel modSld">
      <pc:chgData name="E Sleightholme" userId="3776f339-64b5-49ce-897c-3dc4c96886e7" providerId="ADAL" clId="{A3A0B343-32EB-994C-BAFE-81511E1A6AA1}" dt="2022-01-30T16:04:14.734" v="201" actId="1076"/>
      <pc:docMkLst>
        <pc:docMk/>
      </pc:docMkLst>
      <pc:sldChg chg="addSp delSp modSp">
        <pc:chgData name="E Sleightholme" userId="3776f339-64b5-49ce-897c-3dc4c96886e7" providerId="ADAL" clId="{A3A0B343-32EB-994C-BAFE-81511E1A6AA1}" dt="2022-01-30T16:04:14.734" v="201" actId="1076"/>
        <pc:sldMkLst>
          <pc:docMk/>
          <pc:sldMk cId="1802469396" sldId="256"/>
        </pc:sldMkLst>
        <pc:spChg chg="mod">
          <ac:chgData name="E Sleightholme" userId="3776f339-64b5-49ce-897c-3dc4c96886e7" providerId="ADAL" clId="{A3A0B343-32EB-994C-BAFE-81511E1A6AA1}" dt="2022-01-30T16:03:11.830" v="169" actId="1076"/>
          <ac:spMkLst>
            <pc:docMk/>
            <pc:sldMk cId="1802469396" sldId="256"/>
            <ac:spMk id="38" creationId="{28DBECC5-437E-C74D-BE71-06028EE3CA33}"/>
          </ac:spMkLst>
        </pc:spChg>
        <pc:spChg chg="mod">
          <ac:chgData name="E Sleightholme" userId="3776f339-64b5-49ce-897c-3dc4c96886e7" providerId="ADAL" clId="{A3A0B343-32EB-994C-BAFE-81511E1A6AA1}" dt="2022-01-30T16:02:51.559" v="166" actId="14100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A3A0B343-32EB-994C-BAFE-81511E1A6AA1}" dt="2022-01-30T16:01:41.784" v="112" actId="14100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A3A0B343-32EB-994C-BAFE-81511E1A6AA1}" dt="2022-01-30T16:04:08.122" v="198" actId="1076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A3A0B343-32EB-994C-BAFE-81511E1A6AA1}" dt="2022-01-30T16:01:48.305" v="114" actId="1076"/>
          <ac:spMkLst>
            <pc:docMk/>
            <pc:sldMk cId="1802469396" sldId="256"/>
            <ac:spMk id="130" creationId="{0FA6E395-E25B-404C-9051-00B32113D8D8}"/>
          </ac:spMkLst>
        </pc:spChg>
        <pc:spChg chg="mod">
          <ac:chgData name="E Sleightholme" userId="3776f339-64b5-49ce-897c-3dc4c96886e7" providerId="ADAL" clId="{A3A0B343-32EB-994C-BAFE-81511E1A6AA1}" dt="2022-01-30T15:59:03.941" v="73" actId="14100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A3A0B343-32EB-994C-BAFE-81511E1A6AA1}" dt="2022-01-30T16:02:45.697" v="164" actId="14100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A3A0B343-32EB-994C-BAFE-81511E1A6AA1}" dt="2022-01-30T16:03:06.994" v="168" actId="1076"/>
          <ac:spMkLst>
            <pc:docMk/>
            <pc:sldMk cId="1802469396" sldId="256"/>
            <ac:spMk id="142" creationId="{E6127BB5-4DA9-2C4A-8BA8-0BF4F91B500C}"/>
          </ac:spMkLst>
        </pc:spChg>
        <pc:spChg chg="mod">
          <ac:chgData name="E Sleightholme" userId="3776f339-64b5-49ce-897c-3dc4c96886e7" providerId="ADAL" clId="{A3A0B343-32EB-994C-BAFE-81511E1A6AA1}" dt="2022-01-30T16:02:24.998" v="160" actId="1076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A3A0B343-32EB-994C-BAFE-81511E1A6AA1}" dt="2022-01-30T16:03:19.793" v="171" actId="1076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A3A0B343-32EB-994C-BAFE-81511E1A6AA1}" dt="2022-01-30T16:02:14.764" v="158" actId="14100"/>
          <ac:spMkLst>
            <pc:docMk/>
            <pc:sldMk cId="1802469396" sldId="256"/>
            <ac:spMk id="153" creationId="{ED03DED5-20D5-2246-AF9F-24519974D3C2}"/>
          </ac:spMkLst>
        </pc:spChg>
        <pc:spChg chg="del mod">
          <ac:chgData name="E Sleightholme" userId="3776f339-64b5-49ce-897c-3dc4c96886e7" providerId="ADAL" clId="{A3A0B343-32EB-994C-BAFE-81511E1A6AA1}" dt="2022-01-30T16:01:07.213" v="103" actId="478"/>
          <ac:spMkLst>
            <pc:docMk/>
            <pc:sldMk cId="1802469396" sldId="256"/>
            <ac:spMk id="154" creationId="{EBE3CD8A-8393-F74E-9E2C-8BBA7A903C58}"/>
          </ac:spMkLst>
        </pc:spChg>
        <pc:spChg chg="mod">
          <ac:chgData name="E Sleightholme" userId="3776f339-64b5-49ce-897c-3dc4c96886e7" providerId="ADAL" clId="{A3A0B343-32EB-994C-BAFE-81511E1A6AA1}" dt="2022-01-30T16:04:14.734" v="201" actId="1076"/>
          <ac:spMkLst>
            <pc:docMk/>
            <pc:sldMk cId="1802469396" sldId="256"/>
            <ac:spMk id="156" creationId="{01C1578B-965A-E040-8DF4-8B3758D4F1FB}"/>
          </ac:spMkLst>
        </pc:spChg>
        <pc:spChg chg="del mod">
          <ac:chgData name="E Sleightholme" userId="3776f339-64b5-49ce-897c-3dc4c96886e7" providerId="ADAL" clId="{A3A0B343-32EB-994C-BAFE-81511E1A6AA1}" dt="2022-01-30T16:01:11.609" v="106" actId="478"/>
          <ac:spMkLst>
            <pc:docMk/>
            <pc:sldMk cId="1802469396" sldId="256"/>
            <ac:spMk id="170" creationId="{9B144781-14DC-1F46-AB23-E50991D967DD}"/>
          </ac:spMkLst>
        </pc:spChg>
        <pc:grpChg chg="mod">
          <ac:chgData name="E Sleightholme" userId="3776f339-64b5-49ce-897c-3dc4c96886e7" providerId="ADAL" clId="{A3A0B343-32EB-994C-BAFE-81511E1A6AA1}" dt="2022-01-30T16:03:03.867" v="167" actId="1076"/>
          <ac:grpSpMkLst>
            <pc:docMk/>
            <pc:sldMk cId="1802469396" sldId="256"/>
            <ac:grpSpMk id="34" creationId="{AD1C2649-6779-8240-9599-5FA4D0408BC3}"/>
          </ac:grpSpMkLst>
        </pc:grpChg>
        <pc:picChg chg="mod">
          <ac:chgData name="E Sleightholme" userId="3776f339-64b5-49ce-897c-3dc4c96886e7" providerId="ADAL" clId="{A3A0B343-32EB-994C-BAFE-81511E1A6AA1}" dt="2022-01-30T16:01:37.176" v="110" actId="1076"/>
          <ac:picMkLst>
            <pc:docMk/>
            <pc:sldMk cId="1802469396" sldId="256"/>
            <ac:picMk id="19" creationId="{13C670DF-F335-334C-BFBF-8FFB70CDFEC0}"/>
          </ac:picMkLst>
        </pc:picChg>
        <pc:picChg chg="mod">
          <ac:chgData name="E Sleightholme" userId="3776f339-64b5-49ce-897c-3dc4c96886e7" providerId="ADAL" clId="{A3A0B343-32EB-994C-BAFE-81511E1A6AA1}" dt="2022-01-30T16:02:21.855" v="159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A3A0B343-32EB-994C-BAFE-81511E1A6AA1}" dt="2022-01-30T16:04:12.308" v="200" actId="1076"/>
          <ac:picMkLst>
            <pc:docMk/>
            <pc:sldMk cId="1802469396" sldId="256"/>
            <ac:picMk id="40" creationId="{E99314C9-798D-EA45-85C1-DAEAFEBA0B14}"/>
          </ac:picMkLst>
        </pc:picChg>
        <pc:picChg chg="mod">
          <ac:chgData name="E Sleightholme" userId="3776f339-64b5-49ce-897c-3dc4c96886e7" providerId="ADAL" clId="{A3A0B343-32EB-994C-BAFE-81511E1A6AA1}" dt="2022-01-30T16:01:50.712" v="115" actId="1076"/>
          <ac:picMkLst>
            <pc:docMk/>
            <pc:sldMk cId="1802469396" sldId="256"/>
            <ac:picMk id="42" creationId="{73F37D9B-0346-5142-B76C-C2720612E9D4}"/>
          </ac:picMkLst>
        </pc:picChg>
        <pc:picChg chg="del mod">
          <ac:chgData name="E Sleightholme" userId="3776f339-64b5-49ce-897c-3dc4c96886e7" providerId="ADAL" clId="{A3A0B343-32EB-994C-BAFE-81511E1A6AA1}" dt="2022-01-30T16:01:09.088" v="105" actId="478"/>
          <ac:picMkLst>
            <pc:docMk/>
            <pc:sldMk cId="1802469396" sldId="256"/>
            <ac:picMk id="46" creationId="{99350802-B356-DE43-8B31-8BB898E5E760}"/>
          </ac:picMkLst>
        </pc:picChg>
        <pc:picChg chg="mod">
          <ac:chgData name="E Sleightholme" userId="3776f339-64b5-49ce-897c-3dc4c96886e7" providerId="ADAL" clId="{A3A0B343-32EB-994C-BAFE-81511E1A6AA1}" dt="2022-01-30T16:02:32.213" v="161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A3A0B343-32EB-994C-BAFE-81511E1A6AA1}" dt="2022-01-30T15:58:23.489" v="10" actId="1076"/>
          <ac:picMkLst>
            <pc:docMk/>
            <pc:sldMk cId="1802469396" sldId="256"/>
            <ac:picMk id="123" creationId="{ACF43FC5-CAA4-5243-93CF-0CD551E68CF5}"/>
          </ac:picMkLst>
        </pc:picChg>
        <pc:picChg chg="add mod">
          <ac:chgData name="E Sleightholme" userId="3776f339-64b5-49ce-897c-3dc4c96886e7" providerId="ADAL" clId="{A3A0B343-32EB-994C-BAFE-81511E1A6AA1}" dt="2022-01-30T16:04:05.509" v="197" actId="1076"/>
          <ac:picMkLst>
            <pc:docMk/>
            <pc:sldMk cId="1802469396" sldId="256"/>
            <ac:picMk id="124" creationId="{50B447D7-D7C0-9447-A187-0B9428752A94}"/>
          </ac:picMkLst>
        </pc:picChg>
        <pc:picChg chg="mod">
          <ac:chgData name="E Sleightholme" userId="3776f339-64b5-49ce-897c-3dc4c96886e7" providerId="ADAL" clId="{A3A0B343-32EB-994C-BAFE-81511E1A6AA1}" dt="2022-01-30T15:58:28.157" v="11" actId="1076"/>
          <ac:picMkLst>
            <pc:docMk/>
            <pc:sldMk cId="1802469396" sldId="256"/>
            <ac:picMk id="125" creationId="{1C0AE9BC-F79C-4D45-9924-DC9676163E0D}"/>
          </ac:picMkLst>
        </pc:picChg>
        <pc:picChg chg="add mod">
          <ac:chgData name="E Sleightholme" userId="3776f339-64b5-49ce-897c-3dc4c96886e7" providerId="ADAL" clId="{A3A0B343-32EB-994C-BAFE-81511E1A6AA1}" dt="2022-01-30T16:04:09.955" v="199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A3A0B343-32EB-994C-BAFE-81511E1A6AA1}" dt="2022-01-30T15:59:07.001" v="7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A3A0B343-32EB-994C-BAFE-81511E1A6AA1}" dt="2022-01-30T16:01:44.576" v="113" actId="1076"/>
          <ac:picMkLst>
            <pc:docMk/>
            <pc:sldMk cId="1802469396" sldId="256"/>
            <ac:picMk id="144" creationId="{4B3B882B-7E6C-1449-ABAC-5E6F1DC4A5B3}"/>
          </ac:picMkLst>
        </pc:picChg>
        <pc:picChg chg="mod">
          <ac:chgData name="E Sleightholme" userId="3776f339-64b5-49ce-897c-3dc4c96886e7" providerId="ADAL" clId="{A3A0B343-32EB-994C-BAFE-81511E1A6AA1}" dt="2022-01-30T16:03:15.828" v="170" actId="1076"/>
          <ac:picMkLst>
            <pc:docMk/>
            <pc:sldMk cId="1802469396" sldId="256"/>
            <ac:picMk id="146" creationId="{B224E371-544D-5445-8CC4-B6C542A9B5CF}"/>
          </ac:picMkLst>
        </pc:picChg>
        <pc:picChg chg="del mod">
          <ac:chgData name="E Sleightholme" userId="3776f339-64b5-49ce-897c-3dc4c96886e7" providerId="ADAL" clId="{A3A0B343-32EB-994C-BAFE-81511E1A6AA1}" dt="2022-01-30T16:01:08.116" v="104" actId="478"/>
          <ac:picMkLst>
            <pc:docMk/>
            <pc:sldMk cId="1802469396" sldId="256"/>
            <ac:picMk id="147" creationId="{ADD2AA2E-4B46-244B-B0CB-813DFE473513}"/>
          </ac:picMkLst>
        </pc:picChg>
      </pc:sldChg>
    </pc:docChg>
  </pc:docChgLst>
  <pc:docChgLst>
    <pc:chgData name="E Sleightholme" userId="3776f339-64b5-49ce-897c-3dc4c96886e7" providerId="ADAL" clId="{2780A00F-0142-974C-8D6F-E666B7B52A6E}"/>
    <pc:docChg chg="custSel modSld">
      <pc:chgData name="E Sleightholme" userId="3776f339-64b5-49ce-897c-3dc4c96886e7" providerId="ADAL" clId="{2780A00F-0142-974C-8D6F-E666B7B52A6E}" dt="2024-05-21T21:17:03.523" v="293" actId="1076"/>
      <pc:docMkLst>
        <pc:docMk/>
      </pc:docMkLst>
      <pc:sldChg chg="addSp delSp modSp mod">
        <pc:chgData name="E Sleightholme" userId="3776f339-64b5-49ce-897c-3dc4c96886e7" providerId="ADAL" clId="{2780A00F-0142-974C-8D6F-E666B7B52A6E}" dt="2024-05-21T21:17:03.523" v="293" actId="1076"/>
        <pc:sldMkLst>
          <pc:docMk/>
          <pc:sldMk cId="1802469396" sldId="256"/>
        </pc:sldMkLst>
        <pc:spChg chg="add mod">
          <ac:chgData name="E Sleightholme" userId="3776f339-64b5-49ce-897c-3dc4c96886e7" providerId="ADAL" clId="{2780A00F-0142-974C-8D6F-E666B7B52A6E}" dt="2024-05-21T20:48:05.898" v="163" actId="313"/>
          <ac:spMkLst>
            <pc:docMk/>
            <pc:sldMk cId="1802469396" sldId="256"/>
            <ac:spMk id="45" creationId="{7B7E3EEF-AE8A-5CD1-8A5A-D7F6AD679FDE}"/>
          </ac:spMkLst>
        </pc:spChg>
        <pc:spChg chg="del">
          <ac:chgData name="E Sleightholme" userId="3776f339-64b5-49ce-897c-3dc4c96886e7" providerId="ADAL" clId="{2780A00F-0142-974C-8D6F-E666B7B52A6E}" dt="2024-05-21T20:40:01.579" v="44" actId="478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5-21T21:17:03.523" v="293" actId="1076"/>
          <ac:spMkLst>
            <pc:docMk/>
            <pc:sldMk cId="1802469396" sldId="256"/>
            <ac:spMk id="96" creationId="{F09CFE43-76E9-C649-9F11-9652B1DA3329}"/>
          </ac:spMkLst>
        </pc:spChg>
        <pc:spChg chg="del mod">
          <ac:chgData name="E Sleightholme" userId="3776f339-64b5-49ce-897c-3dc4c96886e7" providerId="ADAL" clId="{2780A00F-0142-974C-8D6F-E666B7B52A6E}" dt="2024-05-21T20:43:40.984" v="58" actId="478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2780A00F-0142-974C-8D6F-E666B7B52A6E}" dt="2024-05-21T20:44:04.190" v="104" actId="14100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3776f339-64b5-49ce-897c-3dc4c96886e7" providerId="ADAL" clId="{2780A00F-0142-974C-8D6F-E666B7B52A6E}" dt="2024-05-21T20:48:29.036" v="174" actId="2057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2780A00F-0142-974C-8D6F-E666B7B52A6E}" dt="2024-05-21T20:48:43.560" v="191" actId="1076"/>
          <ac:spMkLst>
            <pc:docMk/>
            <pc:sldMk cId="1802469396" sldId="256"/>
            <ac:spMk id="111" creationId="{EBAE8F60-4522-1C4D-8415-53B939A78693}"/>
          </ac:spMkLst>
        </pc:spChg>
        <pc:spChg chg="del">
          <ac:chgData name="E Sleightholme" userId="3776f339-64b5-49ce-897c-3dc4c96886e7" providerId="ADAL" clId="{2780A00F-0142-974C-8D6F-E666B7B52A6E}" dt="2024-05-21T21:04:07.704" v="201" actId="478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2780A00F-0142-974C-8D6F-E666B7B52A6E}" dt="2024-05-21T21:04:53.255" v="233" actId="14100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2780A00F-0142-974C-8D6F-E666B7B52A6E}" dt="2024-05-21T21:04:35.894" v="221" actId="1076"/>
          <ac:spMkLst>
            <pc:docMk/>
            <pc:sldMk cId="1802469396" sldId="256"/>
            <ac:spMk id="119" creationId="{EC07AE24-C483-AF49-ABC7-7C85F09DC840}"/>
          </ac:spMkLst>
        </pc:spChg>
        <pc:spChg chg="mod">
          <ac:chgData name="E Sleightholme" userId="3776f339-64b5-49ce-897c-3dc4c96886e7" providerId="ADAL" clId="{2780A00F-0142-974C-8D6F-E666B7B52A6E}" dt="2024-05-21T21:16:42.247" v="287" actId="1076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2780A00F-0142-974C-8D6F-E666B7B52A6E}" dt="2024-05-21T21:12:51.246" v="247" actId="14100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2780A00F-0142-974C-8D6F-E666B7B52A6E}" dt="2024-05-21T21:14:17.191" v="280" actId="14100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2780A00F-0142-974C-8D6F-E666B7B52A6E}" dt="2024-05-21T21:13:48.890" v="264" actId="1076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2780A00F-0142-974C-8D6F-E666B7B52A6E}" dt="2024-05-21T20:44:16.900" v="126" actId="20577"/>
          <ac:spMkLst>
            <pc:docMk/>
            <pc:sldMk cId="1802469396" sldId="256"/>
            <ac:spMk id="13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5-21T21:16:46.538" v="289" actId="1076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2780A00F-0142-974C-8D6F-E666B7B52A6E}" dt="2024-05-21T21:13:53.695" v="266" actId="14100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2780A00F-0142-974C-8D6F-E666B7B52A6E}" dt="2024-05-21T21:16:55.673" v="291" actId="14100"/>
          <ac:spMkLst>
            <pc:docMk/>
            <pc:sldMk cId="1802469396" sldId="256"/>
            <ac:spMk id="153" creationId="{ED03DED5-20D5-2246-AF9F-24519974D3C2}"/>
          </ac:spMkLst>
        </pc:spChg>
        <pc:picChg chg="del">
          <ac:chgData name="E Sleightholme" userId="3776f339-64b5-49ce-897c-3dc4c96886e7" providerId="ADAL" clId="{2780A00F-0142-974C-8D6F-E666B7B52A6E}" dt="2024-05-21T20:44:19.034" v="127" actId="478"/>
          <ac:picMkLst>
            <pc:docMk/>
            <pc:sldMk cId="1802469396" sldId="256"/>
            <ac:picMk id="2" creationId="{00000000-0000-0000-0000-000000000000}"/>
          </ac:picMkLst>
        </pc:picChg>
        <pc:picChg chg="add mod">
          <ac:chgData name="E Sleightholme" userId="3776f339-64b5-49ce-897c-3dc4c96886e7" providerId="ADAL" clId="{2780A00F-0142-974C-8D6F-E666B7B52A6E}" dt="2024-05-21T20:43:56.172" v="100" actId="1076"/>
          <ac:picMkLst>
            <pc:docMk/>
            <pc:sldMk cId="1802469396" sldId="256"/>
            <ac:picMk id="18" creationId="{B60934A5-0786-0811-1799-F308BE87A69F}"/>
          </ac:picMkLst>
        </pc:picChg>
        <pc:picChg chg="mod">
          <ac:chgData name="E Sleightholme" userId="3776f339-64b5-49ce-897c-3dc4c96886e7" providerId="ADAL" clId="{2780A00F-0142-974C-8D6F-E666B7B52A6E}" dt="2024-05-21T21:12:42.974" v="245" actId="1076"/>
          <ac:picMkLst>
            <pc:docMk/>
            <pc:sldMk cId="1802469396" sldId="256"/>
            <ac:picMk id="19" creationId="{13C670DF-F335-334C-BFBF-8FFB70CDFEC0}"/>
          </ac:picMkLst>
        </pc:picChg>
        <pc:picChg chg="del">
          <ac:chgData name="E Sleightholme" userId="3776f339-64b5-49ce-897c-3dc4c96886e7" providerId="ADAL" clId="{2780A00F-0142-974C-8D6F-E666B7B52A6E}" dt="2024-05-21T21:14:13.263" v="279" actId="478"/>
          <ac:picMkLst>
            <pc:docMk/>
            <pc:sldMk cId="1802469396" sldId="256"/>
            <ac:picMk id="26" creationId="{CE573BB2-2B24-844A-B81D-504907888BE6}"/>
          </ac:picMkLst>
        </pc:picChg>
        <pc:picChg chg="add mod">
          <ac:chgData name="E Sleightholme" userId="3776f339-64b5-49ce-897c-3dc4c96886e7" providerId="ADAL" clId="{2780A00F-0142-974C-8D6F-E666B7B52A6E}" dt="2024-05-21T20:46:14.842" v="162" actId="1076"/>
          <ac:picMkLst>
            <pc:docMk/>
            <pc:sldMk cId="1802469396" sldId="256"/>
            <ac:picMk id="39" creationId="{307BB047-B5CA-968E-5FAE-C5681601EB12}"/>
          </ac:picMkLst>
        </pc:picChg>
        <pc:picChg chg="mod">
          <ac:chgData name="E Sleightholme" userId="3776f339-64b5-49ce-897c-3dc4c96886e7" providerId="ADAL" clId="{2780A00F-0142-974C-8D6F-E666B7B52A6E}" dt="2024-05-21T21:12:36.669" v="243" actId="1076"/>
          <ac:picMkLst>
            <pc:docMk/>
            <pc:sldMk cId="1802469396" sldId="256"/>
            <ac:picMk id="42" creationId="{73F37D9B-0346-5142-B76C-C2720612E9D4}"/>
          </ac:picMkLst>
        </pc:picChg>
        <pc:picChg chg="add mod">
          <ac:chgData name="E Sleightholme" userId="3776f339-64b5-49ce-897c-3dc4c96886e7" providerId="ADAL" clId="{2780A00F-0142-974C-8D6F-E666B7B52A6E}" dt="2024-05-21T20:45:52.211" v="132" actId="1076"/>
          <ac:picMkLst>
            <pc:docMk/>
            <pc:sldMk cId="1802469396" sldId="256"/>
            <ac:picMk id="43" creationId="{7B0E2B1B-CCE6-BD78-4BEE-99FFAA069EA3}"/>
          </ac:picMkLst>
        </pc:picChg>
        <pc:picChg chg="add mod">
          <ac:chgData name="E Sleightholme" userId="3776f339-64b5-49ce-897c-3dc4c96886e7" providerId="ADAL" clId="{2780A00F-0142-974C-8D6F-E666B7B52A6E}" dt="2024-05-21T21:03:59.889" v="199" actId="1076"/>
          <ac:picMkLst>
            <pc:docMk/>
            <pc:sldMk cId="1802469396" sldId="256"/>
            <ac:picMk id="47" creationId="{00985861-1D40-417A-9465-9929431217EE}"/>
          </ac:picMkLst>
        </pc:picChg>
        <pc:picChg chg="add mod">
          <ac:chgData name="E Sleightholme" userId="3776f339-64b5-49ce-897c-3dc4c96886e7" providerId="ADAL" clId="{2780A00F-0142-974C-8D6F-E666B7B52A6E}" dt="2024-05-21T21:12:10.443" v="239" actId="14100"/>
          <ac:picMkLst>
            <pc:docMk/>
            <pc:sldMk cId="1802469396" sldId="256"/>
            <ac:picMk id="49" creationId="{88CDBD18-42D2-CF25-A035-DED093D9B6A1}"/>
          </ac:picMkLst>
        </pc:picChg>
        <pc:picChg chg="add mod">
          <ac:chgData name="E Sleightholme" userId="3776f339-64b5-49ce-897c-3dc4c96886e7" providerId="ADAL" clId="{2780A00F-0142-974C-8D6F-E666B7B52A6E}" dt="2024-05-21T21:16:44.304" v="288" actId="1076"/>
          <ac:picMkLst>
            <pc:docMk/>
            <pc:sldMk cId="1802469396" sldId="256"/>
            <ac:picMk id="51" creationId="{FBB39265-8F8A-F88A-93C8-D8F73FA1D91C}"/>
          </ac:picMkLst>
        </pc:picChg>
        <pc:picChg chg="del">
          <ac:chgData name="E Sleightholme" userId="3776f339-64b5-49ce-897c-3dc4c96886e7" providerId="ADAL" clId="{2780A00F-0142-974C-8D6F-E666B7B52A6E}" dt="2024-05-21T20:43:39.073" v="57" actId="478"/>
          <ac:picMkLst>
            <pc:docMk/>
            <pc:sldMk cId="1802469396" sldId="256"/>
            <ac:picMk id="99" creationId="{DED7FCB0-0112-8241-8878-0BA6F0EBE33A}"/>
          </ac:picMkLst>
        </pc:picChg>
        <pc:picChg chg="del">
          <ac:chgData name="E Sleightholme" userId="3776f339-64b5-49ce-897c-3dc4c96886e7" providerId="ADAL" clId="{2780A00F-0142-974C-8D6F-E666B7B52A6E}" dt="2024-05-21T20:39:59.801" v="43" actId="478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2780A00F-0142-974C-8D6F-E666B7B52A6E}" dt="2024-05-21T21:04:04.661" v="200" actId="1076"/>
          <ac:picMkLst>
            <pc:docMk/>
            <pc:sldMk cId="1802469396" sldId="256"/>
            <ac:picMk id="105" creationId="{C3CF51E6-93FC-C84B-9BAF-2F121F6F1462}"/>
          </ac:picMkLst>
        </pc:picChg>
        <pc:picChg chg="del">
          <ac:chgData name="E Sleightholme" userId="3776f339-64b5-49ce-897c-3dc4c96886e7" providerId="ADAL" clId="{2780A00F-0142-974C-8D6F-E666B7B52A6E}" dt="2024-05-21T20:48:46.717" v="192" actId="478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2780A00F-0142-974C-8D6F-E666B7B52A6E}" dt="2024-05-21T20:48:51.656" v="194" actId="1076"/>
          <ac:picMkLst>
            <pc:docMk/>
            <pc:sldMk cId="1802469396" sldId="256"/>
            <ac:picMk id="116" creationId="{0010AA2E-176B-3E48-9D80-9F6844ECE425}"/>
          </ac:picMkLst>
        </pc:picChg>
        <pc:picChg chg="del">
          <ac:chgData name="E Sleightholme" userId="3776f339-64b5-49ce-897c-3dc4c96886e7" providerId="ADAL" clId="{2780A00F-0142-974C-8D6F-E666B7B52A6E}" dt="2024-05-21T20:48:47.861" v="193" actId="478"/>
          <ac:picMkLst>
            <pc:docMk/>
            <pc:sldMk cId="1802469396" sldId="256"/>
            <ac:picMk id="117" creationId="{4B69643D-4ADD-B74B-81AC-4CA78965AC92}"/>
          </ac:picMkLst>
        </pc:picChg>
        <pc:picChg chg="mod">
          <ac:chgData name="E Sleightholme" userId="3776f339-64b5-49ce-897c-3dc4c96886e7" providerId="ADAL" clId="{2780A00F-0142-974C-8D6F-E666B7B52A6E}" dt="2024-05-21T21:16:39.692" v="286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2780A00F-0142-974C-8D6F-E666B7B52A6E}" dt="2024-05-21T21:13:27.812" v="257" actId="1076"/>
          <ac:picMkLst>
            <pc:docMk/>
            <pc:sldMk cId="1802469396" sldId="256"/>
            <ac:picMk id="123" creationId="{ACF43FC5-CAA4-5243-93CF-0CD551E68CF5}"/>
          </ac:picMkLst>
        </pc:picChg>
        <pc:picChg chg="del">
          <ac:chgData name="E Sleightholme" userId="3776f339-64b5-49ce-897c-3dc4c96886e7" providerId="ADAL" clId="{2780A00F-0142-974C-8D6F-E666B7B52A6E}" dt="2024-05-21T21:14:03.696" v="269" actId="478"/>
          <ac:picMkLst>
            <pc:docMk/>
            <pc:sldMk cId="1802469396" sldId="256"/>
            <ac:picMk id="124" creationId="{50B447D7-D7C0-9447-A187-0B9428752A94}"/>
          </ac:picMkLst>
        </pc:picChg>
        <pc:picChg chg="del mod">
          <ac:chgData name="E Sleightholme" userId="3776f339-64b5-49ce-897c-3dc4c96886e7" providerId="ADAL" clId="{2780A00F-0142-974C-8D6F-E666B7B52A6E}" dt="2024-05-21T21:13:25.483" v="256" actId="478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2780A00F-0142-974C-8D6F-E666B7B52A6E}" dt="2024-05-21T21:14:06.036" v="270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2780A00F-0142-974C-8D6F-E666B7B52A6E}" dt="2024-05-21T21:12:39.458" v="24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2780A00F-0142-974C-8D6F-E666B7B52A6E}" dt="2024-05-21T21:13:51.112" v="265" actId="1076"/>
          <ac:picMkLst>
            <pc:docMk/>
            <pc:sldMk cId="1802469396" sldId="256"/>
            <ac:picMk id="146" creationId="{B224E371-544D-5445-8CC4-B6C542A9B5CF}"/>
          </ac:picMkLst>
        </pc:picChg>
      </pc:sldChg>
    </pc:docChg>
  </pc:docChgLst>
  <pc:docChgLst>
    <pc:chgData name="E Sleightholme" userId="3776f339-64b5-49ce-897c-3dc4c96886e7" providerId="ADAL" clId="{5516A0F1-C490-FF4E-9AAA-CD44D7AFB923}"/>
    <pc:docChg chg="undo custSel modSld">
      <pc:chgData name="E Sleightholme" userId="3776f339-64b5-49ce-897c-3dc4c96886e7" providerId="ADAL" clId="{5516A0F1-C490-FF4E-9AAA-CD44D7AFB923}" dt="2024-07-08T20:42:01.102" v="1883" actId="1076"/>
      <pc:docMkLst>
        <pc:docMk/>
      </pc:docMkLst>
      <pc:sldChg chg="addSp delSp modSp mod">
        <pc:chgData name="E Sleightholme" userId="3776f339-64b5-49ce-897c-3dc4c96886e7" providerId="ADAL" clId="{5516A0F1-C490-FF4E-9AAA-CD44D7AFB923}" dt="2024-07-08T20:42:01.102" v="1883" actId="1076"/>
        <pc:sldMkLst>
          <pc:docMk/>
          <pc:sldMk cId="1802469396" sldId="256"/>
        </pc:sldMkLst>
        <pc:spChg chg="add mod">
          <ac:chgData name="E Sleightholme" userId="3776f339-64b5-49ce-897c-3dc4c96886e7" providerId="ADAL" clId="{5516A0F1-C490-FF4E-9AAA-CD44D7AFB923}" dt="2024-07-08T20:25:17.751" v="1272" actId="2711"/>
          <ac:spMkLst>
            <pc:docMk/>
            <pc:sldMk cId="1802469396" sldId="256"/>
            <ac:spMk id="2" creationId="{05454E2B-1DC9-F93E-D166-AB2657F9C0C7}"/>
          </ac:spMkLst>
        </pc:spChg>
        <pc:spChg chg="mod">
          <ac:chgData name="E Sleightholme" userId="3776f339-64b5-49ce-897c-3dc4c96886e7" providerId="ADAL" clId="{5516A0F1-C490-FF4E-9AAA-CD44D7AFB923}" dt="2024-07-08T19:59:30.990" v="26" actId="1076"/>
          <ac:spMkLst>
            <pc:docMk/>
            <pc:sldMk cId="1802469396" sldId="256"/>
            <ac:spMk id="4" creationId="{1A12777C-CAD1-A545-9051-4071B972CB1F}"/>
          </ac:spMkLst>
        </pc:spChg>
        <pc:spChg chg="mod">
          <ac:chgData name="E Sleightholme" userId="3776f339-64b5-49ce-897c-3dc4c96886e7" providerId="ADAL" clId="{5516A0F1-C490-FF4E-9AAA-CD44D7AFB923}" dt="2024-07-08T20:27:03.418" v="1276" actId="14100"/>
          <ac:spMkLst>
            <pc:docMk/>
            <pc:sldMk cId="1802469396" sldId="256"/>
            <ac:spMk id="6" creationId="{0605B51D-9083-1C49-B8EE-A42012B14F54}"/>
          </ac:spMkLst>
        </pc:spChg>
        <pc:spChg chg="mod">
          <ac:chgData name="E Sleightholme" userId="3776f339-64b5-49ce-897c-3dc4c96886e7" providerId="ADAL" clId="{5516A0F1-C490-FF4E-9AAA-CD44D7AFB923}" dt="2024-07-08T20:27:25.092" v="1283" actId="207"/>
          <ac:spMkLst>
            <pc:docMk/>
            <pc:sldMk cId="1802469396" sldId="256"/>
            <ac:spMk id="7" creationId="{67FEC7F9-991B-C642-B992-F31209C05BAC}"/>
          </ac:spMkLst>
        </pc:spChg>
        <pc:spChg chg="add mod">
          <ac:chgData name="E Sleightholme" userId="3776f339-64b5-49ce-897c-3dc4c96886e7" providerId="ADAL" clId="{5516A0F1-C490-FF4E-9AAA-CD44D7AFB923}" dt="2024-07-08T20:27:22.533" v="1282" actId="166"/>
          <ac:spMkLst>
            <pc:docMk/>
            <pc:sldMk cId="1802469396" sldId="256"/>
            <ac:spMk id="8" creationId="{6C66FD9B-077D-7DCB-4DA8-710441904A7F}"/>
          </ac:spMkLst>
        </pc:spChg>
        <pc:spChg chg="mod">
          <ac:chgData name="E Sleightholme" userId="3776f339-64b5-49ce-897c-3dc4c96886e7" providerId="ADAL" clId="{5516A0F1-C490-FF4E-9AAA-CD44D7AFB923}" dt="2024-07-08T20:27:27.290" v="1284" actId="207"/>
          <ac:spMkLst>
            <pc:docMk/>
            <pc:sldMk cId="1802469396" sldId="256"/>
            <ac:spMk id="9" creationId="{5AA590F9-FEF6-5147-80D9-D70C144B6C4D}"/>
          </ac:spMkLst>
        </pc:spChg>
        <pc:spChg chg="mod">
          <ac:chgData name="E Sleightholme" userId="3776f339-64b5-49ce-897c-3dc4c96886e7" providerId="ADAL" clId="{5516A0F1-C490-FF4E-9AAA-CD44D7AFB923}" dt="2024-07-08T20:27:29.530" v="1285" actId="207"/>
          <ac:spMkLst>
            <pc:docMk/>
            <pc:sldMk cId="1802469396" sldId="256"/>
            <ac:spMk id="10" creationId="{BE776982-663F-504A-A767-95B0CF10383F}"/>
          </ac:spMkLst>
        </pc:spChg>
        <pc:spChg chg="mod">
          <ac:chgData name="E Sleightholme" userId="3776f339-64b5-49ce-897c-3dc4c96886e7" providerId="ADAL" clId="{5516A0F1-C490-FF4E-9AAA-CD44D7AFB923}" dt="2024-07-08T20:37:35.601" v="1669" actId="14100"/>
          <ac:spMkLst>
            <pc:docMk/>
            <pc:sldMk cId="1802469396" sldId="256"/>
            <ac:spMk id="11" creationId="{4E2B9E64-9FD4-2F41-8646-B493DA7EA6E6}"/>
          </ac:spMkLst>
        </pc:spChg>
        <pc:spChg chg="mod">
          <ac:chgData name="E Sleightholme" userId="3776f339-64b5-49ce-897c-3dc4c96886e7" providerId="ADAL" clId="{5516A0F1-C490-FF4E-9AAA-CD44D7AFB923}" dt="2024-07-08T20:28:23.955" v="1289" actId="207"/>
          <ac:spMkLst>
            <pc:docMk/>
            <pc:sldMk cId="1802469396" sldId="256"/>
            <ac:spMk id="12" creationId="{8630D570-B407-0548-A98A-EE394639BBA6}"/>
          </ac:spMkLst>
        </pc:spChg>
        <pc:spChg chg="mod">
          <ac:chgData name="E Sleightholme" userId="3776f339-64b5-49ce-897c-3dc4c96886e7" providerId="ADAL" clId="{5516A0F1-C490-FF4E-9AAA-CD44D7AFB923}" dt="2024-07-08T20:28:23.955" v="1289" actId="207"/>
          <ac:spMkLst>
            <pc:docMk/>
            <pc:sldMk cId="1802469396" sldId="256"/>
            <ac:spMk id="13" creationId="{DAE6C520-0647-8B40-B0AA-597F86C9176B}"/>
          </ac:spMkLst>
        </pc:spChg>
        <pc:spChg chg="mod">
          <ac:chgData name="E Sleightholme" userId="3776f339-64b5-49ce-897c-3dc4c96886e7" providerId="ADAL" clId="{5516A0F1-C490-FF4E-9AAA-CD44D7AFB923}" dt="2024-07-08T20:28:23.955" v="1289" actId="207"/>
          <ac:spMkLst>
            <pc:docMk/>
            <pc:sldMk cId="1802469396" sldId="256"/>
            <ac:spMk id="14" creationId="{42016823-898A-6749-9EA1-A398BCE30459}"/>
          </ac:spMkLst>
        </pc:spChg>
        <pc:spChg chg="mod">
          <ac:chgData name="E Sleightholme" userId="3776f339-64b5-49ce-897c-3dc4c96886e7" providerId="ADAL" clId="{5516A0F1-C490-FF4E-9AAA-CD44D7AFB923}" dt="2024-07-08T20:28:30.931" v="1290" actId="207"/>
          <ac:spMkLst>
            <pc:docMk/>
            <pc:sldMk cId="1802469396" sldId="256"/>
            <ac:spMk id="15" creationId="{FBDE5D11-B289-0044-A01A-C7E2DEB74A46}"/>
          </ac:spMkLst>
        </pc:spChg>
        <pc:spChg chg="add mod">
          <ac:chgData name="E Sleightholme" userId="3776f339-64b5-49ce-897c-3dc4c96886e7" providerId="ADAL" clId="{5516A0F1-C490-FF4E-9AAA-CD44D7AFB923}" dt="2024-07-08T20:26:44.379" v="1275" actId="1076"/>
          <ac:spMkLst>
            <pc:docMk/>
            <pc:sldMk cId="1802469396" sldId="256"/>
            <ac:spMk id="17" creationId="{6F576A21-9FED-AC8D-0DF4-8DA928F59D30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18" creationId="{40D7C456-8C83-A969-FBE0-CE506AD96AC8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19" creationId="{53C01176-46E3-0C1B-BAA3-5227AF527114}"/>
          </ac:spMkLst>
        </pc:spChg>
        <pc:spChg chg="mod">
          <ac:chgData name="E Sleightholme" userId="3776f339-64b5-49ce-897c-3dc4c96886e7" providerId="ADAL" clId="{5516A0F1-C490-FF4E-9AAA-CD44D7AFB923}" dt="2024-07-08T19:59:38.662" v="27" actId="1076"/>
          <ac:spMkLst>
            <pc:docMk/>
            <pc:sldMk cId="1802469396" sldId="256"/>
            <ac:spMk id="23" creationId="{134432BD-D9DB-8140-B6F0-BE891CB6FEA3}"/>
          </ac:spMkLst>
        </pc:spChg>
        <pc:spChg chg="mod">
          <ac:chgData name="E Sleightholme" userId="3776f339-64b5-49ce-897c-3dc4c96886e7" providerId="ADAL" clId="{5516A0F1-C490-FF4E-9AAA-CD44D7AFB923}" dt="2024-07-08T19:59:38.662" v="27" actId="1076"/>
          <ac:spMkLst>
            <pc:docMk/>
            <pc:sldMk cId="1802469396" sldId="256"/>
            <ac:spMk id="24" creationId="{8490094C-B7CD-B647-9D58-08A0D2162175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25" creationId="{56434F07-5CB6-0A61-FEFB-3255511FFBD0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26" creationId="{0C83ED5D-D517-E870-EE60-08F926202B0A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28" creationId="{13F18FA6-9257-9D6A-14A5-F7BFF646FD0B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29" creationId="{E7F88DF6-2BC9-FF86-EFF1-CC736578B87D}"/>
          </ac:spMkLst>
        </pc:spChg>
        <pc:spChg chg="add del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30" creationId="{2907FB13-9471-47FD-DC2D-405C23037043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31" creationId="{442CB881-AF12-24D5-96CE-3020F2727363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32" creationId="{4105975E-A495-3198-E1BD-AE828D541F41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33" creationId="{0F709AC2-1DEE-1C2E-3669-A8FCCD278E68}"/>
          </ac:spMkLst>
        </pc:spChg>
        <pc:spChg chg="add mod">
          <ac:chgData name="E Sleightholme" userId="3776f339-64b5-49ce-897c-3dc4c96886e7" providerId="ADAL" clId="{5516A0F1-C490-FF4E-9AAA-CD44D7AFB923}" dt="2024-07-08T20:14:50.428" v="743" actId="207"/>
          <ac:spMkLst>
            <pc:docMk/>
            <pc:sldMk cId="1802469396" sldId="256"/>
            <ac:spMk id="34" creationId="{1AA47DBD-4F4F-6467-514B-995DFEF24A33}"/>
          </ac:spMkLst>
        </pc:spChg>
        <pc:spChg chg="add mod">
          <ac:chgData name="E Sleightholme" userId="3776f339-64b5-49ce-897c-3dc4c96886e7" providerId="ADAL" clId="{5516A0F1-C490-FF4E-9AAA-CD44D7AFB923}" dt="2024-07-08T20:15:02.663" v="746" actId="1076"/>
          <ac:spMkLst>
            <pc:docMk/>
            <pc:sldMk cId="1802469396" sldId="256"/>
            <ac:spMk id="35" creationId="{B93079D5-67BB-884D-C502-7FF0677FD60C}"/>
          </ac:spMkLst>
        </pc:spChg>
        <pc:spChg chg="add mod">
          <ac:chgData name="E Sleightholme" userId="3776f339-64b5-49ce-897c-3dc4c96886e7" providerId="ADAL" clId="{5516A0F1-C490-FF4E-9AAA-CD44D7AFB923}" dt="2024-07-08T20:14:56.946" v="744" actId="313"/>
          <ac:spMkLst>
            <pc:docMk/>
            <pc:sldMk cId="1802469396" sldId="256"/>
            <ac:spMk id="36" creationId="{BDD7C055-F13C-28A0-64A2-8AB5E0C116FD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37" creationId="{F11888E7-A179-7595-1B4C-AD32A62D2FD5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38" creationId="{CB8AF571-B033-A0D0-9651-29498AC0833D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39" creationId="{B766E5A4-A5C7-756A-9B8E-9C869677BA5E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0" creationId="{67D8B6B5-7D7A-A6B9-A57C-50469AE9874E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1" creationId="{7621F72D-909B-D699-B58F-0BA5DFBEC2A6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2" creationId="{52627EB1-F53E-75B0-1645-D83671BD0335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3" creationId="{6946541E-075F-CF31-4A7B-9D99DF5DF909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45" creationId="{7B7E3EEF-AE8A-5CD1-8A5A-D7F6AD679FDE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6" creationId="{F9CDB421-213E-7C62-A925-2276D1778B9B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7" creationId="{9C99DB15-318B-BB92-7E83-9B798F215068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8" creationId="{D65B1B3C-7077-A228-3E7F-67233E20C416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49" creationId="{4BEC8069-5213-2790-A5FB-9098667CA0CE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50" creationId="{9190BEAD-A0C4-59A1-5A59-6748B123E20D}"/>
          </ac:spMkLst>
        </pc:spChg>
        <pc:spChg chg="add mod">
          <ac:chgData name="E Sleightholme" userId="3776f339-64b5-49ce-897c-3dc4c96886e7" providerId="ADAL" clId="{5516A0F1-C490-FF4E-9AAA-CD44D7AFB923}" dt="2024-07-08T20:28:06.976" v="1288" actId="207"/>
          <ac:spMkLst>
            <pc:docMk/>
            <pc:sldMk cId="1802469396" sldId="256"/>
            <ac:spMk id="51" creationId="{683FA214-879F-8BDD-EB69-615D2C127121}"/>
          </ac:spMkLst>
        </pc:spChg>
        <pc:spChg chg="add del mod">
          <ac:chgData name="E Sleightholme" userId="3776f339-64b5-49ce-897c-3dc4c96886e7" providerId="ADAL" clId="{5516A0F1-C490-FF4E-9AAA-CD44D7AFB923}" dt="2024-07-08T20:37:15.165" v="1663" actId="1076"/>
          <ac:spMkLst>
            <pc:docMk/>
            <pc:sldMk cId="1802469396" sldId="256"/>
            <ac:spMk id="52" creationId="{8DB9E205-9A19-2FE9-58A2-D4CEF36D5AD6}"/>
          </ac:spMkLst>
        </pc:spChg>
        <pc:spChg chg="add mod">
          <ac:chgData name="E Sleightholme" userId="3776f339-64b5-49ce-897c-3dc4c96886e7" providerId="ADAL" clId="{5516A0F1-C490-FF4E-9AAA-CD44D7AFB923}" dt="2024-07-08T20:37:28.796" v="1667" actId="1076"/>
          <ac:spMkLst>
            <pc:docMk/>
            <pc:sldMk cId="1802469396" sldId="256"/>
            <ac:spMk id="53" creationId="{128E4B19-B0C1-E894-A77C-9483DE878C09}"/>
          </ac:spMkLst>
        </pc:spChg>
        <pc:spChg chg="add mod">
          <ac:chgData name="E Sleightholme" userId="3776f339-64b5-49ce-897c-3dc4c96886e7" providerId="ADAL" clId="{5516A0F1-C490-FF4E-9AAA-CD44D7AFB923}" dt="2024-07-08T20:37:26.734" v="1666" actId="1076"/>
          <ac:spMkLst>
            <pc:docMk/>
            <pc:sldMk cId="1802469396" sldId="256"/>
            <ac:spMk id="54" creationId="{B37537EA-5D82-20AF-5187-3A8414979DB4}"/>
          </ac:spMkLst>
        </pc:spChg>
        <pc:spChg chg="add mod">
          <ac:chgData name="E Sleightholme" userId="3776f339-64b5-49ce-897c-3dc4c96886e7" providerId="ADAL" clId="{5516A0F1-C490-FF4E-9AAA-CD44D7AFB923}" dt="2024-07-08T20:27:18.897" v="1281" actId="207"/>
          <ac:spMkLst>
            <pc:docMk/>
            <pc:sldMk cId="1802469396" sldId="256"/>
            <ac:spMk id="59" creationId="{90470DB7-C869-9D43-CC94-0CAEF5C501E5}"/>
          </ac:spMkLst>
        </pc:spChg>
        <pc:spChg chg="add mod">
          <ac:chgData name="E Sleightholme" userId="3776f339-64b5-49ce-897c-3dc4c96886e7" providerId="ADAL" clId="{5516A0F1-C490-FF4E-9AAA-CD44D7AFB923}" dt="2024-07-08T20:37:55.986" v="1670" actId="1076"/>
          <ac:spMkLst>
            <pc:docMk/>
            <pc:sldMk cId="1802469396" sldId="256"/>
            <ac:spMk id="60" creationId="{B782DD0B-D429-0DB4-AB05-BC8FC771DEA8}"/>
          </ac:spMkLst>
        </pc:spChg>
        <pc:spChg chg="add mod">
          <ac:chgData name="E Sleightholme" userId="3776f339-64b5-49ce-897c-3dc4c96886e7" providerId="ADAL" clId="{5516A0F1-C490-FF4E-9AAA-CD44D7AFB923}" dt="2024-07-08T20:42:01.102" v="1883" actId="1076"/>
          <ac:spMkLst>
            <pc:docMk/>
            <pc:sldMk cId="1802469396" sldId="256"/>
            <ac:spMk id="61" creationId="{55760ECC-3960-AF1A-51F5-8E00134C96DF}"/>
          </ac:spMkLst>
        </pc:spChg>
        <pc:spChg chg="add mod">
          <ac:chgData name="E Sleightholme" userId="3776f339-64b5-49ce-897c-3dc4c96886e7" providerId="ADAL" clId="{5516A0F1-C490-FF4E-9AAA-CD44D7AFB923}" dt="2024-07-08T20:41:55.762" v="1881" actId="14100"/>
          <ac:spMkLst>
            <pc:docMk/>
            <pc:sldMk cId="1802469396" sldId="256"/>
            <ac:spMk id="62" creationId="{1994B8FB-9317-686A-D584-58C914EDB45C}"/>
          </ac:spMkLst>
        </pc:spChg>
        <pc:spChg chg="add mod">
          <ac:chgData name="E Sleightholme" userId="3776f339-64b5-49ce-897c-3dc4c96886e7" providerId="ADAL" clId="{5516A0F1-C490-FF4E-9AAA-CD44D7AFB923}" dt="2024-07-08T20:37:55.986" v="1670" actId="1076"/>
          <ac:spMkLst>
            <pc:docMk/>
            <pc:sldMk cId="1802469396" sldId="256"/>
            <ac:spMk id="63" creationId="{C27C085D-A6CF-B0E9-B176-8D81EC21A5FF}"/>
          </ac:spMkLst>
        </pc:spChg>
        <pc:spChg chg="add mod">
          <ac:chgData name="E Sleightholme" userId="3776f339-64b5-49ce-897c-3dc4c96886e7" providerId="ADAL" clId="{5516A0F1-C490-FF4E-9AAA-CD44D7AFB923}" dt="2024-07-08T20:41:42.431" v="1878" actId="1076"/>
          <ac:spMkLst>
            <pc:docMk/>
            <pc:sldMk cId="1802469396" sldId="256"/>
            <ac:spMk id="64" creationId="{C689699C-2DD0-BEDC-7A32-13027D387E52}"/>
          </ac:spMkLst>
        </pc:spChg>
        <pc:spChg chg="add mod">
          <ac:chgData name="E Sleightholme" userId="3776f339-64b5-49ce-897c-3dc4c96886e7" providerId="ADAL" clId="{5516A0F1-C490-FF4E-9AAA-CD44D7AFB923}" dt="2024-07-08T20:41:53.283" v="1880" actId="14100"/>
          <ac:spMkLst>
            <pc:docMk/>
            <pc:sldMk cId="1802469396" sldId="256"/>
            <ac:spMk id="65" creationId="{BD4FCA25-96F7-138A-CF1D-7A5E2C78EEE3}"/>
          </ac:spMkLst>
        </pc:spChg>
        <pc:spChg chg="mod">
          <ac:chgData name="E Sleightholme" userId="3776f339-64b5-49ce-897c-3dc4c96886e7" providerId="ADAL" clId="{5516A0F1-C490-FF4E-9AAA-CD44D7AFB923}" dt="2024-07-08T20:37:32.166" v="1668" actId="1076"/>
          <ac:spMkLst>
            <pc:docMk/>
            <pc:sldMk cId="1802469396" sldId="256"/>
            <ac:spMk id="66" creationId="{FFBD3EA9-5BCF-BD47-830D-621F7C4C8B27}"/>
          </ac:spMkLst>
        </pc:spChg>
        <pc:spChg chg="add mod">
          <ac:chgData name="E Sleightholme" userId="3776f339-64b5-49ce-897c-3dc4c96886e7" providerId="ADAL" clId="{5516A0F1-C490-FF4E-9AAA-CD44D7AFB923}" dt="2024-07-08T20:41:40.611" v="1877" actId="1076"/>
          <ac:spMkLst>
            <pc:docMk/>
            <pc:sldMk cId="1802469396" sldId="256"/>
            <ac:spMk id="67" creationId="{7B4466DD-CB92-8C31-4709-B3A023D28BC8}"/>
          </ac:spMkLst>
        </pc:spChg>
        <pc:spChg chg="add mod">
          <ac:chgData name="E Sleightholme" userId="3776f339-64b5-49ce-897c-3dc4c96886e7" providerId="ADAL" clId="{5516A0F1-C490-FF4E-9AAA-CD44D7AFB923}" dt="2024-07-08T20:41:39.231" v="1876" actId="1076"/>
          <ac:spMkLst>
            <pc:docMk/>
            <pc:sldMk cId="1802469396" sldId="256"/>
            <ac:spMk id="68" creationId="{27840C4D-F9A0-D119-D23F-191BFE43EFF8}"/>
          </ac:spMkLst>
        </pc:spChg>
        <pc:spChg chg="mod">
          <ac:chgData name="E Sleightholme" userId="3776f339-64b5-49ce-897c-3dc4c96886e7" providerId="ADAL" clId="{5516A0F1-C490-FF4E-9AAA-CD44D7AFB923}" dt="2024-07-08T20:28:41.258" v="1291" actId="207"/>
          <ac:spMkLst>
            <pc:docMk/>
            <pc:sldMk cId="1802469396" sldId="256"/>
            <ac:spMk id="69" creationId="{954D0622-1AF2-D84F-9CD8-551BC964B9CF}"/>
          </ac:spMkLst>
        </pc:spChg>
        <pc:spChg chg="add mod">
          <ac:chgData name="E Sleightholme" userId="3776f339-64b5-49ce-897c-3dc4c96886e7" providerId="ADAL" clId="{5516A0F1-C490-FF4E-9AAA-CD44D7AFB923}" dt="2024-07-08T20:41:31.676" v="1873" actId="1076"/>
          <ac:spMkLst>
            <pc:docMk/>
            <pc:sldMk cId="1802469396" sldId="256"/>
            <ac:spMk id="70" creationId="{F38E4792-7C70-D3C0-A6E3-9AF6CC71FA1D}"/>
          </ac:spMkLst>
        </pc:spChg>
        <pc:spChg chg="add mod">
          <ac:chgData name="E Sleightholme" userId="3776f339-64b5-49ce-897c-3dc4c96886e7" providerId="ADAL" clId="{5516A0F1-C490-FF4E-9AAA-CD44D7AFB923}" dt="2024-07-08T20:41:34.764" v="1874" actId="1076"/>
          <ac:spMkLst>
            <pc:docMk/>
            <pc:sldMk cId="1802469396" sldId="256"/>
            <ac:spMk id="71" creationId="{BEFF4670-0691-E223-8C59-B19EB8F76C9A}"/>
          </ac:spMkLst>
        </pc:spChg>
        <pc:spChg chg="add mod">
          <ac:chgData name="E Sleightholme" userId="3776f339-64b5-49ce-897c-3dc4c96886e7" providerId="ADAL" clId="{5516A0F1-C490-FF4E-9AAA-CD44D7AFB923}" dt="2024-07-08T20:41:29.919" v="1872" actId="1076"/>
          <ac:spMkLst>
            <pc:docMk/>
            <pc:sldMk cId="1802469396" sldId="256"/>
            <ac:spMk id="72" creationId="{449A4829-410B-0E99-8A14-89FC4CCB029C}"/>
          </ac:spMkLst>
        </pc:spChg>
        <pc:spChg chg="add mod">
          <ac:chgData name="E Sleightholme" userId="3776f339-64b5-49ce-897c-3dc4c96886e7" providerId="ADAL" clId="{5516A0F1-C490-FF4E-9AAA-CD44D7AFB923}" dt="2024-07-08T20:38:40.310" v="1685" actId="1076"/>
          <ac:spMkLst>
            <pc:docMk/>
            <pc:sldMk cId="1802469396" sldId="256"/>
            <ac:spMk id="73" creationId="{EE293F90-6C10-BA7C-36C9-EC068DA43C13}"/>
          </ac:spMkLst>
        </pc:spChg>
        <pc:spChg chg="add mod">
          <ac:chgData name="E Sleightholme" userId="3776f339-64b5-49ce-897c-3dc4c96886e7" providerId="ADAL" clId="{5516A0F1-C490-FF4E-9AAA-CD44D7AFB923}" dt="2024-07-08T20:41:20.999" v="1868" actId="1076"/>
          <ac:spMkLst>
            <pc:docMk/>
            <pc:sldMk cId="1802469396" sldId="256"/>
            <ac:spMk id="74" creationId="{830B9C5D-FCDC-CA89-F0E4-629BB95CB06B}"/>
          </ac:spMkLst>
        </pc:spChg>
        <pc:spChg chg="add mod">
          <ac:chgData name="E Sleightholme" userId="3776f339-64b5-49ce-897c-3dc4c96886e7" providerId="ADAL" clId="{5516A0F1-C490-FF4E-9AAA-CD44D7AFB923}" dt="2024-07-08T20:41:27.834" v="1871" actId="1076"/>
          <ac:spMkLst>
            <pc:docMk/>
            <pc:sldMk cId="1802469396" sldId="256"/>
            <ac:spMk id="75" creationId="{0169C718-548F-99FC-2A49-73E3C52E49C3}"/>
          </ac:spMkLst>
        </pc:spChg>
        <pc:spChg chg="add mod">
          <ac:chgData name="E Sleightholme" userId="3776f339-64b5-49ce-897c-3dc4c96886e7" providerId="ADAL" clId="{5516A0F1-C490-FF4E-9AAA-CD44D7AFB923}" dt="2024-07-08T20:41:25.501" v="1870" actId="1076"/>
          <ac:spMkLst>
            <pc:docMk/>
            <pc:sldMk cId="1802469396" sldId="256"/>
            <ac:spMk id="76" creationId="{9F0BFEE4-9B23-BFEE-FC03-3CA331FFE0E9}"/>
          </ac:spMkLst>
        </pc:spChg>
        <pc:spChg chg="add mod">
          <ac:chgData name="E Sleightholme" userId="3776f339-64b5-49ce-897c-3dc4c96886e7" providerId="ADAL" clId="{5516A0F1-C490-FF4E-9AAA-CD44D7AFB923}" dt="2024-07-08T20:41:09.875" v="1865" actId="1076"/>
          <ac:spMkLst>
            <pc:docMk/>
            <pc:sldMk cId="1802469396" sldId="256"/>
            <ac:spMk id="77" creationId="{5710CA65-66B8-3355-9108-5EF2CD300F4F}"/>
          </ac:spMkLst>
        </pc:spChg>
        <pc:spChg chg="del">
          <ac:chgData name="E Sleightholme" userId="3776f339-64b5-49ce-897c-3dc4c96886e7" providerId="ADAL" clId="{5516A0F1-C490-FF4E-9AAA-CD44D7AFB923}" dt="2024-07-08T19:59:43.700" v="28" actId="478"/>
          <ac:spMkLst>
            <pc:docMk/>
            <pc:sldMk cId="1802469396" sldId="256"/>
            <ac:spMk id="78" creationId="{5738AD7E-91E7-AE4E-AD93-A6A9A9983DC1}"/>
          </ac:spMkLst>
        </pc:spChg>
        <pc:spChg chg="add mod">
          <ac:chgData name="E Sleightholme" userId="3776f339-64b5-49ce-897c-3dc4c96886e7" providerId="ADAL" clId="{5516A0F1-C490-FF4E-9AAA-CD44D7AFB923}" dt="2024-07-08T20:41:23.477" v="1869" actId="1076"/>
          <ac:spMkLst>
            <pc:docMk/>
            <pc:sldMk cId="1802469396" sldId="256"/>
            <ac:spMk id="79" creationId="{37D16991-4B15-41A0-3AA9-5C7A12695433}"/>
          </ac:spMkLst>
        </pc:spChg>
        <pc:spChg chg="add mod">
          <ac:chgData name="E Sleightholme" userId="3776f339-64b5-49ce-897c-3dc4c96886e7" providerId="ADAL" clId="{5516A0F1-C490-FF4E-9AAA-CD44D7AFB923}" dt="2024-07-08T20:40:43.094" v="1817" actId="1076"/>
          <ac:spMkLst>
            <pc:docMk/>
            <pc:sldMk cId="1802469396" sldId="256"/>
            <ac:spMk id="80" creationId="{7933D0DC-011C-9860-2033-E90CEEC756EC}"/>
          </ac:spMkLst>
        </pc:spChg>
        <pc:spChg chg="add mod">
          <ac:chgData name="E Sleightholme" userId="3776f339-64b5-49ce-897c-3dc4c96886e7" providerId="ADAL" clId="{5516A0F1-C490-FF4E-9AAA-CD44D7AFB923}" dt="2024-07-08T20:40:39.892" v="1816" actId="1076"/>
          <ac:spMkLst>
            <pc:docMk/>
            <pc:sldMk cId="1802469396" sldId="256"/>
            <ac:spMk id="81" creationId="{C76EA3E3-AFF9-9382-BA60-7E97AFD523F5}"/>
          </ac:spMkLst>
        </pc:spChg>
        <pc:spChg chg="add mod">
          <ac:chgData name="E Sleightholme" userId="3776f339-64b5-49ce-897c-3dc4c96886e7" providerId="ADAL" clId="{5516A0F1-C490-FF4E-9AAA-CD44D7AFB923}" dt="2024-07-08T20:41:04.548" v="1863" actId="20577"/>
          <ac:spMkLst>
            <pc:docMk/>
            <pc:sldMk cId="1802469396" sldId="256"/>
            <ac:spMk id="82" creationId="{068DC056-5AC6-1B02-6159-B9A6ADB91972}"/>
          </ac:spMkLst>
        </pc:spChg>
        <pc:spChg chg="del">
          <ac:chgData name="E Sleightholme" userId="3776f339-64b5-49ce-897c-3dc4c96886e7" providerId="ADAL" clId="{5516A0F1-C490-FF4E-9AAA-CD44D7AFB923}" dt="2024-07-08T19:59:44.910" v="29" actId="478"/>
          <ac:spMkLst>
            <pc:docMk/>
            <pc:sldMk cId="1802469396" sldId="256"/>
            <ac:spMk id="83" creationId="{30B8731C-E251-DE4E-ABA8-B6B488F9DA7B}"/>
          </ac:spMkLst>
        </pc:spChg>
        <pc:spChg chg="del">
          <ac:chgData name="E Sleightholme" userId="3776f339-64b5-49ce-897c-3dc4c96886e7" providerId="ADAL" clId="{5516A0F1-C490-FF4E-9AAA-CD44D7AFB923}" dt="2024-07-08T19:59:48.882" v="32" actId="478"/>
          <ac:spMkLst>
            <pc:docMk/>
            <pc:sldMk cId="1802469396" sldId="256"/>
            <ac:spMk id="85" creationId="{333FA4CF-24B1-AC43-84AA-8AC44B460B6E}"/>
          </ac:spMkLst>
        </pc:spChg>
        <pc:spChg chg="del">
          <ac:chgData name="E Sleightholme" userId="3776f339-64b5-49ce-897c-3dc4c96886e7" providerId="ADAL" clId="{5516A0F1-C490-FF4E-9AAA-CD44D7AFB923}" dt="2024-07-08T19:59:50.254" v="33" actId="478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96" creationId="{F09CFE43-76E9-C649-9F11-9652B1DA3329}"/>
          </ac:spMkLst>
        </pc:spChg>
        <pc:spChg chg="del mod">
          <ac:chgData name="E Sleightholme" userId="3776f339-64b5-49ce-897c-3dc4c96886e7" providerId="ADAL" clId="{5516A0F1-C490-FF4E-9AAA-CD44D7AFB923}" dt="2024-07-08T19:59:47.446" v="31" actId="478"/>
          <ac:spMkLst>
            <pc:docMk/>
            <pc:sldMk cId="1802469396" sldId="256"/>
            <ac:spMk id="100" creationId="{E51EA359-9736-C141-8C30-A04ADE6B59F8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04" creationId="{3760470F-DF2C-714E-A27D-0356C874792E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08" creationId="{8AAE8774-A150-CD41-84CD-C00D2179543F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09" creationId="{7C94D6BA-E6E7-3F42-8128-D878FCA6B866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11" creationId="{EBAE8F60-4522-1C4D-8415-53B939A78693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5516A0F1-C490-FF4E-9AAA-CD44D7AFB923}" dt="2024-07-08T19:58:47.613" v="18" actId="14100"/>
          <ac:spMkLst>
            <pc:docMk/>
            <pc:sldMk cId="1802469396" sldId="256"/>
            <ac:spMk id="118" creationId="{691A3737-E84D-8D41-BB41-2E93E96F3929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19" creationId="{EC07AE24-C483-AF49-ABC7-7C85F09DC840}"/>
          </ac:spMkLst>
        </pc:spChg>
        <pc:spChg chg="mod">
          <ac:chgData name="E Sleightholme" userId="3776f339-64b5-49ce-897c-3dc4c96886e7" providerId="ADAL" clId="{5516A0F1-C490-FF4E-9AAA-CD44D7AFB923}" dt="2024-07-08T20:27:33.229" v="1286" actId="207"/>
          <ac:spMkLst>
            <pc:docMk/>
            <pc:sldMk cId="1802469396" sldId="256"/>
            <ac:spMk id="120" creationId="{60A8B61E-08F0-B24D-97A9-501CE18A0568}"/>
          </ac:spMkLst>
        </pc:spChg>
        <pc:spChg chg="del mod">
          <ac:chgData name="E Sleightholme" userId="3776f339-64b5-49ce-897c-3dc4c96886e7" providerId="ADAL" clId="{5516A0F1-C490-FF4E-9AAA-CD44D7AFB923}" dt="2024-07-08T19:58:45.462" v="17" actId="478"/>
          <ac:spMkLst>
            <pc:docMk/>
            <pc:sldMk cId="1802469396" sldId="256"/>
            <ac:spMk id="121" creationId="{53FFC10D-D954-7749-8F4C-90AF6A49B538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26" creationId="{EC6C4C9E-A288-B646-B6AE-CCA406BF8A23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27" creationId="{01D34625-6C5B-8E44-9243-F929A0AA46E9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28" creationId="{7C3742D5-A584-274B-90D8-D2727AEB45E3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30" creationId="{0FA6E395-E25B-404C-9051-00B32113D8D8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31" creationId="{19B50702-8540-4E40-8F3E-9DF33594F854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32" creationId="{5B321316-6BE2-DD45-9CF0-1B7CC8588CA2}"/>
          </ac:spMkLst>
        </pc:spChg>
        <pc:spChg chg="mod">
          <ac:chgData name="E Sleightholme" userId="3776f339-64b5-49ce-897c-3dc4c96886e7" providerId="ADAL" clId="{5516A0F1-C490-FF4E-9AAA-CD44D7AFB923}" dt="2024-07-08T20:37:24.614" v="1665" actId="1076"/>
          <ac:spMkLst>
            <pc:docMk/>
            <pc:sldMk cId="1802469396" sldId="256"/>
            <ac:spMk id="135" creationId="{074E3D14-DE32-4E48-9C7B-292A3121590B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38" creationId="{69C2B411-14E6-8E48-9D3F-148B521D305F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45" creationId="{04B9F683-F744-3E4A-8A07-A3AF27BDEA7D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51" creationId="{2A81F65C-4FD4-5A49-B91D-FBB781BC793F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53" creationId="{ED03DED5-20D5-2246-AF9F-24519974D3C2}"/>
          </ac:spMkLst>
        </pc:spChg>
        <pc:spChg chg="del">
          <ac:chgData name="E Sleightholme" userId="3776f339-64b5-49ce-897c-3dc4c96886e7" providerId="ADAL" clId="{5516A0F1-C490-FF4E-9AAA-CD44D7AFB923}" dt="2024-07-08T20:00:03.767" v="34" actId="478"/>
          <ac:spMkLst>
            <pc:docMk/>
            <pc:sldMk cId="1802469396" sldId="256"/>
            <ac:spMk id="156" creationId="{01C1578B-965A-E040-8DF4-8B3758D4F1FB}"/>
          </ac:spMkLst>
        </pc:spChg>
        <pc:spChg chg="mod">
          <ac:chgData name="E Sleightholme" userId="3776f339-64b5-49ce-897c-3dc4c96886e7" providerId="ADAL" clId="{5516A0F1-C490-FF4E-9AAA-CD44D7AFB923}" dt="2024-07-08T19:59:38.662" v="27" actId="1076"/>
          <ac:spMkLst>
            <pc:docMk/>
            <pc:sldMk cId="1802469396" sldId="256"/>
            <ac:spMk id="175" creationId="{54AA392D-9BA4-5041-9A42-1D9581502262}"/>
          </ac:spMkLst>
        </pc:spChg>
        <pc:grpChg chg="mod">
          <ac:chgData name="E Sleightholme" userId="3776f339-64b5-49ce-897c-3dc4c96886e7" providerId="ADAL" clId="{5516A0F1-C490-FF4E-9AAA-CD44D7AFB923}" dt="2024-07-08T19:59:38.662" v="27" actId="1076"/>
          <ac:grpSpMkLst>
            <pc:docMk/>
            <pc:sldMk cId="1802469396" sldId="256"/>
            <ac:grpSpMk id="27" creationId="{843E34D7-C014-6246-ACF5-952DEFBFD33D}"/>
          </ac:grpSpMkLst>
        </pc:grpChg>
        <pc:grpChg chg="mod">
          <ac:chgData name="E Sleightholme" userId="3776f339-64b5-49ce-897c-3dc4c96886e7" providerId="ADAL" clId="{5516A0F1-C490-FF4E-9AAA-CD44D7AFB923}" dt="2024-07-08T20:37:24.614" v="1665" actId="1076"/>
          <ac:grpSpMkLst>
            <pc:docMk/>
            <pc:sldMk cId="1802469396" sldId="256"/>
            <ac:grpSpMk id="55" creationId="{D8A2BEC7-C248-BE49-B0CB-1D74A9C178AD}"/>
          </ac:grpSpMkLst>
        </pc:grpChg>
        <pc:picChg chg="mod">
          <ac:chgData name="E Sleightholme" userId="3776f339-64b5-49ce-897c-3dc4c96886e7" providerId="ADAL" clId="{5516A0F1-C490-FF4E-9AAA-CD44D7AFB923}" dt="2024-07-08T20:01:05.910" v="41" actId="14100"/>
          <ac:picMkLst>
            <pc:docMk/>
            <pc:sldMk cId="1802469396" sldId="256"/>
            <ac:picMk id="92" creationId="{A6008317-308D-3246-88E2-476737E0C9E4}"/>
          </ac:picMkLst>
        </pc:picChg>
        <pc:picChg chg="mod">
          <ac:chgData name="E Sleightholme" userId="3776f339-64b5-49ce-897c-3dc4c96886e7" providerId="ADAL" clId="{5516A0F1-C490-FF4E-9AAA-CD44D7AFB923}" dt="2024-07-08T20:00:54.059" v="39" actId="207"/>
          <ac:picMkLst>
            <pc:docMk/>
            <pc:sldMk cId="1802469396" sldId="256"/>
            <ac:picMk id="148" creationId="{4EC34DE3-50A9-C144-B503-8A9023EF9591}"/>
          </ac:picMkLst>
        </pc:picChg>
      </pc:sldChg>
    </pc:docChg>
  </pc:docChgLst>
  <pc:docChgLst>
    <pc:chgData name="E Sleightholme" userId="S::emily.sleightholme@dene.durham.sch.uk::3776f339-64b5-49ce-897c-3dc4c96886e7" providerId="AD" clId="Web-{D689D9BD-0C4C-BC81-3422-5F57FE6CFF82}"/>
    <pc:docChg chg="modSld">
      <pc:chgData name="E Sleightholme" userId="S::emily.sleightholme@dene.durham.sch.uk::3776f339-64b5-49ce-897c-3dc4c96886e7" providerId="AD" clId="Web-{D689D9BD-0C4C-BC81-3422-5F57FE6CFF82}" dt="2022-06-05T12:36:57.243" v="17" actId="1076"/>
      <pc:docMkLst>
        <pc:docMk/>
      </pc:docMkLst>
      <pc:sldChg chg="modSp">
        <pc:chgData name="E Sleightholme" userId="S::emily.sleightholme@dene.durham.sch.uk::3776f339-64b5-49ce-897c-3dc4c96886e7" providerId="AD" clId="Web-{D689D9BD-0C4C-BC81-3422-5F57FE6CFF82}" dt="2022-06-05T12:36:57.243" v="17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689D9BD-0C4C-BC81-3422-5F57FE6CFF82}" dt="2022-06-05T12:35:15.737" v="0" actId="1076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5:51.630" v="4" actId="1076"/>
          <ac:spMkLst>
            <pc:docMk/>
            <pc:sldMk cId="1802469396" sldId="256"/>
            <ac:spMk id="108" creationId="{8AAE8774-A150-CD41-84CD-C00D2179543F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05.568" v="6" actId="1076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23.866" v="13" actId="1076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10.178" v="8" actId="1076"/>
          <ac:spMkLst>
            <pc:docMk/>
            <pc:sldMk cId="1802469396" sldId="256"/>
            <ac:spMk id="112" creationId="{0156D5F2-1145-0E4E-9E65-6476E2FF7CE7}"/>
          </ac:spMkLst>
        </pc:spChg>
        <pc:picChg chg="mod">
          <ac:chgData name="E Sleightholme" userId="S::emily.sleightholme@dene.durham.sch.uk::3776f339-64b5-49ce-897c-3dc4c96886e7" providerId="AD" clId="Web-{D689D9BD-0C4C-BC81-3422-5F57FE6CFF82}" dt="2022-06-05T12:35:24.035" v="2" actId="1076"/>
          <ac:picMkLst>
            <pc:docMk/>
            <pc:sldMk cId="1802469396" sldId="256"/>
            <ac:picMk id="17" creationId="{A365F6BC-C799-EF4C-B398-A65D8BA7B79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5:20.066" v="1" actId="1076"/>
          <ac:picMkLst>
            <pc:docMk/>
            <pc:sldMk cId="1802469396" sldId="256"/>
            <ac:picMk id="93" creationId="{B89F4FFC-86FE-E14D-9383-00C062702756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7.243" v="17" actId="1076"/>
          <ac:picMkLst>
            <pc:docMk/>
            <pc:sldMk cId="1802469396" sldId="256"/>
            <ac:picMk id="105" creationId="{C3CF51E6-93FC-C84B-9BAF-2F121F6F14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02.006" v="5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2.399" v="15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5.024" v="16" actId="1076"/>
          <ac:picMkLst>
            <pc:docMk/>
            <pc:sldMk cId="1802469396" sldId="256"/>
            <ac:picMk id="116" creationId="{0010AA2E-176B-3E48-9D80-9F6844ECE425}"/>
          </ac:picMkLst>
        </pc:picChg>
      </pc:sldChg>
    </pc:docChg>
  </pc:docChgLst>
  <pc:docChgLst>
    <pc:chgData name="E Sleightholme" userId="S::emily.sleightholme@dene.durham.sch.uk::3776f339-64b5-49ce-897c-3dc4c96886e7" providerId="AD" clId="Web-{0AF7481C-0894-EB27-9F17-1433376D3C77}"/>
    <pc:docChg chg="modSld">
      <pc:chgData name="E Sleightholme" userId="S::emily.sleightholme@dene.durham.sch.uk::3776f339-64b5-49ce-897c-3dc4c96886e7" providerId="AD" clId="Web-{0AF7481C-0894-EB27-9F17-1433376D3C77}" dt="2024-07-08T12:16:26.518" v="72" actId="20577"/>
      <pc:docMkLst>
        <pc:docMk/>
      </pc:docMkLst>
      <pc:sldChg chg="delSp modSp">
        <pc:chgData name="E Sleightholme" userId="S::emily.sleightholme@dene.durham.sch.uk::3776f339-64b5-49ce-897c-3dc4c96886e7" providerId="AD" clId="Web-{0AF7481C-0894-EB27-9F17-1433376D3C77}" dt="2024-07-08T12:16:26.518" v="72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0AF7481C-0894-EB27-9F17-1433376D3C77}" dt="2024-07-08T12:15:48.314" v="59"/>
          <ac:spMkLst>
            <pc:docMk/>
            <pc:sldMk cId="1802469396" sldId="256"/>
            <ac:spMk id="4" creationId="{1A12777C-CAD1-A545-9051-4071B972CB1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0"/>
          <ac:spMkLst>
            <pc:docMk/>
            <pc:sldMk cId="1802469396" sldId="256"/>
            <ac:spMk id="5" creationId="{27793FD4-521F-B74C-B02A-CF48C8EAFB70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1"/>
          <ac:spMkLst>
            <pc:docMk/>
            <pc:sldMk cId="1802469396" sldId="256"/>
            <ac:spMk id="6" creationId="{0605B51D-9083-1C49-B8EE-A42012B14F54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2"/>
          <ac:spMkLst>
            <pc:docMk/>
            <pc:sldMk cId="1802469396" sldId="256"/>
            <ac:spMk id="7" creationId="{67FEC7F9-991B-C642-B992-F31209C05BAC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3"/>
          <ac:spMkLst>
            <pc:docMk/>
            <pc:sldMk cId="1802469396" sldId="256"/>
            <ac:spMk id="9" creationId="{5AA590F9-FEF6-5147-80D9-D70C144B6C4D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564" v="64"/>
          <ac:spMkLst>
            <pc:docMk/>
            <pc:sldMk cId="1802469396" sldId="256"/>
            <ac:spMk id="10" creationId="{BE776982-663F-504A-A767-95B0CF10383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7"/>
          <ac:spMkLst>
            <pc:docMk/>
            <pc:sldMk cId="1802469396" sldId="256"/>
            <ac:spMk id="11" creationId="{4E2B9E64-9FD4-2F41-8646-B493DA7EA6E6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8"/>
          <ac:spMkLst>
            <pc:docMk/>
            <pc:sldMk cId="1802469396" sldId="256"/>
            <ac:spMk id="12" creationId="{8630D570-B407-0548-A98A-EE394639BBA6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9"/>
          <ac:spMkLst>
            <pc:docMk/>
            <pc:sldMk cId="1802469396" sldId="256"/>
            <ac:spMk id="13" creationId="{DAE6C520-0647-8B40-B0AA-597F86C9176B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486" v="70"/>
          <ac:spMkLst>
            <pc:docMk/>
            <pc:sldMk cId="1802469396" sldId="256"/>
            <ac:spMk id="14" creationId="{42016823-898A-6749-9EA1-A398BCE3045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32.030" v="19" actId="20577"/>
          <ac:spMkLst>
            <pc:docMk/>
            <pc:sldMk cId="1802469396" sldId="256"/>
            <ac:spMk id="24" creationId="{8490094C-B7CD-B647-9D58-08A0D2162175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8.968" v="24"/>
          <ac:spMkLst>
            <pc:docMk/>
            <pc:sldMk cId="1802469396" sldId="256"/>
            <ac:spMk id="32" creationId="{E956CF1A-F5C3-BA43-8FD7-D777BC87C9E4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7.499" v="23"/>
          <ac:spMkLst>
            <pc:docMk/>
            <pc:sldMk cId="1802469396" sldId="256"/>
            <ac:spMk id="33" creationId="{2B54BFAE-2799-1D42-B4E5-D79341026060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5:03.359" v="33"/>
          <ac:spMkLst>
            <pc:docMk/>
            <pc:sldMk cId="1802469396" sldId="256"/>
            <ac:spMk id="38" creationId="{28DBECC5-437E-C74D-BE71-06028EE3CA33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6.515" v="22"/>
          <ac:spMkLst>
            <pc:docMk/>
            <pc:sldMk cId="1802469396" sldId="256"/>
            <ac:spMk id="65" creationId="{4D6540CA-8B92-1E4A-8F29-ADB64E31400A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4.796" v="21"/>
          <ac:spMkLst>
            <pc:docMk/>
            <pc:sldMk cId="1802469396" sldId="256"/>
            <ac:spMk id="67" creationId="{DD2DF2F4-5ED6-F349-9790-5CD44765DEB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26.518" v="72" actId="20577"/>
          <ac:spMkLst>
            <pc:docMk/>
            <pc:sldMk cId="1802469396" sldId="256"/>
            <ac:spMk id="118" creationId="{691A3737-E84D-8D41-BB41-2E93E96F392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05.502" v="66" actId="1076"/>
          <ac:spMkLst>
            <pc:docMk/>
            <pc:sldMk cId="1802469396" sldId="256"/>
            <ac:spMk id="120" creationId="{60A8B61E-08F0-B24D-97A9-501CE18A0568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25.532" v="55" actId="2057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54.609" v="30" actId="20577"/>
          <ac:spMkLst>
            <pc:docMk/>
            <pc:sldMk cId="1802469396" sldId="256"/>
            <ac:spMk id="135" creationId="{074E3D14-DE32-4E48-9C7B-292A3121590B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5:01.781" v="32"/>
          <ac:spMkLst>
            <pc:docMk/>
            <pc:sldMk cId="1802469396" sldId="256"/>
            <ac:spMk id="142" creationId="{E6127BB5-4DA9-2C4A-8BA8-0BF4F91B500C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51.468" v="28"/>
          <ac:spMkLst>
            <pc:docMk/>
            <pc:sldMk cId="1802469396" sldId="256"/>
            <ac:spMk id="143" creationId="{7183E087-5424-8F46-A650-85178B936A5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24.499" v="14" actId="20577"/>
          <ac:spMkLst>
            <pc:docMk/>
            <pc:sldMk cId="1802469396" sldId="256"/>
            <ac:spMk id="175" creationId="{54AA392D-9BA4-5041-9A42-1D9581502262}"/>
          </ac:spMkLst>
        </pc:spChg>
        <pc:grpChg chg="del">
          <ac:chgData name="E Sleightholme" userId="S::emily.sleightholme@dene.durham.sch.uk::3776f339-64b5-49ce-897c-3dc4c96886e7" providerId="AD" clId="Web-{0AF7481C-0894-EB27-9F17-1433376D3C77}" dt="2024-07-08T12:14:39.499" v="25"/>
          <ac:grpSpMkLst>
            <pc:docMk/>
            <pc:sldMk cId="1802469396" sldId="256"/>
            <ac:grpSpMk id="28" creationId="{73FB6477-6870-F04C-932C-F3FB024525E2}"/>
          </ac:grpSpMkLst>
        </pc:grpChg>
        <pc:grpChg chg="del">
          <ac:chgData name="E Sleightholme" userId="S::emily.sleightholme@dene.durham.sch.uk::3776f339-64b5-49ce-897c-3dc4c96886e7" providerId="AD" clId="Web-{0AF7481C-0894-EB27-9F17-1433376D3C77}" dt="2024-07-08T12:15:00.219" v="31"/>
          <ac:grpSpMkLst>
            <pc:docMk/>
            <pc:sldMk cId="1802469396" sldId="256"/>
            <ac:grpSpMk id="34" creationId="{AD1C2649-6779-8240-9599-5FA4D0408BC3}"/>
          </ac:grpSpMkLst>
        </pc:grpChg>
        <pc:grpChg chg="del">
          <ac:chgData name="E Sleightholme" userId="S::emily.sleightholme@dene.durham.sch.uk::3776f339-64b5-49ce-897c-3dc4c96886e7" providerId="AD" clId="Web-{0AF7481C-0894-EB27-9F17-1433376D3C77}" dt="2024-07-08T12:14:33.046" v="20"/>
          <ac:grpSpMkLst>
            <pc:docMk/>
            <pc:sldMk cId="1802469396" sldId="256"/>
            <ac:grpSpMk id="61" creationId="{F33CADE5-75CE-2D42-B0DC-982E67EF47FD}"/>
          </ac:grpSpMkLst>
        </pc:grpChg>
        <pc:picChg chg="del">
          <ac:chgData name="E Sleightholme" userId="S::emily.sleightholme@dene.durham.sch.uk::3776f339-64b5-49ce-897c-3dc4c96886e7" providerId="AD" clId="Web-{0AF7481C-0894-EB27-9F17-1433376D3C77}" dt="2024-07-08T12:15:14.625" v="37"/>
          <ac:picMkLst>
            <pc:docMk/>
            <pc:sldMk cId="1802469396" sldId="256"/>
            <ac:picMk id="8" creationId="{BFCD3F6E-1521-E040-BE75-2AC9488EF3AB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6.344" v="40"/>
          <ac:picMkLst>
            <pc:docMk/>
            <pc:sldMk cId="1802469396" sldId="256"/>
            <ac:picMk id="18" creationId="{B60934A5-0786-0811-1799-F308BE87A69F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001" v="50"/>
          <ac:picMkLst>
            <pc:docMk/>
            <pc:sldMk cId="1802469396" sldId="256"/>
            <ac:picMk id="19" creationId="{13C670DF-F335-334C-BFBF-8FFB70CDFEC0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6.860" v="41"/>
          <ac:picMkLst>
            <pc:docMk/>
            <pc:sldMk cId="1802469396" sldId="256"/>
            <ac:picMk id="39" creationId="{307BB047-B5CA-968E-5FAE-C5681601EB1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8.829" v="58"/>
          <ac:picMkLst>
            <pc:docMk/>
            <pc:sldMk cId="1802469396" sldId="256"/>
            <ac:picMk id="40" creationId="{E99314C9-798D-EA45-85C1-DAEAFEBA0B14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2.125" v="48"/>
          <ac:picMkLst>
            <pc:docMk/>
            <pc:sldMk cId="1802469396" sldId="256"/>
            <ac:picMk id="42" creationId="{73F37D9B-0346-5142-B76C-C2720612E9D4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7.360" v="42"/>
          <ac:picMkLst>
            <pc:docMk/>
            <pc:sldMk cId="1802469396" sldId="256"/>
            <ac:picMk id="43" creationId="{7B0E2B1B-CCE6-BD78-4BEE-99FFAA069EA3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8.844" v="44"/>
          <ac:picMkLst>
            <pc:docMk/>
            <pc:sldMk cId="1802469396" sldId="256"/>
            <ac:picMk id="47" creationId="{00985861-1D40-417A-9465-9929431217EE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0" v="46"/>
          <ac:picMkLst>
            <pc:docMk/>
            <pc:sldMk cId="1802469396" sldId="256"/>
            <ac:picMk id="49" creationId="{88CDBD18-42D2-CF25-A035-DED093D9B6A1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8.001" v="57"/>
          <ac:picMkLst>
            <pc:docMk/>
            <pc:sldMk cId="1802469396" sldId="256"/>
            <ac:picMk id="51" creationId="{FBB39265-8F8A-F88A-93C8-D8F73FA1D91C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2.188" v="34"/>
          <ac:picMkLst>
            <pc:docMk/>
            <pc:sldMk cId="1802469396" sldId="256"/>
            <ac:picMk id="74" creationId="{5156CD2F-DF01-704E-BFF4-67D043153F47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2.875" v="35"/>
          <ac:picMkLst>
            <pc:docMk/>
            <pc:sldMk cId="1802469396" sldId="256"/>
            <ac:picMk id="81" creationId="{D8C57777-3248-714E-A1F6-20651D64786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3.719" v="36"/>
          <ac:picMkLst>
            <pc:docMk/>
            <pc:sldMk cId="1802469396" sldId="256"/>
            <ac:picMk id="84" creationId="{71A97993-5E2B-6944-81BA-1D1AB32221D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5.266" v="38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9.282" v="45"/>
          <ac:picMkLst>
            <pc:docMk/>
            <pc:sldMk cId="1802469396" sldId="256"/>
            <ac:picMk id="105" creationId="{C3CF51E6-93FC-C84B-9BAF-2F121F6F146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8.094" v="43"/>
          <ac:picMkLst>
            <pc:docMk/>
            <pc:sldMk cId="1802469396" sldId="256"/>
            <ac:picMk id="106" creationId="{4677A388-D3C3-C24B-8F17-B3C3B7B7C66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5.844" v="39"/>
          <ac:picMkLst>
            <pc:docMk/>
            <pc:sldMk cId="1802469396" sldId="256"/>
            <ac:picMk id="107" creationId="{147F3979-29EA-6B42-B96F-18B34E9866A7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0.485" v="47"/>
          <ac:picMkLst>
            <pc:docMk/>
            <pc:sldMk cId="1802469396" sldId="256"/>
            <ac:picMk id="116" creationId="{0010AA2E-176B-3E48-9D80-9F6844ECE42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7.235" v="56"/>
          <ac:picMkLst>
            <pc:docMk/>
            <pc:sldMk cId="1802469396" sldId="256"/>
            <ac:picMk id="122" creationId="{0586CC34-EDB3-7A4D-B684-86CAAA3B182D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907" v="52"/>
          <ac:picMkLst>
            <pc:docMk/>
            <pc:sldMk cId="1802469396" sldId="256"/>
            <ac:picMk id="123" creationId="{ACF43FC5-CAA4-5243-93CF-0CD551E68CF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5.110" v="54"/>
          <ac:picMkLst>
            <pc:docMk/>
            <pc:sldMk cId="1802469396" sldId="256"/>
            <ac:picMk id="129" creationId="{245E8B16-468A-6341-B4B6-1779C47BD45D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2.594" v="49"/>
          <ac:picMkLst>
            <pc:docMk/>
            <pc:sldMk cId="1802469396" sldId="256"/>
            <ac:picMk id="141" creationId="{0D66C2B1-2CDB-5346-AB58-D52BF099B371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4.501" v="53"/>
          <ac:picMkLst>
            <pc:docMk/>
            <pc:sldMk cId="1802469396" sldId="256"/>
            <ac:picMk id="144" creationId="{4B3B882B-7E6C-1449-ABAC-5E6F1DC4A5B3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501" v="51"/>
          <ac:picMkLst>
            <pc:docMk/>
            <pc:sldMk cId="1802469396" sldId="256"/>
            <ac:picMk id="146" creationId="{B224E371-544D-5445-8CC4-B6C542A9B5CF}"/>
          </ac:picMkLst>
        </pc:picChg>
      </pc:sldChg>
    </pc:docChg>
  </pc:docChgLst>
  <pc:docChgLst>
    <pc:chgData name="E Sleightholme" userId="S::emily.sleightholme@dene.durham.sch.uk::3776f339-64b5-49ce-897c-3dc4c96886e7" providerId="AD" clId="Web-{1DB01075-84A5-860A-1042-BBB7414A01B1}"/>
    <pc:docChg chg="modSld">
      <pc:chgData name="E Sleightholme" userId="S::emily.sleightholme@dene.durham.sch.uk::3776f339-64b5-49ce-897c-3dc4c96886e7" providerId="AD" clId="Web-{1DB01075-84A5-860A-1042-BBB7414A01B1}" dt="2023-04-13T16:14:51.916" v="65" actId="14100"/>
      <pc:docMkLst>
        <pc:docMk/>
      </pc:docMkLst>
      <pc:sldChg chg="addSp modSp">
        <pc:chgData name="E Sleightholme" userId="S::emily.sleightholme@dene.durham.sch.uk::3776f339-64b5-49ce-897c-3dc4c96886e7" providerId="AD" clId="Web-{1DB01075-84A5-860A-1042-BBB7414A01B1}" dt="2023-04-13T16:14:51.916" v="65" actId="14100"/>
        <pc:sldMkLst>
          <pc:docMk/>
          <pc:sldMk cId="1802469396" sldId="256"/>
        </pc:sldMkLst>
        <pc:spChg chg="add mod">
          <ac:chgData name="E Sleightholme" userId="S::emily.sleightholme@dene.durham.sch.uk::3776f339-64b5-49ce-897c-3dc4c96886e7" providerId="AD" clId="Web-{1DB01075-84A5-860A-1042-BBB7414A01B1}" dt="2023-04-13T16:14:13.915" v="35" actId="20577"/>
          <ac:spMkLst>
            <pc:docMk/>
            <pc:sldMk cId="1802469396" sldId="256"/>
            <ac:spMk id="16" creationId="{9038B899-58B6-7FBD-8B3C-D927AF6216AE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47.931" v="64" actId="14100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10.931" v="33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51.916" v="65" actId="14100"/>
          <ac:spMkLst>
            <pc:docMk/>
            <pc:sldMk cId="1802469396" sldId="256"/>
            <ac:spMk id="119" creationId="{EC07AE24-C483-AF49-ABC7-7C85F09DC840}"/>
          </ac:spMkLst>
        </pc:spChg>
        <pc:picChg chg="mod">
          <ac:chgData name="E Sleightholme" userId="S::emily.sleightholme@dene.durham.sch.uk::3776f339-64b5-49ce-897c-3dc4c96886e7" providerId="AD" clId="Web-{1DB01075-84A5-860A-1042-BBB7414A01B1}" dt="2023-04-13T16:13:04.429" v="1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1DB01075-84A5-860A-1042-BBB7414A01B1}" dt="2023-04-13T16:13:20.117" v="3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2852AEE2-E6AD-7A48-D46C-CEA61C73E1EB}"/>
    <pc:docChg chg="modSld">
      <pc:chgData name="E Sleightholme" userId="S::emily.sleightholme@dene.durham.sch.uk::3776f339-64b5-49ce-897c-3dc4c96886e7" providerId="AD" clId="Web-{2852AEE2-E6AD-7A48-D46C-CEA61C73E1EB}" dt="2024-07-08T19:57:26.336" v="0"/>
      <pc:docMkLst>
        <pc:docMk/>
      </pc:docMkLst>
      <pc:sldChg chg="modSp">
        <pc:chgData name="E Sleightholme" userId="S::emily.sleightholme@dene.durham.sch.uk::3776f339-64b5-49ce-897c-3dc4c96886e7" providerId="AD" clId="Web-{2852AEE2-E6AD-7A48-D46C-CEA61C73E1EB}" dt="2024-07-08T19:57:26.336" v="0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2852AEE2-E6AD-7A48-D46C-CEA61C73E1EB}" dt="2024-07-08T19:57:26.336" v="0"/>
          <ac:spMkLst>
            <pc:docMk/>
            <pc:sldMk cId="1802469396" sldId="256"/>
            <ac:spMk id="120" creationId="{60A8B61E-08F0-B24D-97A9-501CE18A0568}"/>
          </ac:spMkLst>
        </pc:spChg>
      </pc:sldChg>
    </pc:docChg>
  </pc:docChgLst>
  <pc:docChgLst>
    <pc:chgData name="E Sleightholme" userId="S::emily.sleightholme@dene.durham.sch.uk::3776f339-64b5-49ce-897c-3dc4c96886e7" providerId="AD" clId="Web-{0F365725-A8C1-C827-9858-02E2E1B266F1}"/>
    <pc:docChg chg="modSld">
      <pc:chgData name="E Sleightholme" userId="S::emily.sleightholme@dene.durham.sch.uk::3776f339-64b5-49ce-897c-3dc4c96886e7" providerId="AD" clId="Web-{0F365725-A8C1-C827-9858-02E2E1B266F1}" dt="2024-05-24T09:38:00.213" v="4" actId="1076"/>
      <pc:docMkLst>
        <pc:docMk/>
      </pc:docMkLst>
      <pc:sldChg chg="modSp">
        <pc:chgData name="E Sleightholme" userId="S::emily.sleightholme@dene.durham.sch.uk::3776f339-64b5-49ce-897c-3dc4c96886e7" providerId="AD" clId="Web-{0F365725-A8C1-C827-9858-02E2E1B266F1}" dt="2024-05-24T09:38:00.213" v="4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0F365725-A8C1-C827-9858-02E2E1B266F1}" dt="2024-05-24T09:37:54.838" v="3" actId="1076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0F365725-A8C1-C827-9858-02E2E1B266F1}" dt="2024-05-24T09:38:00.213" v="4" actId="1076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0F365725-A8C1-C827-9858-02E2E1B266F1}" dt="2024-05-24T09:37:49.259" v="1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0F365725-A8C1-C827-9858-02E2E1B266F1}" dt="2024-05-24T09:37:51.634" v="2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3776f339-64b5-49ce-897c-3dc4c96886e7" providerId="ADAL" clId="{B3A37F03-70BB-E142-BBF4-45A2ED053076}"/>
    <pc:docChg chg="modSld">
      <pc:chgData name="E Sleightholme" userId="3776f339-64b5-49ce-897c-3dc4c96886e7" providerId="ADAL" clId="{B3A37F03-70BB-E142-BBF4-45A2ED053076}" dt="2021-09-26T12:35:29.254" v="70" actId="14100"/>
      <pc:docMkLst>
        <pc:docMk/>
      </pc:docMkLst>
      <pc:sldChg chg="modSp">
        <pc:chgData name="E Sleightholme" userId="3776f339-64b5-49ce-897c-3dc4c96886e7" providerId="ADAL" clId="{B3A37F03-70BB-E142-BBF4-45A2ED053076}" dt="2021-09-26T12:35:29.254" v="70" actId="14100"/>
        <pc:sldMkLst>
          <pc:docMk/>
          <pc:sldMk cId="1802469396" sldId="256"/>
        </pc:sldMkLst>
        <pc:spChg chg="mod">
          <ac:chgData name="E Sleightholme" userId="3776f339-64b5-49ce-897c-3dc4c96886e7" providerId="ADAL" clId="{B3A37F03-70BB-E142-BBF4-45A2ED053076}" dt="2021-09-26T12:32:04.717" v="13" actId="207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B3A37F03-70BB-E142-BBF4-45A2ED053076}" dt="2021-09-26T12:31:58.567" v="11" actId="20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B3A37F03-70BB-E142-BBF4-45A2ED053076}" dt="2021-09-26T12:32:46.616" v="24" actId="20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B3A37F03-70BB-E142-BBF4-45A2ED053076}" dt="2021-09-26T12:33:18.234" v="34" actId="207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3776f339-64b5-49ce-897c-3dc4c96886e7" providerId="ADAL" clId="{B3A37F03-70BB-E142-BBF4-45A2ED053076}" dt="2021-09-26T12:32:32.399" v="20" actId="207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B3A37F03-70BB-E142-BBF4-45A2ED053076}" dt="2021-09-26T12:33:44.412" v="42" actId="20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B3A37F03-70BB-E142-BBF4-45A2ED053076}" dt="2021-09-26T12:35:18.389" v="69" actId="20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B3A37F03-70BB-E142-BBF4-45A2ED053076}" dt="2021-09-26T12:34:51.801" v="62" actId="207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B3A37F03-70BB-E142-BBF4-45A2ED053076}" dt="2021-09-26T12:34:06.566" v="48" actId="1076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B3A37F03-70BB-E142-BBF4-45A2ED053076}" dt="2021-09-26T12:34:58.295" v="64" actId="207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B3A37F03-70BB-E142-BBF4-45A2ED053076}" dt="2021-09-26T12:35:09.477" v="67" actId="207"/>
          <ac:spMkLst>
            <pc:docMk/>
            <pc:sldMk cId="1802469396" sldId="256"/>
            <ac:spMk id="145" creationId="{04B9F683-F744-3E4A-8A07-A3AF27BDEA7D}"/>
          </ac:spMkLst>
        </pc:spChg>
        <pc:picChg chg="mod">
          <ac:chgData name="E Sleightholme" userId="3776f339-64b5-49ce-897c-3dc4c96886e7" providerId="ADAL" clId="{B3A37F03-70BB-E142-BBF4-45A2ED053076}" dt="2021-09-26T12:34:31.602" v="55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B3A37F03-70BB-E142-BBF4-45A2ED053076}" dt="2021-09-26T12:35:29.254" v="70" actId="14100"/>
          <ac:picMkLst>
            <pc:docMk/>
            <pc:sldMk cId="1802469396" sldId="256"/>
            <ac:picMk id="92" creationId="{A6008317-308D-3246-88E2-476737E0C9E4}"/>
          </ac:picMkLst>
        </pc:picChg>
        <pc:picChg chg="mod">
          <ac:chgData name="E Sleightholme" userId="3776f339-64b5-49ce-897c-3dc4c96886e7" providerId="ADAL" clId="{B3A37F03-70BB-E142-BBF4-45A2ED053076}" dt="2021-09-26T12:31:32.786" v="4" actId="1076"/>
          <ac:picMkLst>
            <pc:docMk/>
            <pc:sldMk cId="1802469396" sldId="256"/>
            <ac:picMk id="99" creationId="{DED7FCB0-0112-8241-8878-0BA6F0EBE33A}"/>
          </ac:picMkLst>
        </pc:picChg>
        <pc:picChg chg="mod">
          <ac:chgData name="E Sleightholme" userId="3776f339-64b5-49ce-897c-3dc4c96886e7" providerId="ADAL" clId="{B3A37F03-70BB-E142-BBF4-45A2ED053076}" dt="2021-09-26T12:31:23.794" v="2" actId="1076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B3A37F03-70BB-E142-BBF4-45A2ED053076}" dt="2021-09-26T12:32:38.693" v="21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3776f339-64b5-49ce-897c-3dc4c96886e7" providerId="ADAL" clId="{B3A37F03-70BB-E142-BBF4-45A2ED053076}" dt="2021-09-26T12:32:23.374" v="16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3776f339-64b5-49ce-897c-3dc4c96886e7" providerId="ADAL" clId="{B3A37F03-70BB-E142-BBF4-45A2ED053076}" dt="2021-09-26T12:33:22.607" v="35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B3A37F03-70BB-E142-BBF4-45A2ED053076}" dt="2021-09-26T12:32:51.017" v="25" actId="1076"/>
          <ac:picMkLst>
            <pc:docMk/>
            <pc:sldMk cId="1802469396" sldId="256"/>
            <ac:picMk id="116" creationId="{0010AA2E-176B-3E48-9D80-9F6844ECE425}"/>
          </ac:picMkLst>
        </pc:picChg>
        <pc:picChg chg="mod">
          <ac:chgData name="E Sleightholme" userId="3776f339-64b5-49ce-897c-3dc4c96886e7" providerId="ADAL" clId="{B3A37F03-70BB-E142-BBF4-45A2ED053076}" dt="2021-09-26T12:34:34.190" v="56" actId="14100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B3A37F03-70BB-E142-BBF4-45A2ED053076}" dt="2021-09-26T12:34:02.235" v="47" actId="1076"/>
          <ac:picMkLst>
            <pc:docMk/>
            <pc:sldMk cId="1802469396" sldId="256"/>
            <ac:picMk id="123" creationId="{ACF43FC5-CAA4-5243-93CF-0CD551E68CF5}"/>
          </ac:picMkLst>
        </pc:picChg>
        <pc:picChg chg="mod">
          <ac:chgData name="E Sleightholme" userId="3776f339-64b5-49ce-897c-3dc4c96886e7" providerId="ADAL" clId="{B3A37F03-70BB-E142-BBF4-45A2ED053076}" dt="2021-09-26T12:34:11.361" v="49" actId="1076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B3A37F03-70BB-E142-BBF4-45A2ED053076}" dt="2021-09-26T12:34:19.855" v="52" actId="1076"/>
          <ac:picMkLst>
            <pc:docMk/>
            <pc:sldMk cId="1802469396" sldId="256"/>
            <ac:picMk id="141" creationId="{0D66C2B1-2CDB-5346-AB58-D52BF099B3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8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5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2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1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3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6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7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7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19498-3BFA-A842-9D01-096CA6314B6E}" type="datetimeFigureOut">
              <a:rPr lang="en-US" smtClean="0"/>
              <a:t>7/8/24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4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119">
            <a:extLst>
              <a:ext uri="{FF2B5EF4-FFF2-40B4-BE49-F238E27FC236}">
                <a16:creationId xmlns:a16="http://schemas.microsoft.com/office/drawing/2014/main" id="{60A8B61E-08F0-B24D-97A9-501CE18A0568}"/>
              </a:ext>
            </a:extLst>
          </p:cNvPr>
          <p:cNvSpPr/>
          <p:nvPr/>
        </p:nvSpPr>
        <p:spPr>
          <a:xfrm>
            <a:off x="2578505" y="5325985"/>
            <a:ext cx="1195218" cy="799204"/>
          </a:xfrm>
          <a:prstGeom prst="rect">
            <a:avLst/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2777C-CAD1-A545-9051-4071B972CB1F}"/>
              </a:ext>
            </a:extLst>
          </p:cNvPr>
          <p:cNvSpPr/>
          <p:nvPr/>
        </p:nvSpPr>
        <p:spPr>
          <a:xfrm>
            <a:off x="2756598" y="11597101"/>
            <a:ext cx="5190743" cy="789252"/>
          </a:xfrm>
          <a:prstGeom prst="rect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27793FD4-521F-B74C-B02A-CF48C8EAFB70}"/>
              </a:ext>
            </a:extLst>
          </p:cNvPr>
          <p:cNvSpPr/>
          <p:nvPr/>
        </p:nvSpPr>
        <p:spPr>
          <a:xfrm rot="16200000">
            <a:off x="1518065" y="9399502"/>
            <a:ext cx="2890879" cy="3110984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5B51D-9083-1C49-B8EE-A42012B14F54}"/>
              </a:ext>
            </a:extLst>
          </p:cNvPr>
          <p:cNvSpPr/>
          <p:nvPr/>
        </p:nvSpPr>
        <p:spPr>
          <a:xfrm>
            <a:off x="2853922" y="9510150"/>
            <a:ext cx="1661557" cy="825876"/>
          </a:xfrm>
          <a:prstGeom prst="rect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67FEC7F9-991B-C642-B992-F31209C05BAC}"/>
              </a:ext>
            </a:extLst>
          </p:cNvPr>
          <p:cNvSpPr/>
          <p:nvPr/>
        </p:nvSpPr>
        <p:spPr>
          <a:xfrm rot="5400000" flipH="1">
            <a:off x="5699520" y="7358151"/>
            <a:ext cx="3024847" cy="3034559"/>
          </a:xfrm>
          <a:prstGeom prst="blockArc">
            <a:avLst>
              <a:gd name="adj1" fmla="val 10743268"/>
              <a:gd name="adj2" fmla="val 756066"/>
              <a:gd name="adj3" fmla="val 27611"/>
            </a:avLst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A590F9-FEF6-5147-80D9-D70C144B6C4D}"/>
              </a:ext>
            </a:extLst>
          </p:cNvPr>
          <p:cNvSpPr/>
          <p:nvPr/>
        </p:nvSpPr>
        <p:spPr>
          <a:xfrm>
            <a:off x="2504100" y="7422992"/>
            <a:ext cx="4792326" cy="772956"/>
          </a:xfrm>
          <a:prstGeom prst="rect">
            <a:avLst/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BE776982-663F-504A-A767-95B0CF10383F}"/>
              </a:ext>
            </a:extLst>
          </p:cNvPr>
          <p:cNvSpPr/>
          <p:nvPr/>
        </p:nvSpPr>
        <p:spPr>
          <a:xfrm rot="16200000">
            <a:off x="1132488" y="5367140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2B9E64-9FD4-2F41-8646-B493DA7EA6E6}"/>
              </a:ext>
            </a:extLst>
          </p:cNvPr>
          <p:cNvSpPr/>
          <p:nvPr/>
        </p:nvSpPr>
        <p:spPr>
          <a:xfrm>
            <a:off x="3593123" y="5339432"/>
            <a:ext cx="3963733" cy="796609"/>
          </a:xfrm>
          <a:prstGeom prst="rect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8630D570-B407-0548-A98A-EE394639BBA6}"/>
              </a:ext>
            </a:extLst>
          </p:cNvPr>
          <p:cNvSpPr/>
          <p:nvPr/>
        </p:nvSpPr>
        <p:spPr>
          <a:xfrm rot="5400000" flipH="1">
            <a:off x="6001416" y="3171796"/>
            <a:ext cx="2890878" cy="3004789"/>
          </a:xfrm>
          <a:prstGeom prst="blockArc">
            <a:avLst>
              <a:gd name="adj1" fmla="val 10743268"/>
              <a:gd name="adj2" fmla="val 739982"/>
              <a:gd name="adj3" fmla="val 27130"/>
            </a:avLst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E6C520-0647-8B40-B0AA-597F86C9176B}"/>
              </a:ext>
            </a:extLst>
          </p:cNvPr>
          <p:cNvSpPr/>
          <p:nvPr/>
        </p:nvSpPr>
        <p:spPr>
          <a:xfrm>
            <a:off x="2527725" y="3225755"/>
            <a:ext cx="4919129" cy="783697"/>
          </a:xfrm>
          <a:prstGeom prst="rect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42016823-898A-6749-9EA1-A398BCE30459}"/>
              </a:ext>
            </a:extLst>
          </p:cNvPr>
          <p:cNvSpPr/>
          <p:nvPr/>
        </p:nvSpPr>
        <p:spPr>
          <a:xfrm rot="16200000">
            <a:off x="1122398" y="1152444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DE5D11-B289-0044-A01A-C7E2DEB74A46}"/>
              </a:ext>
            </a:extLst>
          </p:cNvPr>
          <p:cNvSpPr/>
          <p:nvPr/>
        </p:nvSpPr>
        <p:spPr>
          <a:xfrm>
            <a:off x="2498109" y="1109802"/>
            <a:ext cx="779152" cy="797913"/>
          </a:xfrm>
          <a:prstGeom prst="rect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3E34D7-C014-6246-ACF5-952DEFBFD33D}"/>
              </a:ext>
            </a:extLst>
          </p:cNvPr>
          <p:cNvGrpSpPr/>
          <p:nvPr/>
        </p:nvGrpSpPr>
        <p:grpSpPr>
          <a:xfrm>
            <a:off x="6683268" y="11419681"/>
            <a:ext cx="1047866" cy="1045208"/>
            <a:chOff x="7295961" y="6046746"/>
            <a:chExt cx="1113522" cy="1298433"/>
          </a:xfrm>
        </p:grpSpPr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446D5609-3975-424B-993A-0A5C2E4CD210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4D8CBA5C-94F2-6F41-BF51-2D60758FF455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2" name="object 30">
              <a:extLst>
                <a:ext uri="{FF2B5EF4-FFF2-40B4-BE49-F238E27FC236}">
                  <a16:creationId xmlns:a16="http://schemas.microsoft.com/office/drawing/2014/main" id="{AF628E0B-FF2B-5F44-8D80-2A0E39DEE886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9C00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</p:grpSp>
      <p:sp>
        <p:nvSpPr>
          <p:cNvPr id="23" name="object 31">
            <a:extLst>
              <a:ext uri="{FF2B5EF4-FFF2-40B4-BE49-F238E27FC236}">
                <a16:creationId xmlns:a16="http://schemas.microsoft.com/office/drawing/2014/main" id="{134432BD-D9DB-8140-B6F0-BE891CB6FEA3}"/>
              </a:ext>
            </a:extLst>
          </p:cNvPr>
          <p:cNvSpPr txBox="1"/>
          <p:nvPr/>
        </p:nvSpPr>
        <p:spPr>
          <a:xfrm>
            <a:off x="7006533" y="11599303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24" name="object 32">
            <a:extLst>
              <a:ext uri="{FF2B5EF4-FFF2-40B4-BE49-F238E27FC236}">
                <a16:creationId xmlns:a16="http://schemas.microsoft.com/office/drawing/2014/main" id="{8490094C-B7CD-B647-9D58-08A0D2162175}"/>
              </a:ext>
            </a:extLst>
          </p:cNvPr>
          <p:cNvSpPr txBox="1"/>
          <p:nvPr/>
        </p:nvSpPr>
        <p:spPr>
          <a:xfrm>
            <a:off x="7006533" y="11674279"/>
            <a:ext cx="1352563" cy="738275"/>
          </a:xfrm>
          <a:prstGeom prst="rect">
            <a:avLst/>
          </a:prstGeom>
        </p:spPr>
        <p:txBody>
          <a:bodyPr vert="horz" wrap="square" lIns="0" tIns="22157" rIns="0" bIns="0" rtlCol="0" anchor="t">
            <a:spAutoFit/>
          </a:bodyPr>
          <a:lstStyle/>
          <a:p>
            <a:pPr marL="15875">
              <a:spcBef>
                <a:spcPts val="174"/>
              </a:spcBef>
            </a:pPr>
            <a:r>
              <a:rPr lang="en-GB" sz="4650" b="1" spc="-1577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 </a:t>
            </a:r>
            <a:r>
              <a:rPr lang="en-GB" sz="4650" b="1" spc="300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1</a:t>
            </a:r>
            <a:r>
              <a:rPr lang="en-GB" sz="4650" b="1" spc="-1577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0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A2BEC7-C248-BE49-B0CB-1D74A9C178AD}"/>
              </a:ext>
            </a:extLst>
          </p:cNvPr>
          <p:cNvGrpSpPr/>
          <p:nvPr/>
        </p:nvGrpSpPr>
        <p:grpSpPr>
          <a:xfrm rot="10800000">
            <a:off x="2728618" y="5205441"/>
            <a:ext cx="1074182" cy="1045208"/>
            <a:chOff x="7295961" y="6046746"/>
            <a:chExt cx="1113522" cy="1298433"/>
          </a:xfrm>
        </p:grpSpPr>
        <p:sp>
          <p:nvSpPr>
            <p:cNvPr id="56" name="object 28">
              <a:extLst>
                <a:ext uri="{FF2B5EF4-FFF2-40B4-BE49-F238E27FC236}">
                  <a16:creationId xmlns:a16="http://schemas.microsoft.com/office/drawing/2014/main" id="{EEC0440A-01EB-AA4B-9203-C2EE8BBC59E5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7" name="object 29">
              <a:extLst>
                <a:ext uri="{FF2B5EF4-FFF2-40B4-BE49-F238E27FC236}">
                  <a16:creationId xmlns:a16="http://schemas.microsoft.com/office/drawing/2014/main" id="{B549A7A2-33F9-4944-9B86-71A0FB7D90EB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8" name="object 30">
              <a:extLst>
                <a:ext uri="{FF2B5EF4-FFF2-40B4-BE49-F238E27FC236}">
                  <a16:creationId xmlns:a16="http://schemas.microsoft.com/office/drawing/2014/main" id="{14186798-0A1F-F44D-B55F-25386AC20182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F972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</p:grpSp>
      <p:sp>
        <p:nvSpPr>
          <p:cNvPr id="66" name="object 31">
            <a:extLst>
              <a:ext uri="{FF2B5EF4-FFF2-40B4-BE49-F238E27FC236}">
                <a16:creationId xmlns:a16="http://schemas.microsoft.com/office/drawing/2014/main" id="{FFBD3EA9-5BCF-BD47-830D-621F7C4C8B27}"/>
              </a:ext>
            </a:extLst>
          </p:cNvPr>
          <p:cNvSpPr txBox="1"/>
          <p:nvPr/>
        </p:nvSpPr>
        <p:spPr>
          <a:xfrm>
            <a:off x="2906462" y="5278674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954D0622-1AF2-D84F-9CD8-551BC964B9CF}"/>
              </a:ext>
            </a:extLst>
          </p:cNvPr>
          <p:cNvSpPr/>
          <p:nvPr/>
        </p:nvSpPr>
        <p:spPr>
          <a:xfrm rot="5400000">
            <a:off x="3136568" y="1204829"/>
            <a:ext cx="797916" cy="592758"/>
          </a:xfrm>
          <a:prstGeom prst="triangle">
            <a:avLst/>
          </a:prstGeom>
          <a:solidFill>
            <a:srgbClr val="DB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0D57270-60DC-8B4A-802D-F2B7AB35768C}"/>
              </a:ext>
            </a:extLst>
          </p:cNvPr>
          <p:cNvSpPr/>
          <p:nvPr/>
        </p:nvSpPr>
        <p:spPr>
          <a:xfrm>
            <a:off x="2615719" y="1043352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9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EXAMS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FA006-AE9D-0944-A109-86F8C0601DC2}"/>
              </a:ext>
            </a:extLst>
          </p:cNvPr>
          <p:cNvSpPr txBox="1"/>
          <p:nvPr/>
        </p:nvSpPr>
        <p:spPr>
          <a:xfrm>
            <a:off x="-5982286" y="2898825"/>
            <a:ext cx="184731" cy="570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108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91A3737-E84D-8D41-BB41-2E93E96F3929}"/>
              </a:ext>
            </a:extLst>
          </p:cNvPr>
          <p:cNvSpPr txBox="1"/>
          <p:nvPr/>
        </p:nvSpPr>
        <p:spPr>
          <a:xfrm>
            <a:off x="6790" y="189991"/>
            <a:ext cx="894245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atin typeface="Intro Book" panose="02000000000000000000" pitchFamily="2" charset="77"/>
                <a:ea typeface="My Happy Ending" pitchFamily="2" charset="0"/>
              </a:rPr>
              <a:t>What will I learn about in </a:t>
            </a:r>
            <a:r>
              <a:rPr lang="en-US" sz="4000" dirty="0">
                <a:solidFill>
                  <a:srgbClr val="DB6363"/>
                </a:solidFill>
                <a:latin typeface="Intro Book" panose="02000000000000000000" pitchFamily="2" charset="77"/>
                <a:ea typeface="My Happy Ending" pitchFamily="2" charset="0"/>
              </a:rPr>
              <a:t>Travel and Tourism </a:t>
            </a:r>
            <a:r>
              <a:rPr lang="en-US" sz="2400" dirty="0">
                <a:latin typeface="Intro Book" panose="02000000000000000000" pitchFamily="2" charset="77"/>
                <a:ea typeface="My Happy Ending" pitchFamily="2" charset="0"/>
              </a:rPr>
              <a:t>at</a:t>
            </a:r>
            <a:endParaRPr lang="en-US" sz="3200" dirty="0">
              <a:latin typeface="Intro Book" panose="02000000000000000000" pitchFamily="2" charset="77"/>
              <a:ea typeface="My Happy Ending" pitchFamily="2" charset="0"/>
            </a:endParaRPr>
          </a:p>
        </p:txBody>
      </p:sp>
      <p:sp>
        <p:nvSpPr>
          <p:cNvPr id="135" name="object 32">
            <a:extLst>
              <a:ext uri="{FF2B5EF4-FFF2-40B4-BE49-F238E27FC236}">
                <a16:creationId xmlns:a16="http://schemas.microsoft.com/office/drawing/2014/main" id="{074E3D14-DE32-4E48-9C7B-292A3121590B}"/>
              </a:ext>
            </a:extLst>
          </p:cNvPr>
          <p:cNvSpPr txBox="1"/>
          <p:nvPr/>
        </p:nvSpPr>
        <p:spPr>
          <a:xfrm>
            <a:off x="2889637" y="5401758"/>
            <a:ext cx="656987" cy="738275"/>
          </a:xfrm>
          <a:prstGeom prst="rect">
            <a:avLst/>
          </a:prstGeom>
        </p:spPr>
        <p:txBody>
          <a:bodyPr vert="horz" wrap="square" lIns="0" tIns="22157" rIns="0" bIns="0" rtlCol="0" anchor="t">
            <a:spAutoFit/>
          </a:bodyPr>
          <a:lstStyle/>
          <a:p>
            <a:pPr marL="15875">
              <a:spcBef>
                <a:spcPts val="174"/>
              </a:spcBef>
            </a:pPr>
            <a:r>
              <a:rPr lang="en-GB" sz="4650" b="1" spc="-194" dirty="0">
                <a:solidFill>
                  <a:srgbClr val="2B3890"/>
                </a:solidFill>
                <a:latin typeface="SF Slapstick Comic Shaded"/>
                <a:ea typeface="Noteworthy Light" panose="02000400000000000000" pitchFamily="2" charset="77"/>
                <a:cs typeface="Gill Sans MT"/>
              </a:rPr>
              <a:t>11</a:t>
            </a:r>
            <a:endParaRPr lang="en-US" sz="4652" spc="-194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A6008317-308D-3246-88E2-476737E0C9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88" y="817995"/>
            <a:ext cx="1952742" cy="925774"/>
          </a:xfrm>
          <a:prstGeom prst="rect">
            <a:avLst/>
          </a:prstGeom>
        </p:spPr>
      </p:pic>
      <p:pic>
        <p:nvPicPr>
          <p:cNvPr id="148" name="Picture 20">
            <a:extLst>
              <a:ext uri="{FF2B5EF4-FFF2-40B4-BE49-F238E27FC236}">
                <a16:creationId xmlns:a16="http://schemas.microsoft.com/office/drawing/2014/main" id="{4EC34DE3-50A9-C144-B503-8A9023EF9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64" y="1151884"/>
            <a:ext cx="643792" cy="667131"/>
          </a:xfrm>
          <a:prstGeom prst="rect">
            <a:avLst/>
          </a:prstGeom>
          <a:noFill/>
        </p:spPr>
      </p:pic>
      <p:sp>
        <p:nvSpPr>
          <p:cNvPr id="150" name="Speech Bubble: Rectangle with Corners Rounded 76">
            <a:extLst>
              <a:ext uri="{FF2B5EF4-FFF2-40B4-BE49-F238E27FC236}">
                <a16:creationId xmlns:a16="http://schemas.microsoft.com/office/drawing/2014/main" id="{CC960364-6F0D-A44C-8448-E4B0B56FFF08}"/>
              </a:ext>
            </a:extLst>
          </p:cNvPr>
          <p:cNvSpPr/>
          <p:nvPr/>
        </p:nvSpPr>
        <p:spPr>
          <a:xfrm>
            <a:off x="4287098" y="1147961"/>
            <a:ext cx="1086269" cy="593797"/>
          </a:xfrm>
          <a:prstGeom prst="wedgeRoundRectCallout">
            <a:avLst>
              <a:gd name="adj1" fmla="val -89830"/>
              <a:gd name="adj2" fmla="val 1974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>
                <a:solidFill>
                  <a:prstClr val="white"/>
                </a:solidFill>
                <a:latin typeface="Century Gothic" panose="020F0302020204030204"/>
              </a:rPr>
              <a:t>Further Study and beyond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AF40860-8437-074D-B8F6-0C2843543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073" y="1370860"/>
            <a:ext cx="564300" cy="564300"/>
          </a:xfrm>
          <a:prstGeom prst="rect">
            <a:avLst/>
          </a:prstGeom>
        </p:spPr>
      </p:pic>
      <p:sp>
        <p:nvSpPr>
          <p:cNvPr id="174" name="Speech Bubble: Rectangle with Corners Rounded 56">
            <a:extLst>
              <a:ext uri="{FF2B5EF4-FFF2-40B4-BE49-F238E27FC236}">
                <a16:creationId xmlns:a16="http://schemas.microsoft.com/office/drawing/2014/main" id="{C81DD3CD-FE67-184A-A7A2-5C421E1B3A28}"/>
              </a:ext>
            </a:extLst>
          </p:cNvPr>
          <p:cNvSpPr/>
          <p:nvPr/>
        </p:nvSpPr>
        <p:spPr>
          <a:xfrm>
            <a:off x="450505" y="1171994"/>
            <a:ext cx="1229803" cy="289295"/>
          </a:xfrm>
          <a:prstGeom prst="wedgeRoundRectCallout">
            <a:avLst>
              <a:gd name="adj1" fmla="val 58697"/>
              <a:gd name="adj2" fmla="val 11522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8169" tIns="59084" rIns="118169" bIns="59084" rtlCol="0" anchor="ctr"/>
          <a:lstStyle/>
          <a:p>
            <a:pPr algn="ctr" defTabSz="886259"/>
            <a:r>
              <a:rPr lang="en-GB" sz="969" dirty="0">
                <a:latin typeface="Century Gothic" panose="020F0302020204030204"/>
              </a:rPr>
              <a:t>Revision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4AA392D-9BA4-5041-9A42-1D9581502262}"/>
              </a:ext>
            </a:extLst>
          </p:cNvPr>
          <p:cNvSpPr/>
          <p:nvPr/>
        </p:nvSpPr>
        <p:spPr>
          <a:xfrm rot="10800000">
            <a:off x="7734176" y="11462642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en-US" dirty="0">
                <a:latin typeface="Noteworthy Light"/>
                <a:ea typeface="Noteworthy Light" panose="02000400000000000000" pitchFamily="2" charset="77"/>
              </a:rPr>
              <a:t>KS4</a:t>
            </a:r>
            <a:endParaRPr lang="en-US" sz="1809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38B899-58B6-7FBD-8B3C-D927AF6216AE}"/>
              </a:ext>
            </a:extLst>
          </p:cNvPr>
          <p:cNvSpPr txBox="1"/>
          <p:nvPr/>
        </p:nvSpPr>
        <p:spPr>
          <a:xfrm>
            <a:off x="-4963353" y="6615734"/>
            <a:ext cx="2743200" cy="2385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95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454E2B-1DC9-F93E-D166-AB2657F9C0C7}"/>
              </a:ext>
            </a:extLst>
          </p:cNvPr>
          <p:cNvSpPr txBox="1"/>
          <p:nvPr/>
        </p:nvSpPr>
        <p:spPr>
          <a:xfrm>
            <a:off x="1662551" y="11666337"/>
            <a:ext cx="5498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Intro Book Italic" panose="02000000000000000000" pitchFamily="2" charset="77"/>
              </a:rPr>
              <a:t>Component 1: Travel and Tourism Organisations and Destinations</a:t>
            </a:r>
            <a:endParaRPr lang="en-GB" b="1" dirty="0">
              <a:solidFill>
                <a:schemeClr val="bg1"/>
              </a:solidFill>
              <a:latin typeface="Intro Book Italic" panose="02000000000000000000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576A21-9FED-AC8D-0DF4-8DA928F59D30}"/>
              </a:ext>
            </a:extLst>
          </p:cNvPr>
          <p:cNvSpPr txBox="1"/>
          <p:nvPr/>
        </p:nvSpPr>
        <p:spPr>
          <a:xfrm>
            <a:off x="4289844" y="3269483"/>
            <a:ext cx="3490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Intro Book Italic" panose="02000000000000000000" pitchFamily="2" charset="77"/>
              </a:rPr>
              <a:t>Component 3: Influences on Global Travel and Tourism</a:t>
            </a:r>
          </a:p>
        </p:txBody>
      </p:sp>
      <p:sp>
        <p:nvSpPr>
          <p:cNvPr id="18" name="Rounded Rectangular Callout 17">
            <a:extLst>
              <a:ext uri="{FF2B5EF4-FFF2-40B4-BE49-F238E27FC236}">
                <a16:creationId xmlns:a16="http://schemas.microsoft.com/office/drawing/2014/main" id="{40D7C456-8C83-A969-FBE0-CE506AD96AC8}"/>
              </a:ext>
            </a:extLst>
          </p:cNvPr>
          <p:cNvSpPr/>
          <p:nvPr/>
        </p:nvSpPr>
        <p:spPr>
          <a:xfrm>
            <a:off x="5720293" y="11248389"/>
            <a:ext cx="984020" cy="400540"/>
          </a:xfrm>
          <a:prstGeom prst="wedgeRoundRectCallout">
            <a:avLst>
              <a:gd name="adj1" fmla="val -19473"/>
              <a:gd name="adj2" fmla="val 81524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Travel and Tourism Organisation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53C01176-46E3-0C1B-BAA3-5227AF527114}"/>
              </a:ext>
            </a:extLst>
          </p:cNvPr>
          <p:cNvSpPr/>
          <p:nvPr/>
        </p:nvSpPr>
        <p:spPr>
          <a:xfrm>
            <a:off x="4739475" y="12363503"/>
            <a:ext cx="984020" cy="400540"/>
          </a:xfrm>
          <a:prstGeom prst="wedgeRoundRectCallout">
            <a:avLst>
              <a:gd name="adj1" fmla="val -21538"/>
              <a:gd name="adj2" fmla="val -78280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Transport Operators</a:t>
            </a:r>
          </a:p>
        </p:txBody>
      </p:sp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56434F07-5CB6-0A61-FEFB-3255511FFBD0}"/>
              </a:ext>
            </a:extLst>
          </p:cNvPr>
          <p:cNvSpPr/>
          <p:nvPr/>
        </p:nvSpPr>
        <p:spPr>
          <a:xfrm>
            <a:off x="3630800" y="12384800"/>
            <a:ext cx="984020" cy="400540"/>
          </a:xfrm>
          <a:prstGeom prst="wedgeRoundRectCallout">
            <a:avLst>
              <a:gd name="adj1" fmla="val -21538"/>
              <a:gd name="adj2" fmla="val -78280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Visitor Attractions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0C83ED5D-D517-E870-EE60-08F926202B0A}"/>
              </a:ext>
            </a:extLst>
          </p:cNvPr>
          <p:cNvSpPr/>
          <p:nvPr/>
        </p:nvSpPr>
        <p:spPr>
          <a:xfrm>
            <a:off x="4408253" y="11192112"/>
            <a:ext cx="984020" cy="400540"/>
          </a:xfrm>
          <a:prstGeom prst="wedgeRoundRectCallout">
            <a:avLst>
              <a:gd name="adj1" fmla="val -23087"/>
              <a:gd name="adj2" fmla="val 72646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Tourism Promotion</a:t>
            </a:r>
          </a:p>
        </p:txBody>
      </p: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13F18FA6-9257-9D6A-14A5-F7BFF646FD0B}"/>
              </a:ext>
            </a:extLst>
          </p:cNvPr>
          <p:cNvSpPr/>
          <p:nvPr/>
        </p:nvSpPr>
        <p:spPr>
          <a:xfrm>
            <a:off x="3152707" y="11137784"/>
            <a:ext cx="984020" cy="400540"/>
          </a:xfrm>
          <a:prstGeom prst="wedgeRoundRectCallout">
            <a:avLst>
              <a:gd name="adj1" fmla="val -23603"/>
              <a:gd name="adj2" fmla="val 101817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UK Travel and Tourism</a:t>
            </a:r>
          </a:p>
        </p:txBody>
      </p:sp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E7F88DF6-2BC9-FF86-EFF1-CC736578B87D}"/>
              </a:ext>
            </a:extLst>
          </p:cNvPr>
          <p:cNvSpPr/>
          <p:nvPr/>
        </p:nvSpPr>
        <p:spPr>
          <a:xfrm>
            <a:off x="2581832" y="9080923"/>
            <a:ext cx="984020" cy="400540"/>
          </a:xfrm>
          <a:prstGeom prst="wedgeRoundRectCallout">
            <a:avLst>
              <a:gd name="adj1" fmla="val -23603"/>
              <a:gd name="adj2" fmla="val 101817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Reasons for Travel</a:t>
            </a:r>
          </a:p>
        </p:txBody>
      </p: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2907FB13-9471-47FD-DC2D-405C23037043}"/>
              </a:ext>
            </a:extLst>
          </p:cNvPr>
          <p:cNvSpPr/>
          <p:nvPr/>
        </p:nvSpPr>
        <p:spPr>
          <a:xfrm>
            <a:off x="2428534" y="10458114"/>
            <a:ext cx="984020" cy="400540"/>
          </a:xfrm>
          <a:prstGeom prst="wedgeRoundRectCallout">
            <a:avLst>
              <a:gd name="adj1" fmla="val -26184"/>
              <a:gd name="adj2" fmla="val -104914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Tourism Activities</a:t>
            </a:r>
          </a:p>
        </p:txBody>
      </p:sp>
      <p:sp>
        <p:nvSpPr>
          <p:cNvPr id="31" name="Rounded Rectangular Callout 30">
            <a:extLst>
              <a:ext uri="{FF2B5EF4-FFF2-40B4-BE49-F238E27FC236}">
                <a16:creationId xmlns:a16="http://schemas.microsoft.com/office/drawing/2014/main" id="{442CB881-AF12-24D5-96CE-3020F2727363}"/>
              </a:ext>
            </a:extLst>
          </p:cNvPr>
          <p:cNvSpPr/>
          <p:nvPr/>
        </p:nvSpPr>
        <p:spPr>
          <a:xfrm>
            <a:off x="1305092" y="9451968"/>
            <a:ext cx="984020" cy="400540"/>
          </a:xfrm>
          <a:prstGeom prst="wedgeRoundRectCallout">
            <a:avLst>
              <a:gd name="adj1" fmla="val 24408"/>
              <a:gd name="adj2" fmla="val 114500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Features of Tourist Destinations</a:t>
            </a:r>
          </a:p>
        </p:txBody>
      </p: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4105975E-A495-3198-E1BD-AE828D541F41}"/>
              </a:ext>
            </a:extLst>
          </p:cNvPr>
          <p:cNvSpPr/>
          <p:nvPr/>
        </p:nvSpPr>
        <p:spPr>
          <a:xfrm>
            <a:off x="652373" y="10311938"/>
            <a:ext cx="984020" cy="400540"/>
          </a:xfrm>
          <a:prstGeom prst="wedgeRoundRectCallout">
            <a:avLst>
              <a:gd name="adj1" fmla="val 44026"/>
              <a:gd name="adj2" fmla="val 100549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Visitor Destination Case Studies</a:t>
            </a:r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0F709AC2-1DEE-1C2E-3669-A8FCCD278E68}"/>
              </a:ext>
            </a:extLst>
          </p:cNvPr>
          <p:cNvSpPr/>
          <p:nvPr/>
        </p:nvSpPr>
        <p:spPr>
          <a:xfrm>
            <a:off x="3773723" y="8968532"/>
            <a:ext cx="984020" cy="400540"/>
          </a:xfrm>
          <a:prstGeom prst="wedgeRoundRectCallout">
            <a:avLst>
              <a:gd name="adj1" fmla="val -24119"/>
              <a:gd name="adj2" fmla="val 167768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NEA Submission</a:t>
            </a:r>
          </a:p>
        </p:txBody>
      </p:sp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1AA47DBD-4F4F-6467-514B-995DFEF24A33}"/>
              </a:ext>
            </a:extLst>
          </p:cNvPr>
          <p:cNvSpPr/>
          <p:nvPr/>
        </p:nvSpPr>
        <p:spPr>
          <a:xfrm>
            <a:off x="592327" y="11248389"/>
            <a:ext cx="1034539" cy="434749"/>
          </a:xfrm>
          <a:prstGeom prst="wedgeRoundRectCallout">
            <a:avLst>
              <a:gd name="adj1" fmla="val 78099"/>
              <a:gd name="adj2" fmla="val -7255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Consumer Technologies in Travel and Tourism</a:t>
            </a:r>
          </a:p>
        </p:txBody>
      </p:sp>
      <p:sp>
        <p:nvSpPr>
          <p:cNvPr id="35" name="Rounded Rectangular Callout 34">
            <a:extLst>
              <a:ext uri="{FF2B5EF4-FFF2-40B4-BE49-F238E27FC236}">
                <a16:creationId xmlns:a16="http://schemas.microsoft.com/office/drawing/2014/main" id="{B93079D5-67BB-884D-C502-7FF0677FD60C}"/>
              </a:ext>
            </a:extLst>
          </p:cNvPr>
          <p:cNvSpPr/>
          <p:nvPr/>
        </p:nvSpPr>
        <p:spPr>
          <a:xfrm>
            <a:off x="774997" y="12092856"/>
            <a:ext cx="1034539" cy="434749"/>
          </a:xfrm>
          <a:prstGeom prst="wedgeRoundRectCallout">
            <a:avLst>
              <a:gd name="adj1" fmla="val 80063"/>
              <a:gd name="adj2" fmla="val -66848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Travel and Tourism Organisations Joint Working </a:t>
            </a:r>
          </a:p>
        </p:txBody>
      </p:sp>
      <p:sp>
        <p:nvSpPr>
          <p:cNvPr id="36" name="Rounded Rectangular Callout 35">
            <a:extLst>
              <a:ext uri="{FF2B5EF4-FFF2-40B4-BE49-F238E27FC236}">
                <a16:creationId xmlns:a16="http://schemas.microsoft.com/office/drawing/2014/main" id="{BDD7C055-F13C-28A0-64A2-8AB5E0C116FD}"/>
              </a:ext>
            </a:extLst>
          </p:cNvPr>
          <p:cNvSpPr/>
          <p:nvPr/>
        </p:nvSpPr>
        <p:spPr>
          <a:xfrm>
            <a:off x="2300766" y="12310231"/>
            <a:ext cx="984020" cy="400540"/>
          </a:xfrm>
          <a:prstGeom prst="wedgeRoundRectCallout">
            <a:avLst>
              <a:gd name="adj1" fmla="val -21538"/>
              <a:gd name="adj2" fmla="val -78280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Corporate Responsibility</a:t>
            </a:r>
          </a:p>
        </p:txBody>
      </p:sp>
      <p:sp>
        <p:nvSpPr>
          <p:cNvPr id="37" name="Rounded Rectangular Callout 36">
            <a:extLst>
              <a:ext uri="{FF2B5EF4-FFF2-40B4-BE49-F238E27FC236}">
                <a16:creationId xmlns:a16="http://schemas.microsoft.com/office/drawing/2014/main" id="{F11888E7-A179-7595-1B4C-AD32A62D2FD5}"/>
              </a:ext>
            </a:extLst>
          </p:cNvPr>
          <p:cNvSpPr/>
          <p:nvPr/>
        </p:nvSpPr>
        <p:spPr>
          <a:xfrm>
            <a:off x="7160793" y="9069813"/>
            <a:ext cx="984020" cy="400540"/>
          </a:xfrm>
          <a:prstGeom prst="wedgeRoundRectCallout">
            <a:avLst>
              <a:gd name="adj1" fmla="val -19473"/>
              <a:gd name="adj2" fmla="val 81524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Primary Research</a:t>
            </a:r>
          </a:p>
        </p:txBody>
      </p:sp>
      <p:sp>
        <p:nvSpPr>
          <p:cNvPr id="38" name="Rounded Rectangular Callout 37">
            <a:extLst>
              <a:ext uri="{FF2B5EF4-FFF2-40B4-BE49-F238E27FC236}">
                <a16:creationId xmlns:a16="http://schemas.microsoft.com/office/drawing/2014/main" id="{CB8AF571-B033-A0D0-9651-29498AC0833D}"/>
              </a:ext>
            </a:extLst>
          </p:cNvPr>
          <p:cNvSpPr/>
          <p:nvPr/>
        </p:nvSpPr>
        <p:spPr>
          <a:xfrm>
            <a:off x="8359096" y="8465300"/>
            <a:ext cx="984020" cy="400540"/>
          </a:xfrm>
          <a:prstGeom prst="wedgeRoundRectCallout">
            <a:avLst>
              <a:gd name="adj1" fmla="val -72791"/>
              <a:gd name="adj2" fmla="val 25387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Secondary Research</a:t>
            </a:r>
          </a:p>
        </p:txBody>
      </p:sp>
      <p:sp>
        <p:nvSpPr>
          <p:cNvPr id="39" name="Rounded Rectangular Callout 38">
            <a:extLst>
              <a:ext uri="{FF2B5EF4-FFF2-40B4-BE49-F238E27FC236}">
                <a16:creationId xmlns:a16="http://schemas.microsoft.com/office/drawing/2014/main" id="{B766E5A4-A5C7-756A-9B8E-9C869677BA5E}"/>
              </a:ext>
            </a:extLst>
          </p:cNvPr>
          <p:cNvSpPr/>
          <p:nvPr/>
        </p:nvSpPr>
        <p:spPr>
          <a:xfrm>
            <a:off x="8142047" y="7660296"/>
            <a:ext cx="984020" cy="400540"/>
          </a:xfrm>
          <a:prstGeom prst="wedgeRoundRectCallout">
            <a:avLst>
              <a:gd name="adj1" fmla="val -68983"/>
              <a:gd name="adj2" fmla="val 66554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Market Research</a:t>
            </a:r>
          </a:p>
        </p:txBody>
      </p:sp>
      <p:sp>
        <p:nvSpPr>
          <p:cNvPr id="40" name="Rounded Rectangular Callout 39">
            <a:extLst>
              <a:ext uri="{FF2B5EF4-FFF2-40B4-BE49-F238E27FC236}">
                <a16:creationId xmlns:a16="http://schemas.microsoft.com/office/drawing/2014/main" id="{67D8B6B5-7D7A-A6B9-A57C-50469AE9874E}"/>
              </a:ext>
            </a:extLst>
          </p:cNvPr>
          <p:cNvSpPr/>
          <p:nvPr/>
        </p:nvSpPr>
        <p:spPr>
          <a:xfrm>
            <a:off x="6787243" y="8225863"/>
            <a:ext cx="984020" cy="400540"/>
          </a:xfrm>
          <a:prstGeom prst="wedgeRoundRectCallout">
            <a:avLst>
              <a:gd name="adj1" fmla="val 27750"/>
              <a:gd name="adj2" fmla="val -98115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Market Segments and Target Markets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7621F72D-909B-D699-B58F-0BA5DFBEC2A6}"/>
              </a:ext>
            </a:extLst>
          </p:cNvPr>
          <p:cNvSpPr/>
          <p:nvPr/>
        </p:nvSpPr>
        <p:spPr>
          <a:xfrm>
            <a:off x="6572836" y="7174387"/>
            <a:ext cx="984020" cy="400540"/>
          </a:xfrm>
          <a:prstGeom prst="wedgeRoundRectCallout">
            <a:avLst>
              <a:gd name="adj1" fmla="val -20997"/>
              <a:gd name="adj2" fmla="val 90880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Product Development</a:t>
            </a:r>
          </a:p>
        </p:txBody>
      </p:sp>
      <p:sp>
        <p:nvSpPr>
          <p:cNvPr id="42" name="Rounded Rectangular Callout 41">
            <a:extLst>
              <a:ext uri="{FF2B5EF4-FFF2-40B4-BE49-F238E27FC236}">
                <a16:creationId xmlns:a16="http://schemas.microsoft.com/office/drawing/2014/main" id="{52627EB1-F53E-75B0-1645-D83671BD0335}"/>
              </a:ext>
            </a:extLst>
          </p:cNvPr>
          <p:cNvSpPr/>
          <p:nvPr/>
        </p:nvSpPr>
        <p:spPr>
          <a:xfrm>
            <a:off x="5331047" y="7134956"/>
            <a:ext cx="984020" cy="400540"/>
          </a:xfrm>
          <a:prstGeom prst="wedgeRoundRectCallout">
            <a:avLst>
              <a:gd name="adj1" fmla="val -20997"/>
              <a:gd name="adj2" fmla="val 90880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Satisfaction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6946541E-075F-CF31-4A7B-9D99DF5DF909}"/>
              </a:ext>
            </a:extLst>
          </p:cNvPr>
          <p:cNvSpPr/>
          <p:nvPr/>
        </p:nvSpPr>
        <p:spPr>
          <a:xfrm>
            <a:off x="4926308" y="8202696"/>
            <a:ext cx="984020" cy="400540"/>
          </a:xfrm>
          <a:prstGeom prst="wedgeRoundRectCallout">
            <a:avLst>
              <a:gd name="adj1" fmla="val -25567"/>
              <a:gd name="adj2" fmla="val -103729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Visitor Numbers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F9CDB421-213E-7C62-A925-2276D1778B9B}"/>
              </a:ext>
            </a:extLst>
          </p:cNvPr>
          <p:cNvSpPr/>
          <p:nvPr/>
        </p:nvSpPr>
        <p:spPr>
          <a:xfrm>
            <a:off x="3858004" y="6917181"/>
            <a:ext cx="1086215" cy="441919"/>
          </a:xfrm>
          <a:prstGeom prst="wedgeRoundRectCallout">
            <a:avLst>
              <a:gd name="adj1" fmla="val -25567"/>
              <a:gd name="adj2" fmla="val 132048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Changing Popularity of Destinations and Types</a:t>
            </a:r>
          </a:p>
        </p:txBody>
      </p:sp>
      <p:sp>
        <p:nvSpPr>
          <p:cNvPr id="47" name="Rounded Rectangular Callout 46">
            <a:extLst>
              <a:ext uri="{FF2B5EF4-FFF2-40B4-BE49-F238E27FC236}">
                <a16:creationId xmlns:a16="http://schemas.microsoft.com/office/drawing/2014/main" id="{9C99DB15-318B-BB92-7E83-9B798F215068}"/>
              </a:ext>
            </a:extLst>
          </p:cNvPr>
          <p:cNvSpPr/>
          <p:nvPr/>
        </p:nvSpPr>
        <p:spPr>
          <a:xfrm>
            <a:off x="2962830" y="7930844"/>
            <a:ext cx="1086215" cy="441919"/>
          </a:xfrm>
          <a:prstGeom prst="wedgeRoundRectCallout">
            <a:avLst>
              <a:gd name="adj1" fmla="val -26257"/>
              <a:gd name="adj2" fmla="val -107092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Changing Trends</a:t>
            </a:r>
          </a:p>
        </p:txBody>
      </p:sp>
      <p:sp>
        <p:nvSpPr>
          <p:cNvPr id="48" name="Rounded Rectangular Callout 47">
            <a:extLst>
              <a:ext uri="{FF2B5EF4-FFF2-40B4-BE49-F238E27FC236}">
                <a16:creationId xmlns:a16="http://schemas.microsoft.com/office/drawing/2014/main" id="{D65B1B3C-7077-A228-3E7F-67233E20C416}"/>
              </a:ext>
            </a:extLst>
          </p:cNvPr>
          <p:cNvSpPr/>
          <p:nvPr/>
        </p:nvSpPr>
        <p:spPr>
          <a:xfrm>
            <a:off x="2419722" y="6994820"/>
            <a:ext cx="1086215" cy="441919"/>
          </a:xfrm>
          <a:prstGeom prst="wedgeRoundRectCallout">
            <a:avLst>
              <a:gd name="adj1" fmla="val -30397"/>
              <a:gd name="adj2" fmla="val 101520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Travel and holiday needs</a:t>
            </a:r>
          </a:p>
        </p:txBody>
      </p:sp>
      <p:sp>
        <p:nvSpPr>
          <p:cNvPr id="49" name="Rounded Rectangular Callout 48">
            <a:extLst>
              <a:ext uri="{FF2B5EF4-FFF2-40B4-BE49-F238E27FC236}">
                <a16:creationId xmlns:a16="http://schemas.microsoft.com/office/drawing/2014/main" id="{4BEC8069-5213-2790-A5FB-9098667CA0CE}"/>
              </a:ext>
            </a:extLst>
          </p:cNvPr>
          <p:cNvSpPr/>
          <p:nvPr/>
        </p:nvSpPr>
        <p:spPr>
          <a:xfrm>
            <a:off x="910697" y="7986471"/>
            <a:ext cx="1086215" cy="441919"/>
          </a:xfrm>
          <a:prstGeom prst="wedgeRoundRectCallout">
            <a:avLst>
              <a:gd name="adj1" fmla="val 85526"/>
              <a:gd name="adj2" fmla="val -62995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Desirable Preferences</a:t>
            </a:r>
          </a:p>
        </p:txBody>
      </p:sp>
      <p:sp>
        <p:nvSpPr>
          <p:cNvPr id="50" name="Rounded Rectangular Callout 49">
            <a:extLst>
              <a:ext uri="{FF2B5EF4-FFF2-40B4-BE49-F238E27FC236}">
                <a16:creationId xmlns:a16="http://schemas.microsoft.com/office/drawing/2014/main" id="{9190BEAD-A0C4-59A1-5A59-6748B123E20D}"/>
              </a:ext>
            </a:extLst>
          </p:cNvPr>
          <p:cNvSpPr/>
          <p:nvPr/>
        </p:nvSpPr>
        <p:spPr>
          <a:xfrm>
            <a:off x="370809" y="7353967"/>
            <a:ext cx="1086215" cy="441919"/>
          </a:xfrm>
          <a:prstGeom prst="wedgeRoundRectCallout">
            <a:avLst>
              <a:gd name="adj1" fmla="val 85526"/>
              <a:gd name="adj2" fmla="val -62995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Pricing and Booking Preferences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683FA214-879F-8BDD-EB69-615D2C127121}"/>
              </a:ext>
            </a:extLst>
          </p:cNvPr>
          <p:cNvSpPr/>
          <p:nvPr/>
        </p:nvSpPr>
        <p:spPr>
          <a:xfrm>
            <a:off x="94961" y="6471099"/>
            <a:ext cx="1086215" cy="441919"/>
          </a:xfrm>
          <a:prstGeom prst="wedgeRoundRectCallout">
            <a:avLst>
              <a:gd name="adj1" fmla="val 87596"/>
              <a:gd name="adj2" fmla="val -15506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Needs for Different Types of Travel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8DB9E205-9A19-2FE9-58A2-D4CEF36D5AD6}"/>
              </a:ext>
            </a:extLst>
          </p:cNvPr>
          <p:cNvSpPr/>
          <p:nvPr/>
        </p:nvSpPr>
        <p:spPr>
          <a:xfrm>
            <a:off x="206051" y="5424207"/>
            <a:ext cx="1086215" cy="441919"/>
          </a:xfrm>
          <a:prstGeom prst="wedgeRoundRectCallout">
            <a:avLst>
              <a:gd name="adj1" fmla="val 90356"/>
              <a:gd name="adj2" fmla="val 74384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Information to Plan a Holiday</a:t>
            </a:r>
          </a:p>
        </p:txBody>
      </p:sp>
      <p:sp>
        <p:nvSpPr>
          <p:cNvPr id="53" name="Rounded Rectangular Callout 52">
            <a:extLst>
              <a:ext uri="{FF2B5EF4-FFF2-40B4-BE49-F238E27FC236}">
                <a16:creationId xmlns:a16="http://schemas.microsoft.com/office/drawing/2014/main" id="{128E4B19-B0C1-E894-A77C-9483DE878C09}"/>
              </a:ext>
            </a:extLst>
          </p:cNvPr>
          <p:cNvSpPr/>
          <p:nvPr/>
        </p:nvSpPr>
        <p:spPr>
          <a:xfrm>
            <a:off x="1607323" y="4857760"/>
            <a:ext cx="984020" cy="400540"/>
          </a:xfrm>
          <a:prstGeom prst="wedgeRoundRectCallout">
            <a:avLst>
              <a:gd name="adj1" fmla="val -24119"/>
              <a:gd name="adj2" fmla="val 167768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NEA Submission</a:t>
            </a:r>
          </a:p>
        </p:txBody>
      </p:sp>
      <p:sp>
        <p:nvSpPr>
          <p:cNvPr id="54" name="Rounded Rectangular Callout 53">
            <a:extLst>
              <a:ext uri="{FF2B5EF4-FFF2-40B4-BE49-F238E27FC236}">
                <a16:creationId xmlns:a16="http://schemas.microsoft.com/office/drawing/2014/main" id="{B37537EA-5D82-20AF-5187-3A8414979DB4}"/>
              </a:ext>
            </a:extLst>
          </p:cNvPr>
          <p:cNvSpPr/>
          <p:nvPr/>
        </p:nvSpPr>
        <p:spPr>
          <a:xfrm>
            <a:off x="2129593" y="6451914"/>
            <a:ext cx="1086215" cy="441919"/>
          </a:xfrm>
          <a:prstGeom prst="wedgeRoundRectCallout">
            <a:avLst>
              <a:gd name="adj1" fmla="val -91809"/>
              <a:gd name="adj2" fmla="val -61298"/>
              <a:gd name="adj3" fmla="val 16667"/>
            </a:avLst>
          </a:prstGeom>
          <a:solidFill>
            <a:srgbClr val="DB63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What is a suitable destination?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0470DB7-C869-9D43-CC94-0CAEF5C501E5}"/>
              </a:ext>
            </a:extLst>
          </p:cNvPr>
          <p:cNvSpPr/>
          <p:nvPr/>
        </p:nvSpPr>
        <p:spPr>
          <a:xfrm>
            <a:off x="4515479" y="9519853"/>
            <a:ext cx="2711660" cy="825876"/>
          </a:xfrm>
          <a:prstGeom prst="rect">
            <a:avLst/>
          </a:prstGeom>
          <a:solidFill>
            <a:srgbClr val="8FA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6FD9B-077D-7DCB-4DA8-710441904A7F}"/>
              </a:ext>
            </a:extLst>
          </p:cNvPr>
          <p:cNvSpPr txBox="1"/>
          <p:nvPr/>
        </p:nvSpPr>
        <p:spPr>
          <a:xfrm>
            <a:off x="4287098" y="9549213"/>
            <a:ext cx="432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Intro Book Italic" panose="02000000000000000000" pitchFamily="2" charset="77"/>
              </a:rPr>
              <a:t>Component 2: Customer Needs in Travel and Tourism</a:t>
            </a:r>
          </a:p>
        </p:txBody>
      </p:sp>
      <p:sp>
        <p:nvSpPr>
          <p:cNvPr id="60" name="Rounded Rectangular Callout 59">
            <a:extLst>
              <a:ext uri="{FF2B5EF4-FFF2-40B4-BE49-F238E27FC236}">
                <a16:creationId xmlns:a16="http://schemas.microsoft.com/office/drawing/2014/main" id="{B782DD0B-D429-0DB4-AB05-BC8FC771DEA8}"/>
              </a:ext>
            </a:extLst>
          </p:cNvPr>
          <p:cNvSpPr/>
          <p:nvPr/>
        </p:nvSpPr>
        <p:spPr>
          <a:xfrm>
            <a:off x="3734668" y="4803619"/>
            <a:ext cx="1104860" cy="400540"/>
          </a:xfrm>
          <a:prstGeom prst="wedgeRoundRectCallout">
            <a:avLst>
              <a:gd name="adj1" fmla="val -24119"/>
              <a:gd name="adj2" fmla="val 167768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Economic Factors Influencing Global Travel and Tourism</a:t>
            </a:r>
          </a:p>
        </p:txBody>
      </p:sp>
      <p:sp>
        <p:nvSpPr>
          <p:cNvPr id="61" name="Rounded Rectangular Callout 60">
            <a:extLst>
              <a:ext uri="{FF2B5EF4-FFF2-40B4-BE49-F238E27FC236}">
                <a16:creationId xmlns:a16="http://schemas.microsoft.com/office/drawing/2014/main" id="{55760ECC-3960-AF1A-51F5-8E00134C96DF}"/>
              </a:ext>
            </a:extLst>
          </p:cNvPr>
          <p:cNvSpPr/>
          <p:nvPr/>
        </p:nvSpPr>
        <p:spPr>
          <a:xfrm>
            <a:off x="4144592" y="6108822"/>
            <a:ext cx="1104860" cy="400540"/>
          </a:xfrm>
          <a:prstGeom prst="wedgeRoundRectCallout">
            <a:avLst>
              <a:gd name="adj1" fmla="val -24751"/>
              <a:gd name="adj2" fmla="val -166827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Political Factors Influencing Global Travel and Tourism</a:t>
            </a:r>
          </a:p>
        </p:txBody>
      </p:sp>
      <p:sp>
        <p:nvSpPr>
          <p:cNvPr id="62" name="Rounded Rectangular Callout 61">
            <a:extLst>
              <a:ext uri="{FF2B5EF4-FFF2-40B4-BE49-F238E27FC236}">
                <a16:creationId xmlns:a16="http://schemas.microsoft.com/office/drawing/2014/main" id="{1994B8FB-9317-686A-D584-58C914EDB45C}"/>
              </a:ext>
            </a:extLst>
          </p:cNvPr>
          <p:cNvSpPr/>
          <p:nvPr/>
        </p:nvSpPr>
        <p:spPr>
          <a:xfrm>
            <a:off x="5483072" y="5966271"/>
            <a:ext cx="1326650" cy="400540"/>
          </a:xfrm>
          <a:prstGeom prst="wedgeRoundRectCallout">
            <a:avLst>
              <a:gd name="adj1" fmla="val -23487"/>
              <a:gd name="adj2" fmla="val -118032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Media Factors Influencing Global Travel and Tourism</a:t>
            </a:r>
          </a:p>
        </p:txBody>
      </p:sp>
      <p:sp>
        <p:nvSpPr>
          <p:cNvPr id="63" name="Rounded Rectangular Callout 62">
            <a:extLst>
              <a:ext uri="{FF2B5EF4-FFF2-40B4-BE49-F238E27FC236}">
                <a16:creationId xmlns:a16="http://schemas.microsoft.com/office/drawing/2014/main" id="{C27C085D-A6CF-B0E9-B176-8D81EC21A5FF}"/>
              </a:ext>
            </a:extLst>
          </p:cNvPr>
          <p:cNvSpPr/>
          <p:nvPr/>
        </p:nvSpPr>
        <p:spPr>
          <a:xfrm>
            <a:off x="4991062" y="5059137"/>
            <a:ext cx="1104860" cy="400540"/>
          </a:xfrm>
          <a:prstGeom prst="wedgeRoundRectCallout">
            <a:avLst>
              <a:gd name="adj1" fmla="val -23487"/>
              <a:gd name="adj2" fmla="val 101546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Natural Factors Influencing Global Travel and Tourism</a:t>
            </a:r>
          </a:p>
        </p:txBody>
      </p:sp>
      <p:sp>
        <p:nvSpPr>
          <p:cNvPr id="64" name="Rounded Rectangular Callout 63">
            <a:extLst>
              <a:ext uri="{FF2B5EF4-FFF2-40B4-BE49-F238E27FC236}">
                <a16:creationId xmlns:a16="http://schemas.microsoft.com/office/drawing/2014/main" id="{C689699C-2DD0-BEDC-7A32-13027D387E52}"/>
              </a:ext>
            </a:extLst>
          </p:cNvPr>
          <p:cNvSpPr/>
          <p:nvPr/>
        </p:nvSpPr>
        <p:spPr>
          <a:xfrm>
            <a:off x="6608363" y="4846085"/>
            <a:ext cx="1104860" cy="490157"/>
          </a:xfrm>
          <a:prstGeom prst="wedgeRoundRectCallout">
            <a:avLst>
              <a:gd name="adj1" fmla="val -23487"/>
              <a:gd name="adj2" fmla="val 101546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Safety and Security Factors Influencing Global Travel and Tourism</a:t>
            </a:r>
          </a:p>
        </p:txBody>
      </p:sp>
      <p:sp>
        <p:nvSpPr>
          <p:cNvPr id="65" name="Rounded Rectangular Callout 64">
            <a:extLst>
              <a:ext uri="{FF2B5EF4-FFF2-40B4-BE49-F238E27FC236}">
                <a16:creationId xmlns:a16="http://schemas.microsoft.com/office/drawing/2014/main" id="{BD4FCA25-96F7-138A-CF1D-7A5E2C78EEE3}"/>
              </a:ext>
            </a:extLst>
          </p:cNvPr>
          <p:cNvSpPr/>
          <p:nvPr/>
        </p:nvSpPr>
        <p:spPr>
          <a:xfrm>
            <a:off x="7037187" y="6200777"/>
            <a:ext cx="1104860" cy="400540"/>
          </a:xfrm>
          <a:prstGeom prst="wedgeRoundRectCallout">
            <a:avLst>
              <a:gd name="adj1" fmla="val -24119"/>
              <a:gd name="adj2" fmla="val -172055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Health Factors Influencing Global Travel and Tourism</a:t>
            </a:r>
          </a:p>
        </p:txBody>
      </p:sp>
      <p:sp>
        <p:nvSpPr>
          <p:cNvPr id="67" name="Rounded Rectangular Callout 66">
            <a:extLst>
              <a:ext uri="{FF2B5EF4-FFF2-40B4-BE49-F238E27FC236}">
                <a16:creationId xmlns:a16="http://schemas.microsoft.com/office/drawing/2014/main" id="{7B4466DD-CB92-8C31-4709-B3A023D28BC8}"/>
              </a:ext>
            </a:extLst>
          </p:cNvPr>
          <p:cNvSpPr/>
          <p:nvPr/>
        </p:nvSpPr>
        <p:spPr>
          <a:xfrm>
            <a:off x="8187563" y="5584810"/>
            <a:ext cx="1362637" cy="486052"/>
          </a:xfrm>
          <a:prstGeom prst="wedgeRoundRectCallout">
            <a:avLst>
              <a:gd name="adj1" fmla="val -56338"/>
              <a:gd name="adj2" fmla="val -105089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Responses to Factors Influencing Global Travel and Tourism</a:t>
            </a:r>
          </a:p>
        </p:txBody>
      </p:sp>
      <p:sp>
        <p:nvSpPr>
          <p:cNvPr id="68" name="Rounded Rectangular Callout 67">
            <a:extLst>
              <a:ext uri="{FF2B5EF4-FFF2-40B4-BE49-F238E27FC236}">
                <a16:creationId xmlns:a16="http://schemas.microsoft.com/office/drawing/2014/main" id="{27840C4D-F9A0-D119-D23F-191BFE43EFF8}"/>
              </a:ext>
            </a:extLst>
          </p:cNvPr>
          <p:cNvSpPr/>
          <p:nvPr/>
        </p:nvSpPr>
        <p:spPr>
          <a:xfrm>
            <a:off x="8359096" y="4462609"/>
            <a:ext cx="1104860" cy="337770"/>
          </a:xfrm>
          <a:prstGeom prst="wedgeRoundRectCallout">
            <a:avLst>
              <a:gd name="adj1" fmla="val -18432"/>
              <a:gd name="adj2" fmla="val 96196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Impacts of Tourism</a:t>
            </a:r>
          </a:p>
        </p:txBody>
      </p:sp>
      <p:sp>
        <p:nvSpPr>
          <p:cNvPr id="70" name="Rounded Rectangular Callout 69">
            <a:extLst>
              <a:ext uri="{FF2B5EF4-FFF2-40B4-BE49-F238E27FC236}">
                <a16:creationId xmlns:a16="http://schemas.microsoft.com/office/drawing/2014/main" id="{F38E4792-7C70-D3C0-A6E3-9AF6CC71FA1D}"/>
              </a:ext>
            </a:extLst>
          </p:cNvPr>
          <p:cNvSpPr/>
          <p:nvPr/>
        </p:nvSpPr>
        <p:spPr>
          <a:xfrm>
            <a:off x="7998775" y="3272695"/>
            <a:ext cx="1299963" cy="334502"/>
          </a:xfrm>
          <a:prstGeom prst="wedgeRoundRectCallout">
            <a:avLst>
              <a:gd name="adj1" fmla="val -31319"/>
              <a:gd name="adj2" fmla="val 131671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Sustainable Tourism</a:t>
            </a:r>
          </a:p>
        </p:txBody>
      </p:sp>
      <p:sp>
        <p:nvSpPr>
          <p:cNvPr id="71" name="Rounded Rectangular Callout 70">
            <a:extLst>
              <a:ext uri="{FF2B5EF4-FFF2-40B4-BE49-F238E27FC236}">
                <a16:creationId xmlns:a16="http://schemas.microsoft.com/office/drawing/2014/main" id="{BEFF4670-0691-E223-8C59-B19EB8F76C9A}"/>
              </a:ext>
            </a:extLst>
          </p:cNvPr>
          <p:cNvSpPr/>
          <p:nvPr/>
        </p:nvSpPr>
        <p:spPr>
          <a:xfrm>
            <a:off x="7041275" y="4100748"/>
            <a:ext cx="1299963" cy="334502"/>
          </a:xfrm>
          <a:prstGeom prst="wedgeRoundRectCallout">
            <a:avLst>
              <a:gd name="adj1" fmla="val 24524"/>
              <a:gd name="adj2" fmla="val -131257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Benefits of Tourism to the Local Community</a:t>
            </a:r>
          </a:p>
        </p:txBody>
      </p:sp>
      <p:sp>
        <p:nvSpPr>
          <p:cNvPr id="72" name="Rounded Rectangular Callout 71">
            <a:extLst>
              <a:ext uri="{FF2B5EF4-FFF2-40B4-BE49-F238E27FC236}">
                <a16:creationId xmlns:a16="http://schemas.microsoft.com/office/drawing/2014/main" id="{449A4829-410B-0E99-8A14-89FC4CCB029C}"/>
              </a:ext>
            </a:extLst>
          </p:cNvPr>
          <p:cNvSpPr/>
          <p:nvPr/>
        </p:nvSpPr>
        <p:spPr>
          <a:xfrm>
            <a:off x="6561961" y="2851061"/>
            <a:ext cx="1299963" cy="334502"/>
          </a:xfrm>
          <a:prstGeom prst="wedgeRoundRectCallout">
            <a:avLst>
              <a:gd name="adj1" fmla="val -22728"/>
              <a:gd name="adj2" fmla="val 83676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Visitor Education</a:t>
            </a:r>
          </a:p>
        </p:txBody>
      </p:sp>
      <p:sp>
        <p:nvSpPr>
          <p:cNvPr id="73" name="Rounded Rectangular Callout 72">
            <a:extLst>
              <a:ext uri="{FF2B5EF4-FFF2-40B4-BE49-F238E27FC236}">
                <a16:creationId xmlns:a16="http://schemas.microsoft.com/office/drawing/2014/main" id="{EE293F90-6C10-BA7C-36C9-EC068DA43C13}"/>
              </a:ext>
            </a:extLst>
          </p:cNvPr>
          <p:cNvSpPr/>
          <p:nvPr/>
        </p:nvSpPr>
        <p:spPr>
          <a:xfrm>
            <a:off x="5934370" y="4007248"/>
            <a:ext cx="971427" cy="334502"/>
          </a:xfrm>
          <a:prstGeom prst="wedgeRoundRectCallout">
            <a:avLst>
              <a:gd name="adj1" fmla="val -22191"/>
              <a:gd name="adj2" fmla="val -85349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Tourism Development</a:t>
            </a:r>
          </a:p>
        </p:txBody>
      </p:sp>
      <p:sp>
        <p:nvSpPr>
          <p:cNvPr id="74" name="Rounded Rectangular Callout 73">
            <a:extLst>
              <a:ext uri="{FF2B5EF4-FFF2-40B4-BE49-F238E27FC236}">
                <a16:creationId xmlns:a16="http://schemas.microsoft.com/office/drawing/2014/main" id="{830B9C5D-FCDC-CA89-F0E4-629BB95CB06B}"/>
              </a:ext>
            </a:extLst>
          </p:cNvPr>
          <p:cNvSpPr/>
          <p:nvPr/>
        </p:nvSpPr>
        <p:spPr>
          <a:xfrm>
            <a:off x="4631242" y="4280125"/>
            <a:ext cx="971427" cy="334502"/>
          </a:xfrm>
          <a:prstGeom prst="wedgeRoundRectCallout">
            <a:avLst>
              <a:gd name="adj1" fmla="val 31700"/>
              <a:gd name="adj2" fmla="val -158384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TALC Model</a:t>
            </a:r>
          </a:p>
        </p:txBody>
      </p:sp>
      <p:sp>
        <p:nvSpPr>
          <p:cNvPr id="75" name="Rounded Rectangular Callout 74">
            <a:extLst>
              <a:ext uri="{FF2B5EF4-FFF2-40B4-BE49-F238E27FC236}">
                <a16:creationId xmlns:a16="http://schemas.microsoft.com/office/drawing/2014/main" id="{0169C718-548F-99FC-2A49-73E3C52E49C3}"/>
              </a:ext>
            </a:extLst>
          </p:cNvPr>
          <p:cNvSpPr/>
          <p:nvPr/>
        </p:nvSpPr>
        <p:spPr>
          <a:xfrm>
            <a:off x="5026438" y="2705369"/>
            <a:ext cx="971427" cy="334502"/>
          </a:xfrm>
          <a:prstGeom prst="wedgeRoundRectCallout">
            <a:avLst>
              <a:gd name="adj1" fmla="val -22191"/>
              <a:gd name="adj2" fmla="val 133758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Emerging Destinations</a:t>
            </a:r>
          </a:p>
        </p:txBody>
      </p:sp>
      <p:sp>
        <p:nvSpPr>
          <p:cNvPr id="76" name="Rounded Rectangular Callout 75">
            <a:extLst>
              <a:ext uri="{FF2B5EF4-FFF2-40B4-BE49-F238E27FC236}">
                <a16:creationId xmlns:a16="http://schemas.microsoft.com/office/drawing/2014/main" id="{9F0BFEE4-9B23-BFEE-FC03-3CA331FFE0E9}"/>
              </a:ext>
            </a:extLst>
          </p:cNvPr>
          <p:cNvSpPr/>
          <p:nvPr/>
        </p:nvSpPr>
        <p:spPr>
          <a:xfrm>
            <a:off x="3721762" y="2699981"/>
            <a:ext cx="971427" cy="334502"/>
          </a:xfrm>
          <a:prstGeom prst="wedgeRoundRectCallout">
            <a:avLst>
              <a:gd name="adj1" fmla="val -22191"/>
              <a:gd name="adj2" fmla="val 194273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Mature Destinations</a:t>
            </a:r>
          </a:p>
        </p:txBody>
      </p:sp>
      <p:sp>
        <p:nvSpPr>
          <p:cNvPr id="77" name="Rounded Rectangular Callout 76">
            <a:extLst>
              <a:ext uri="{FF2B5EF4-FFF2-40B4-BE49-F238E27FC236}">
                <a16:creationId xmlns:a16="http://schemas.microsoft.com/office/drawing/2014/main" id="{5710CA65-66B8-3355-9108-5EF2CD300F4F}"/>
              </a:ext>
            </a:extLst>
          </p:cNvPr>
          <p:cNvSpPr/>
          <p:nvPr/>
        </p:nvSpPr>
        <p:spPr>
          <a:xfrm>
            <a:off x="3395431" y="4007317"/>
            <a:ext cx="1033304" cy="447678"/>
          </a:xfrm>
          <a:prstGeom prst="wedgeRoundRectCallout">
            <a:avLst>
              <a:gd name="adj1" fmla="val -16443"/>
              <a:gd name="adj2" fmla="val -133343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Role of Local and National Government</a:t>
            </a:r>
          </a:p>
        </p:txBody>
      </p:sp>
      <p:sp>
        <p:nvSpPr>
          <p:cNvPr id="79" name="Rounded Rectangular Callout 78">
            <a:extLst>
              <a:ext uri="{FF2B5EF4-FFF2-40B4-BE49-F238E27FC236}">
                <a16:creationId xmlns:a16="http://schemas.microsoft.com/office/drawing/2014/main" id="{37D16991-4B15-41A0-3AA9-5C7A12695433}"/>
              </a:ext>
            </a:extLst>
          </p:cNvPr>
          <p:cNvSpPr/>
          <p:nvPr/>
        </p:nvSpPr>
        <p:spPr>
          <a:xfrm>
            <a:off x="2293429" y="2624444"/>
            <a:ext cx="1033304" cy="447678"/>
          </a:xfrm>
          <a:prstGeom prst="wedgeRoundRectCallout">
            <a:avLst>
              <a:gd name="adj1" fmla="val -17794"/>
              <a:gd name="adj2" fmla="val 134838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Travel Restrictions</a:t>
            </a:r>
          </a:p>
        </p:txBody>
      </p:sp>
      <p:sp>
        <p:nvSpPr>
          <p:cNvPr id="80" name="Rounded Rectangular Callout 79">
            <a:extLst>
              <a:ext uri="{FF2B5EF4-FFF2-40B4-BE49-F238E27FC236}">
                <a16:creationId xmlns:a16="http://schemas.microsoft.com/office/drawing/2014/main" id="{7933D0DC-011C-9860-2033-E90CEEC756EC}"/>
              </a:ext>
            </a:extLst>
          </p:cNvPr>
          <p:cNvSpPr/>
          <p:nvPr/>
        </p:nvSpPr>
        <p:spPr>
          <a:xfrm>
            <a:off x="955467" y="3063869"/>
            <a:ext cx="1033304" cy="447678"/>
          </a:xfrm>
          <a:prstGeom prst="wedgeRoundRectCallout">
            <a:avLst>
              <a:gd name="adj1" fmla="val -11039"/>
              <a:gd name="adj2" fmla="val -111514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Importance of Partnerships</a:t>
            </a:r>
          </a:p>
        </p:txBody>
      </p:sp>
      <p:sp>
        <p:nvSpPr>
          <p:cNvPr id="81" name="Rounded Rectangular Callout 80">
            <a:extLst>
              <a:ext uri="{FF2B5EF4-FFF2-40B4-BE49-F238E27FC236}">
                <a16:creationId xmlns:a16="http://schemas.microsoft.com/office/drawing/2014/main" id="{C76EA3E3-AFF9-9382-BA60-7E97AFD523F5}"/>
              </a:ext>
            </a:extLst>
          </p:cNvPr>
          <p:cNvSpPr/>
          <p:nvPr/>
        </p:nvSpPr>
        <p:spPr>
          <a:xfrm>
            <a:off x="147872" y="2207819"/>
            <a:ext cx="1033304" cy="447678"/>
          </a:xfrm>
          <a:prstGeom prst="wedgeRoundRectCallout">
            <a:avLst>
              <a:gd name="adj1" fmla="val 89613"/>
              <a:gd name="adj2" fmla="val -66297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Destination Management</a:t>
            </a:r>
          </a:p>
        </p:txBody>
      </p:sp>
      <p:sp>
        <p:nvSpPr>
          <p:cNvPr id="82" name="Rounded Rectangular Callout 81">
            <a:extLst>
              <a:ext uri="{FF2B5EF4-FFF2-40B4-BE49-F238E27FC236}">
                <a16:creationId xmlns:a16="http://schemas.microsoft.com/office/drawing/2014/main" id="{068DC056-5AC6-1B02-6159-B9A6ADB91972}"/>
              </a:ext>
            </a:extLst>
          </p:cNvPr>
          <p:cNvSpPr/>
          <p:nvPr/>
        </p:nvSpPr>
        <p:spPr>
          <a:xfrm>
            <a:off x="1975804" y="3969886"/>
            <a:ext cx="1033304" cy="447678"/>
          </a:xfrm>
          <a:prstGeom prst="wedgeRoundRectCallout">
            <a:avLst>
              <a:gd name="adj1" fmla="val -11039"/>
              <a:gd name="adj2" fmla="val -111514"/>
              <a:gd name="adj3" fmla="val 16667"/>
            </a:avLst>
          </a:prstGeom>
          <a:solidFill>
            <a:srgbClr val="8FAA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Taxes, rules and legislation</a:t>
            </a:r>
          </a:p>
        </p:txBody>
      </p:sp>
    </p:spTree>
    <p:extLst>
      <p:ext uri="{BB962C8B-B14F-4D97-AF65-F5344CB8AC3E}">
        <p14:creationId xmlns:p14="http://schemas.microsoft.com/office/powerpoint/2010/main" val="180246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2291</TotalTime>
  <Words>240</Words>
  <Application>Microsoft Macintosh PowerPoint</Application>
  <PresentationFormat>A3 Paper (297x420 mm)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Intro Book</vt:lpstr>
      <vt:lpstr>Intro Book Italic</vt:lpstr>
      <vt:lpstr>Century Gothic</vt:lpstr>
      <vt:lpstr>Calibri</vt:lpstr>
      <vt:lpstr>SF Slapstick Comic Shaded</vt:lpstr>
      <vt:lpstr>Noteworthy Light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Calvin Hand</dc:creator>
  <cp:keywords/>
  <dc:description/>
  <cp:lastModifiedBy>E Sleightholme</cp:lastModifiedBy>
  <cp:revision>186</cp:revision>
  <cp:lastPrinted>2021-09-27T09:52:11Z</cp:lastPrinted>
  <dcterms:created xsi:type="dcterms:W3CDTF">2020-04-14T11:25:02Z</dcterms:created>
  <dcterms:modified xsi:type="dcterms:W3CDTF">2024-07-08T20:42:01Z</dcterms:modified>
  <cp:category/>
</cp:coreProperties>
</file>