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32"/>
  </p:notesMasterIdLst>
  <p:handoutMasterIdLst>
    <p:handoutMasterId r:id="rId33"/>
  </p:handoutMasterIdLst>
  <p:sldIdLst>
    <p:sldId id="510" r:id="rId5"/>
    <p:sldId id="542" r:id="rId6"/>
    <p:sldId id="257" r:id="rId7"/>
    <p:sldId id="471" r:id="rId8"/>
    <p:sldId id="514" r:id="rId9"/>
    <p:sldId id="515" r:id="rId10"/>
    <p:sldId id="516" r:id="rId11"/>
    <p:sldId id="517" r:id="rId12"/>
    <p:sldId id="518" r:id="rId13"/>
    <p:sldId id="519" r:id="rId14"/>
    <p:sldId id="541" r:id="rId15"/>
    <p:sldId id="538" r:id="rId16"/>
    <p:sldId id="539" r:id="rId17"/>
    <p:sldId id="540" r:id="rId18"/>
    <p:sldId id="544" r:id="rId19"/>
    <p:sldId id="537" r:id="rId20"/>
    <p:sldId id="531" r:id="rId21"/>
    <p:sldId id="520" r:id="rId22"/>
    <p:sldId id="521" r:id="rId23"/>
    <p:sldId id="523" r:id="rId24"/>
    <p:sldId id="524" r:id="rId25"/>
    <p:sldId id="525" r:id="rId26"/>
    <p:sldId id="526" r:id="rId27"/>
    <p:sldId id="535" r:id="rId28"/>
    <p:sldId id="543" r:id="rId29"/>
    <p:sldId id="527" r:id="rId30"/>
    <p:sldId id="420" r:id="rId31"/>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85FF"/>
    <a:srgbClr val="FF7E79"/>
    <a:srgbClr val="0A3B85"/>
    <a:srgbClr val="1740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1" autoAdjust="0"/>
    <p:restoredTop sz="86343"/>
  </p:normalViewPr>
  <p:slideViewPr>
    <p:cSldViewPr snapToGrid="0">
      <p:cViewPr>
        <p:scale>
          <a:sx n="80" d="100"/>
          <a:sy n="80" d="100"/>
        </p:scale>
        <p:origin x="69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2B5659-C518-48EF-B9FC-2EF2C4BA537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137997FA-341D-4258-AD6D-756FB264AD8D}">
      <dgm:prSet phldrT="[Text]" custT="1"/>
      <dgm:spPr>
        <a:solidFill>
          <a:srgbClr val="F838C6"/>
        </a:solidFill>
      </dgm:spPr>
      <dgm:t>
        <a:bodyPr/>
        <a:lstStyle/>
        <a:p>
          <a:r>
            <a:rPr lang="en-US" sz="700" b="1" dirty="0">
              <a:solidFill>
                <a:schemeClr val="tx1"/>
              </a:solidFill>
              <a:latin typeface="Century Gothic" panose="020B0502020202020204" pitchFamily="34" charset="0"/>
            </a:rPr>
            <a:t>Lesson 1 </a:t>
          </a:r>
        </a:p>
        <a:p>
          <a:r>
            <a:rPr lang="en-US" sz="700" b="1" dirty="0">
              <a:solidFill>
                <a:schemeClr val="bg1"/>
              </a:solidFill>
              <a:latin typeface="Century Gothic" panose="020B0502020202020204" pitchFamily="34" charset="0"/>
            </a:rPr>
            <a:t>Group Agreement</a:t>
          </a:r>
        </a:p>
        <a:p>
          <a:r>
            <a:rPr lang="en-US" sz="700" b="1" dirty="0">
              <a:solidFill>
                <a:schemeClr val="bg1"/>
              </a:solidFill>
              <a:latin typeface="Century Gothic" panose="020B0502020202020204" pitchFamily="34" charset="0"/>
            </a:rPr>
            <a:t>Respecting Diversity – LGBTQ+</a:t>
          </a:r>
        </a:p>
      </dgm:t>
    </dgm:pt>
    <dgm:pt modelId="{B9053DDE-FB8D-482D-A759-8FB67692CB7C}" type="parTrans" cxnId="{E03BF428-4919-4030-9B64-1A21B441A857}">
      <dgm:prSet/>
      <dgm:spPr/>
      <dgm:t>
        <a:bodyPr/>
        <a:lstStyle/>
        <a:p>
          <a:endParaRPr lang="en-US"/>
        </a:p>
      </dgm:t>
    </dgm:pt>
    <dgm:pt modelId="{3FE088F8-4195-4628-B70B-2B25BE6854C5}" type="sibTrans" cxnId="{E03BF428-4919-4030-9B64-1A21B441A857}">
      <dgm:prSet custT="1"/>
      <dgm:spPr/>
      <dgm:t>
        <a:bodyPr/>
        <a:lstStyle/>
        <a:p>
          <a:endParaRPr lang="en-US" sz="600">
            <a:latin typeface="Century Gothic" panose="020B0502020202020204" pitchFamily="34" charset="0"/>
          </a:endParaRPr>
        </a:p>
      </dgm:t>
    </dgm:pt>
    <dgm:pt modelId="{0C5EF393-23B5-4C1C-8790-530526D81758}">
      <dgm:prSet phldrT="[Text]" custT="1"/>
      <dgm:spPr>
        <a:solidFill>
          <a:srgbClr val="F838C6"/>
        </a:solidFill>
      </dgm:spPr>
      <dgm:t>
        <a:bodyPr/>
        <a:lstStyle/>
        <a:p>
          <a:r>
            <a:rPr lang="en-US" sz="700" b="1" dirty="0">
              <a:solidFill>
                <a:schemeClr val="tx1"/>
              </a:solidFill>
              <a:latin typeface="Century Gothic" panose="020B0502020202020204" pitchFamily="34" charset="0"/>
            </a:rPr>
            <a:t>Lesson 2</a:t>
          </a:r>
        </a:p>
        <a:p>
          <a:r>
            <a:rPr lang="en-US" sz="700" b="1" dirty="0">
              <a:latin typeface="Century Gothic" panose="020B0502020202020204" pitchFamily="34" charset="0"/>
            </a:rPr>
            <a:t>Consent and </a:t>
          </a:r>
          <a:r>
            <a:rPr lang="en-US" sz="600" b="1" dirty="0">
              <a:latin typeface="Century Gothic" panose="020B0502020202020204" pitchFamily="34" charset="0"/>
            </a:rPr>
            <a:t>Contraception</a:t>
          </a:r>
        </a:p>
        <a:p>
          <a:r>
            <a:rPr lang="en-US" sz="600" b="1" dirty="0">
              <a:latin typeface="Century Gothic" panose="020B0502020202020204" pitchFamily="34" charset="0"/>
            </a:rPr>
            <a:t>HSB</a:t>
          </a:r>
          <a:endParaRPr lang="en-US" sz="600" dirty="0">
            <a:latin typeface="Century Gothic" panose="020B0502020202020204" pitchFamily="34" charset="0"/>
          </a:endParaRPr>
        </a:p>
      </dgm:t>
    </dgm:pt>
    <dgm:pt modelId="{8C7DD59D-C0D2-4BFB-8902-046B0F50B862}" type="parTrans" cxnId="{1FF1FE13-DA44-4C97-9FB8-665FD8C96C61}">
      <dgm:prSet/>
      <dgm:spPr/>
      <dgm:t>
        <a:bodyPr/>
        <a:lstStyle/>
        <a:p>
          <a:endParaRPr lang="en-US"/>
        </a:p>
      </dgm:t>
    </dgm:pt>
    <dgm:pt modelId="{41E03DB0-3C07-48A8-8ED0-CBFDE0CE8FAF}" type="sibTrans" cxnId="{1FF1FE13-DA44-4C97-9FB8-665FD8C96C61}">
      <dgm:prSet custT="1"/>
      <dgm:spPr/>
      <dgm:t>
        <a:bodyPr/>
        <a:lstStyle/>
        <a:p>
          <a:endParaRPr lang="en-US" sz="600">
            <a:latin typeface="Century Gothic" panose="020B0502020202020204" pitchFamily="34" charset="0"/>
          </a:endParaRPr>
        </a:p>
      </dgm:t>
    </dgm:pt>
    <dgm:pt modelId="{4E00B6F7-310E-4028-8EE2-D2F77C8A43CE}">
      <dgm:prSet phldrT="[Text]" custT="1"/>
      <dgm:spPr>
        <a:solidFill>
          <a:srgbClr val="F838C6"/>
        </a:solidFill>
      </dgm:spPr>
      <dgm:t>
        <a:bodyPr/>
        <a:lstStyle/>
        <a:p>
          <a:r>
            <a:rPr lang="en-US" sz="700" b="1" dirty="0">
              <a:solidFill>
                <a:schemeClr val="tx1"/>
              </a:solidFill>
              <a:latin typeface="Century Gothic" panose="020B0502020202020204" pitchFamily="34" charset="0"/>
            </a:rPr>
            <a:t>Lesson 3 </a:t>
          </a:r>
        </a:p>
        <a:p>
          <a:r>
            <a:rPr lang="en-US" sz="700" b="1" dirty="0">
              <a:solidFill>
                <a:schemeClr val="bg1"/>
              </a:solidFill>
              <a:latin typeface="Century Gothic" panose="020B0502020202020204" pitchFamily="34" charset="0"/>
            </a:rPr>
            <a:t>Sexting &amp; Boundaries HSB</a:t>
          </a:r>
          <a:endParaRPr lang="en-US" sz="700" dirty="0">
            <a:latin typeface="Century Gothic" panose="020B0502020202020204" pitchFamily="34" charset="0"/>
          </a:endParaRPr>
        </a:p>
      </dgm:t>
    </dgm:pt>
    <dgm:pt modelId="{6B77F211-968F-4EF3-9F57-340A4AC0C2EA}" type="parTrans" cxnId="{0A230701-23D4-4A64-8DC7-93F106D96CA9}">
      <dgm:prSet/>
      <dgm:spPr/>
      <dgm:t>
        <a:bodyPr/>
        <a:lstStyle/>
        <a:p>
          <a:endParaRPr lang="en-US"/>
        </a:p>
      </dgm:t>
    </dgm:pt>
    <dgm:pt modelId="{B0817E8D-8708-4C83-AB88-AD5695454B70}" type="sibTrans" cxnId="{0A230701-23D4-4A64-8DC7-93F106D96CA9}">
      <dgm:prSet custT="1"/>
      <dgm:spPr/>
      <dgm:t>
        <a:bodyPr/>
        <a:lstStyle/>
        <a:p>
          <a:endParaRPr lang="en-US" sz="600">
            <a:latin typeface="Century Gothic" panose="020B0502020202020204" pitchFamily="34" charset="0"/>
          </a:endParaRPr>
        </a:p>
      </dgm:t>
    </dgm:pt>
    <dgm:pt modelId="{FB0215D5-F031-43B9-9004-B965899847A0}">
      <dgm:prSet phldrT="[Text]" custT="1"/>
      <dgm:spPr>
        <a:solidFill>
          <a:srgbClr val="00CC66"/>
        </a:solidFill>
      </dgm:spPr>
      <dgm:t>
        <a:bodyPr/>
        <a:lstStyle/>
        <a:p>
          <a:r>
            <a:rPr lang="en-US" sz="700" b="1" dirty="0">
              <a:solidFill>
                <a:schemeClr val="tx1"/>
              </a:solidFill>
              <a:latin typeface="Century Gothic" panose="020B0502020202020204" pitchFamily="34" charset="0"/>
            </a:rPr>
            <a:t>Lesson 4 </a:t>
          </a:r>
        </a:p>
        <a:p>
          <a:r>
            <a:rPr lang="en-US" sz="700" b="1" dirty="0">
              <a:latin typeface="Century Gothic" panose="020B0502020202020204" pitchFamily="34" charset="0"/>
            </a:rPr>
            <a:t>Alcohol</a:t>
          </a:r>
          <a:endParaRPr lang="en-US" sz="700" dirty="0">
            <a:latin typeface="Century Gothic" panose="020B0502020202020204" pitchFamily="34" charset="0"/>
          </a:endParaRPr>
        </a:p>
      </dgm:t>
    </dgm:pt>
    <dgm:pt modelId="{1C1E3E02-9833-4FDA-935E-9003D86A3FF8}" type="parTrans" cxnId="{FFE83182-3ADB-4A54-AC5F-E4C30B962E3A}">
      <dgm:prSet/>
      <dgm:spPr/>
      <dgm:t>
        <a:bodyPr/>
        <a:lstStyle/>
        <a:p>
          <a:endParaRPr lang="en-US"/>
        </a:p>
      </dgm:t>
    </dgm:pt>
    <dgm:pt modelId="{052C7CCF-379C-4616-B878-134FB3FDE923}" type="sibTrans" cxnId="{FFE83182-3ADB-4A54-AC5F-E4C30B962E3A}">
      <dgm:prSet custT="1"/>
      <dgm:spPr/>
      <dgm:t>
        <a:bodyPr/>
        <a:lstStyle/>
        <a:p>
          <a:endParaRPr lang="en-US" sz="600">
            <a:latin typeface="Century Gothic" panose="020B0502020202020204" pitchFamily="34" charset="0"/>
          </a:endParaRPr>
        </a:p>
      </dgm:t>
    </dgm:pt>
    <dgm:pt modelId="{23BF1929-15FD-4EF0-B679-E1DE7DD95893}">
      <dgm:prSet phldrT="[Text]" custT="1"/>
      <dgm:spPr>
        <a:solidFill>
          <a:srgbClr val="00CC66"/>
        </a:solidFill>
      </dgm:spPr>
      <dgm:t>
        <a:bodyPr/>
        <a:lstStyle/>
        <a:p>
          <a:r>
            <a:rPr lang="en-US" sz="700" b="1" dirty="0">
              <a:solidFill>
                <a:schemeClr val="tx1"/>
              </a:solidFill>
              <a:latin typeface="Century Gothic" panose="020B0502020202020204" pitchFamily="34" charset="0"/>
            </a:rPr>
            <a:t>Lesson 5</a:t>
          </a:r>
        </a:p>
        <a:p>
          <a:r>
            <a:rPr lang="en-US" sz="700" b="1" dirty="0">
              <a:latin typeface="Century Gothic" panose="020B0502020202020204" pitchFamily="34" charset="0"/>
            </a:rPr>
            <a:t>Drugs &amp; County Lines</a:t>
          </a:r>
          <a:endParaRPr lang="en-US" sz="700" dirty="0">
            <a:latin typeface="Century Gothic" panose="020B0502020202020204" pitchFamily="34" charset="0"/>
          </a:endParaRPr>
        </a:p>
      </dgm:t>
    </dgm:pt>
    <dgm:pt modelId="{8102F5BF-03E8-4BCD-9D70-CFF4C37107BD}" type="parTrans" cxnId="{19B58D0F-04C7-4DD7-8F7B-698C26CEBDB1}">
      <dgm:prSet/>
      <dgm:spPr/>
      <dgm:t>
        <a:bodyPr/>
        <a:lstStyle/>
        <a:p>
          <a:endParaRPr lang="en-US"/>
        </a:p>
      </dgm:t>
    </dgm:pt>
    <dgm:pt modelId="{B1569695-8057-4055-A063-90C109477650}" type="sibTrans" cxnId="{19B58D0F-04C7-4DD7-8F7B-698C26CEBDB1}">
      <dgm:prSet custT="1"/>
      <dgm:spPr/>
      <dgm:t>
        <a:bodyPr/>
        <a:lstStyle/>
        <a:p>
          <a:endParaRPr lang="en-US" sz="600">
            <a:latin typeface="Century Gothic" panose="020B0502020202020204" pitchFamily="34" charset="0"/>
          </a:endParaRPr>
        </a:p>
      </dgm:t>
    </dgm:pt>
    <dgm:pt modelId="{87329421-92FE-4D90-AA20-84D471803B1A}">
      <dgm:prSet phldrT="[Text]" custT="1"/>
      <dgm:spPr>
        <a:solidFill>
          <a:srgbClr val="00CC66"/>
        </a:solidFill>
      </dgm:spPr>
      <dgm:t>
        <a:bodyPr/>
        <a:lstStyle/>
        <a:p>
          <a:r>
            <a:rPr lang="en-US" sz="700" b="1" dirty="0">
              <a:solidFill>
                <a:schemeClr val="tx1"/>
              </a:solidFill>
              <a:latin typeface="Century Gothic" panose="020B0502020202020204" pitchFamily="34" charset="0"/>
            </a:rPr>
            <a:t>Lesson 6</a:t>
          </a:r>
        </a:p>
        <a:p>
          <a:r>
            <a:rPr lang="en-US" sz="700" b="1" dirty="0">
              <a:latin typeface="Century Gothic" panose="020B0502020202020204" pitchFamily="34" charset="0"/>
            </a:rPr>
            <a:t>Why is respect important?</a:t>
          </a:r>
        </a:p>
      </dgm:t>
    </dgm:pt>
    <dgm:pt modelId="{114015BB-4CFD-4258-9F24-5ACF5ED002F7}" type="parTrans" cxnId="{3E689519-5E49-484B-A2BA-1C129FF3460F}">
      <dgm:prSet/>
      <dgm:spPr/>
      <dgm:t>
        <a:bodyPr/>
        <a:lstStyle/>
        <a:p>
          <a:endParaRPr lang="en-US"/>
        </a:p>
      </dgm:t>
    </dgm:pt>
    <dgm:pt modelId="{EE4781AE-7885-465C-AC4E-303F9EBEE1EF}" type="sibTrans" cxnId="{3E689519-5E49-484B-A2BA-1C129FF3460F}">
      <dgm:prSet custT="1"/>
      <dgm:spPr/>
      <dgm:t>
        <a:bodyPr/>
        <a:lstStyle/>
        <a:p>
          <a:endParaRPr lang="en-US" sz="600">
            <a:latin typeface="Century Gothic" panose="020B0502020202020204" pitchFamily="34" charset="0"/>
          </a:endParaRPr>
        </a:p>
      </dgm:t>
    </dgm:pt>
    <dgm:pt modelId="{0C5AEF73-F323-4BDF-AA63-1CE23EA5CAD2}">
      <dgm:prSet phldrT="[Text]" custT="1"/>
      <dgm:spPr>
        <a:solidFill>
          <a:srgbClr val="00B0F0"/>
        </a:solidFill>
      </dgm:spPr>
      <dgm:t>
        <a:bodyPr/>
        <a:lstStyle/>
        <a:p>
          <a:r>
            <a:rPr lang="en-US" sz="700" b="1" dirty="0">
              <a:solidFill>
                <a:schemeClr val="tx1"/>
              </a:solidFill>
              <a:latin typeface="Century Gothic" panose="020B0502020202020204" pitchFamily="34" charset="0"/>
            </a:rPr>
            <a:t>Lesson 7</a:t>
          </a:r>
        </a:p>
        <a:p>
          <a:r>
            <a:rPr lang="en-US" sz="700" b="1" dirty="0">
              <a:latin typeface="Century Gothic" panose="020B0502020202020204" pitchFamily="34" charset="0"/>
            </a:rPr>
            <a:t>Work life balance</a:t>
          </a:r>
        </a:p>
      </dgm:t>
    </dgm:pt>
    <dgm:pt modelId="{20B5111A-F4AD-452D-BE4E-503E929ACAF9}" type="parTrans" cxnId="{0896C0D6-9367-4BCE-ABB9-E88B5E931DFF}">
      <dgm:prSet/>
      <dgm:spPr/>
      <dgm:t>
        <a:bodyPr/>
        <a:lstStyle/>
        <a:p>
          <a:endParaRPr lang="en-US"/>
        </a:p>
      </dgm:t>
    </dgm:pt>
    <dgm:pt modelId="{E76E5299-05D2-4D5A-9144-032798581417}" type="sibTrans" cxnId="{0896C0D6-9367-4BCE-ABB9-E88B5E931DFF}">
      <dgm:prSet custT="1"/>
      <dgm:spPr/>
      <dgm:t>
        <a:bodyPr/>
        <a:lstStyle/>
        <a:p>
          <a:endParaRPr lang="en-US" sz="600">
            <a:latin typeface="Century Gothic" panose="020B0502020202020204" pitchFamily="34" charset="0"/>
          </a:endParaRPr>
        </a:p>
      </dgm:t>
    </dgm:pt>
    <dgm:pt modelId="{E6C948DA-C8AC-4587-A72A-B9ADAB2C9C46}">
      <dgm:prSet phldrT="[Text]" custT="1"/>
      <dgm:spPr>
        <a:solidFill>
          <a:srgbClr val="00B0F0"/>
        </a:solidFill>
      </dgm:spPr>
      <dgm:t>
        <a:bodyPr/>
        <a:lstStyle/>
        <a:p>
          <a:r>
            <a:rPr lang="en-US" sz="700" b="1" dirty="0">
              <a:solidFill>
                <a:schemeClr val="tx1"/>
              </a:solidFill>
              <a:latin typeface="Century Gothic" panose="020B0502020202020204" pitchFamily="34" charset="0"/>
            </a:rPr>
            <a:t>Lesson 8</a:t>
          </a:r>
        </a:p>
        <a:p>
          <a:r>
            <a:rPr lang="en-US" sz="700" b="1" dirty="0">
              <a:latin typeface="Century Gothic" panose="020B0502020202020204" pitchFamily="34" charset="0"/>
            </a:rPr>
            <a:t>Equal Opportunities</a:t>
          </a:r>
        </a:p>
      </dgm:t>
    </dgm:pt>
    <dgm:pt modelId="{25B6E5A9-4577-485E-A5AA-F7962DF3A056}" type="parTrans" cxnId="{6618AD35-8D57-4F72-B28A-CC6913867E15}">
      <dgm:prSet/>
      <dgm:spPr/>
      <dgm:t>
        <a:bodyPr/>
        <a:lstStyle/>
        <a:p>
          <a:endParaRPr lang="en-US"/>
        </a:p>
      </dgm:t>
    </dgm:pt>
    <dgm:pt modelId="{17559A98-9DB8-453A-8D0B-ED40B8C2851F}" type="sibTrans" cxnId="{6618AD35-8D57-4F72-B28A-CC6913867E15}">
      <dgm:prSet custT="1"/>
      <dgm:spPr/>
      <dgm:t>
        <a:bodyPr/>
        <a:lstStyle/>
        <a:p>
          <a:endParaRPr lang="en-US" sz="600">
            <a:latin typeface="Century Gothic" panose="020B0502020202020204" pitchFamily="34" charset="0"/>
          </a:endParaRPr>
        </a:p>
      </dgm:t>
    </dgm:pt>
    <dgm:pt modelId="{B652DB7E-D27C-4AA7-A256-0FD09E8ABDDA}">
      <dgm:prSet phldrT="[Text]" custT="1"/>
      <dgm:spPr>
        <a:solidFill>
          <a:srgbClr val="FF33CC"/>
        </a:solidFill>
      </dgm:spPr>
      <dgm:t>
        <a:bodyPr/>
        <a:lstStyle/>
        <a:p>
          <a:r>
            <a:rPr lang="en-US" sz="700" b="1" dirty="0">
              <a:solidFill>
                <a:schemeClr val="tx1"/>
              </a:solidFill>
              <a:latin typeface="Century Gothic" panose="020B0502020202020204" pitchFamily="34" charset="0"/>
            </a:rPr>
            <a:t>Lesson 9</a:t>
          </a:r>
        </a:p>
        <a:p>
          <a:r>
            <a:rPr lang="en-US" sz="700" b="1" dirty="0">
              <a:latin typeface="Century Gothic" panose="020B0502020202020204" pitchFamily="34" charset="0"/>
            </a:rPr>
            <a:t>Conflict Management</a:t>
          </a:r>
          <a:endParaRPr lang="en-US" sz="700" dirty="0">
            <a:latin typeface="Century Gothic" panose="020B0502020202020204" pitchFamily="34" charset="0"/>
          </a:endParaRPr>
        </a:p>
      </dgm:t>
    </dgm:pt>
    <dgm:pt modelId="{D7B2435D-3670-4D33-BA76-5E3159648BCD}" type="parTrans" cxnId="{6D4F151C-6999-4037-9712-89CD5D685331}">
      <dgm:prSet/>
      <dgm:spPr/>
      <dgm:t>
        <a:bodyPr/>
        <a:lstStyle/>
        <a:p>
          <a:endParaRPr lang="en-US"/>
        </a:p>
      </dgm:t>
    </dgm:pt>
    <dgm:pt modelId="{69CA1066-8997-43B8-B121-B5733A194F51}" type="sibTrans" cxnId="{6D4F151C-6999-4037-9712-89CD5D685331}">
      <dgm:prSet custT="1"/>
      <dgm:spPr/>
      <dgm:t>
        <a:bodyPr/>
        <a:lstStyle/>
        <a:p>
          <a:endParaRPr lang="en-US" sz="600">
            <a:latin typeface="Century Gothic" panose="020B0502020202020204" pitchFamily="34" charset="0"/>
          </a:endParaRPr>
        </a:p>
      </dgm:t>
    </dgm:pt>
    <dgm:pt modelId="{FC8B2922-D502-443B-9DE4-6D5182FDF839}">
      <dgm:prSet phldrT="[Text]" custT="1"/>
      <dgm:spPr>
        <a:solidFill>
          <a:srgbClr val="FF6600"/>
        </a:solidFill>
      </dgm:spPr>
      <dgm:t>
        <a:bodyPr/>
        <a:lstStyle/>
        <a:p>
          <a:r>
            <a:rPr lang="en-US" sz="700" b="1" dirty="0">
              <a:solidFill>
                <a:schemeClr val="tx1"/>
              </a:solidFill>
              <a:latin typeface="Century Gothic" panose="020B0502020202020204" pitchFamily="34" charset="0"/>
            </a:rPr>
            <a:t>Lesson 10</a:t>
          </a:r>
        </a:p>
        <a:p>
          <a:r>
            <a:rPr lang="en-US" sz="700" b="1" dirty="0">
              <a:latin typeface="Century Gothic" panose="020B0502020202020204" pitchFamily="34" charset="0"/>
            </a:rPr>
            <a:t>Careers &amp; </a:t>
          </a:r>
          <a:r>
            <a:rPr lang="en-US" sz="700" b="1" dirty="0" err="1">
              <a:latin typeface="Century Gothic" panose="020B0502020202020204" pitchFamily="34" charset="0"/>
            </a:rPr>
            <a:t>Labour</a:t>
          </a:r>
          <a:r>
            <a:rPr lang="en-US" sz="700" b="1" dirty="0">
              <a:latin typeface="Century Gothic" panose="020B0502020202020204" pitchFamily="34" charset="0"/>
            </a:rPr>
            <a:t> Market Info</a:t>
          </a:r>
          <a:endParaRPr lang="en-US" sz="700" dirty="0">
            <a:latin typeface="Century Gothic" panose="020B0502020202020204" pitchFamily="34" charset="0"/>
          </a:endParaRPr>
        </a:p>
      </dgm:t>
    </dgm:pt>
    <dgm:pt modelId="{5ABAF854-CCDD-498C-8E37-A7919AB82DBB}" type="parTrans" cxnId="{AD295AC8-5C26-4657-A544-261D609A8704}">
      <dgm:prSet/>
      <dgm:spPr/>
      <dgm:t>
        <a:bodyPr/>
        <a:lstStyle/>
        <a:p>
          <a:endParaRPr lang="en-US"/>
        </a:p>
      </dgm:t>
    </dgm:pt>
    <dgm:pt modelId="{3E4909FD-0859-4047-9361-F7D7B03E5D34}" type="sibTrans" cxnId="{AD295AC8-5C26-4657-A544-261D609A8704}">
      <dgm:prSet custT="1"/>
      <dgm:spPr/>
      <dgm:t>
        <a:bodyPr/>
        <a:lstStyle/>
        <a:p>
          <a:endParaRPr lang="en-US" sz="600">
            <a:latin typeface="Century Gothic" panose="020B0502020202020204" pitchFamily="34" charset="0"/>
          </a:endParaRPr>
        </a:p>
      </dgm:t>
    </dgm:pt>
    <dgm:pt modelId="{71354895-20C4-4A16-8B24-64D352BD729F}">
      <dgm:prSet phldrT="[Text]" custT="1"/>
      <dgm:spPr>
        <a:solidFill>
          <a:srgbClr val="F838C6"/>
        </a:solidFill>
      </dgm:spPr>
      <dgm:t>
        <a:bodyPr/>
        <a:lstStyle/>
        <a:p>
          <a:r>
            <a:rPr lang="en-US" sz="700" b="1" dirty="0">
              <a:solidFill>
                <a:schemeClr val="tx1"/>
              </a:solidFill>
              <a:latin typeface="Century Gothic" panose="020B0502020202020204" pitchFamily="34" charset="0"/>
            </a:rPr>
            <a:t>Lesson 11</a:t>
          </a:r>
        </a:p>
        <a:p>
          <a:r>
            <a:rPr lang="en-US" sz="700" b="1" dirty="0">
              <a:latin typeface="Century Gothic" panose="020B0502020202020204" pitchFamily="34" charset="0"/>
            </a:rPr>
            <a:t>Religion &amp; Race</a:t>
          </a:r>
        </a:p>
        <a:p>
          <a:r>
            <a:rPr lang="en-US" sz="700" b="1" dirty="0">
              <a:latin typeface="Century Gothic" panose="020B0502020202020204" pitchFamily="34" charset="0"/>
            </a:rPr>
            <a:t>Discrimination PREVENT</a:t>
          </a:r>
          <a:endParaRPr lang="en-US" sz="700" dirty="0">
            <a:latin typeface="Century Gothic" panose="020B0502020202020204" pitchFamily="34" charset="0"/>
          </a:endParaRPr>
        </a:p>
      </dgm:t>
    </dgm:pt>
    <dgm:pt modelId="{E7DB95CF-8084-404D-AB31-54D72AAD5F13}" type="parTrans" cxnId="{B8C50C53-96E1-4739-9AE9-559193F53A6A}">
      <dgm:prSet/>
      <dgm:spPr/>
      <dgm:t>
        <a:bodyPr/>
        <a:lstStyle/>
        <a:p>
          <a:endParaRPr lang="en-US"/>
        </a:p>
      </dgm:t>
    </dgm:pt>
    <dgm:pt modelId="{7DC375E3-F732-4CA1-8748-01D98B0EE4DD}" type="sibTrans" cxnId="{B8C50C53-96E1-4739-9AE9-559193F53A6A}">
      <dgm:prSet custT="1"/>
      <dgm:spPr/>
      <dgm:t>
        <a:bodyPr/>
        <a:lstStyle/>
        <a:p>
          <a:endParaRPr lang="en-US" sz="600">
            <a:latin typeface="Century Gothic" panose="020B0502020202020204" pitchFamily="34" charset="0"/>
          </a:endParaRPr>
        </a:p>
      </dgm:t>
    </dgm:pt>
    <dgm:pt modelId="{CAED25D1-7721-4F02-88A3-DBF237CB1F41}">
      <dgm:prSet phldrT="[Text]" custT="1"/>
      <dgm:spPr>
        <a:solidFill>
          <a:srgbClr val="F838C6"/>
        </a:solidFill>
      </dgm:spPr>
      <dgm:t>
        <a:bodyPr/>
        <a:lstStyle/>
        <a:p>
          <a:r>
            <a:rPr lang="en-US" sz="700" b="1" dirty="0">
              <a:solidFill>
                <a:schemeClr val="tx1"/>
              </a:solidFill>
              <a:latin typeface="Century Gothic" panose="020B0502020202020204" pitchFamily="34" charset="0"/>
            </a:rPr>
            <a:t>Lesson 12</a:t>
          </a:r>
        </a:p>
        <a:p>
          <a:r>
            <a:rPr lang="en-US" sz="700" b="1" dirty="0">
              <a:latin typeface="Century Gothic" panose="020B0502020202020204" pitchFamily="34" charset="0"/>
            </a:rPr>
            <a:t>Growth Mindset and relationships</a:t>
          </a:r>
        </a:p>
      </dgm:t>
    </dgm:pt>
    <dgm:pt modelId="{A23E6438-0031-4B3F-947F-82A352EB1EBE}" type="parTrans" cxnId="{FEFE08E5-3DA7-4583-B2DA-ECC985D3231C}">
      <dgm:prSet/>
      <dgm:spPr/>
      <dgm:t>
        <a:bodyPr/>
        <a:lstStyle/>
        <a:p>
          <a:endParaRPr lang="en-US"/>
        </a:p>
      </dgm:t>
    </dgm:pt>
    <dgm:pt modelId="{3D32F51A-C028-49E2-8FCC-EC582B6835F8}" type="sibTrans" cxnId="{FEFE08E5-3DA7-4583-B2DA-ECC985D3231C}">
      <dgm:prSet custT="1"/>
      <dgm:spPr/>
      <dgm:t>
        <a:bodyPr/>
        <a:lstStyle/>
        <a:p>
          <a:endParaRPr lang="en-US" sz="600">
            <a:latin typeface="Century Gothic" panose="020B0502020202020204" pitchFamily="34" charset="0"/>
          </a:endParaRPr>
        </a:p>
      </dgm:t>
    </dgm:pt>
    <dgm:pt modelId="{DF483BB4-E59F-47C6-90EE-A5F84058A4A8}">
      <dgm:prSet phldrT="[Text]" custT="1"/>
      <dgm:spPr>
        <a:solidFill>
          <a:srgbClr val="FF33CC"/>
        </a:solidFill>
      </dgm:spPr>
      <dgm:t>
        <a:bodyPr/>
        <a:lstStyle/>
        <a:p>
          <a:r>
            <a:rPr lang="en-US" sz="700" b="1" dirty="0">
              <a:solidFill>
                <a:schemeClr val="tx1"/>
              </a:solidFill>
              <a:latin typeface="Century Gothic" panose="020B0502020202020204" pitchFamily="34" charset="0"/>
            </a:rPr>
            <a:t>Lesson 13</a:t>
          </a:r>
        </a:p>
        <a:p>
          <a:r>
            <a:rPr lang="en-US" sz="700" b="1" dirty="0">
              <a:latin typeface="Century Gothic" panose="020B0502020202020204" pitchFamily="34" charset="0"/>
            </a:rPr>
            <a:t>FGM</a:t>
          </a:r>
        </a:p>
      </dgm:t>
    </dgm:pt>
    <dgm:pt modelId="{4EB453C8-47D0-4332-AA8C-012C749F4083}" type="parTrans" cxnId="{6BDEB044-2120-4AB0-A708-A585968EE8D2}">
      <dgm:prSet/>
      <dgm:spPr/>
      <dgm:t>
        <a:bodyPr/>
        <a:lstStyle/>
        <a:p>
          <a:endParaRPr lang="en-US"/>
        </a:p>
      </dgm:t>
    </dgm:pt>
    <dgm:pt modelId="{D2FF9FDA-FF6A-47BB-AAC7-1B3E70D6CD76}" type="sibTrans" cxnId="{6BDEB044-2120-4AB0-A708-A585968EE8D2}">
      <dgm:prSet custT="1"/>
      <dgm:spPr/>
      <dgm:t>
        <a:bodyPr/>
        <a:lstStyle/>
        <a:p>
          <a:endParaRPr lang="en-US" sz="600">
            <a:latin typeface="Century Gothic" panose="020B0502020202020204" pitchFamily="34" charset="0"/>
          </a:endParaRPr>
        </a:p>
      </dgm:t>
    </dgm:pt>
    <dgm:pt modelId="{7C74661A-AFC6-49D5-83AC-E5CA970FC0B1}">
      <dgm:prSet phldrT="[Text]" custT="1"/>
      <dgm:spPr>
        <a:solidFill>
          <a:srgbClr val="00CC66"/>
        </a:solidFill>
      </dgm:spPr>
      <dgm:t>
        <a:bodyPr/>
        <a:lstStyle/>
        <a:p>
          <a:r>
            <a:rPr lang="en-US" sz="700" b="1" dirty="0">
              <a:solidFill>
                <a:schemeClr val="tx1"/>
              </a:solidFill>
              <a:latin typeface="Century Gothic" panose="020B0502020202020204" pitchFamily="34" charset="0"/>
            </a:rPr>
            <a:t>Lesson 14</a:t>
          </a:r>
        </a:p>
        <a:p>
          <a:r>
            <a:rPr lang="en-US" sz="700" b="1" dirty="0">
              <a:solidFill>
                <a:schemeClr val="bg1"/>
              </a:solidFill>
              <a:latin typeface="Century Gothic" panose="020B0502020202020204" pitchFamily="34" charset="0"/>
            </a:rPr>
            <a:t>Body Image &amp; Self-Esteem</a:t>
          </a:r>
        </a:p>
      </dgm:t>
    </dgm:pt>
    <dgm:pt modelId="{0FC9E357-0B5F-4590-98B3-03E0087E9D9F}" type="parTrans" cxnId="{1DEAAD19-4CF2-4DA5-8972-B03FDCE52DAA}">
      <dgm:prSet/>
      <dgm:spPr/>
      <dgm:t>
        <a:bodyPr/>
        <a:lstStyle/>
        <a:p>
          <a:endParaRPr lang="en-US"/>
        </a:p>
      </dgm:t>
    </dgm:pt>
    <dgm:pt modelId="{B70A6F85-AD79-4DF5-8523-D01E4D3085B0}" type="sibTrans" cxnId="{1DEAAD19-4CF2-4DA5-8972-B03FDCE52DAA}">
      <dgm:prSet custT="1"/>
      <dgm:spPr/>
      <dgm:t>
        <a:bodyPr/>
        <a:lstStyle/>
        <a:p>
          <a:endParaRPr lang="en-US" sz="600">
            <a:latin typeface="Century Gothic" panose="020B0502020202020204" pitchFamily="34" charset="0"/>
          </a:endParaRPr>
        </a:p>
      </dgm:t>
    </dgm:pt>
    <dgm:pt modelId="{16FB0885-4946-4CB3-A79D-3E4A2BC3414F}">
      <dgm:prSet phldrT="[Text]" custT="1"/>
      <dgm:spPr>
        <a:solidFill>
          <a:srgbClr val="00CC66"/>
        </a:solidFill>
      </dgm:spPr>
      <dgm:t>
        <a:bodyPr/>
        <a:lstStyle/>
        <a:p>
          <a:r>
            <a:rPr lang="en-US" sz="700" b="1" dirty="0">
              <a:solidFill>
                <a:schemeClr val="tx1"/>
              </a:solidFill>
              <a:latin typeface="Century Gothic" panose="020B0502020202020204" pitchFamily="34" charset="0"/>
            </a:rPr>
            <a:t>Lesson 15</a:t>
          </a:r>
        </a:p>
        <a:p>
          <a:r>
            <a:rPr lang="en-US" sz="700" b="1" dirty="0">
              <a:solidFill>
                <a:schemeClr val="bg1"/>
              </a:solidFill>
              <a:latin typeface="Century Gothic" panose="020B0502020202020204" pitchFamily="34" charset="0"/>
            </a:rPr>
            <a:t>Unhealthy Choices, Energy drinks &amp; Vapes</a:t>
          </a:r>
        </a:p>
      </dgm:t>
    </dgm:pt>
    <dgm:pt modelId="{FB32A0D0-BFBB-42CD-89AE-B6580D1E0EFA}" type="parTrans" cxnId="{682E06F7-815E-47C0-8FDA-6557F0A3238E}">
      <dgm:prSet/>
      <dgm:spPr/>
      <dgm:t>
        <a:bodyPr/>
        <a:lstStyle/>
        <a:p>
          <a:endParaRPr lang="en-US"/>
        </a:p>
      </dgm:t>
    </dgm:pt>
    <dgm:pt modelId="{5D0A6067-3C06-4DFD-9032-84A1B14705A8}" type="sibTrans" cxnId="{682E06F7-815E-47C0-8FDA-6557F0A3238E}">
      <dgm:prSet custT="1"/>
      <dgm:spPr/>
      <dgm:t>
        <a:bodyPr/>
        <a:lstStyle/>
        <a:p>
          <a:endParaRPr lang="en-US" sz="600">
            <a:latin typeface="Century Gothic" panose="020B0502020202020204" pitchFamily="34" charset="0"/>
          </a:endParaRPr>
        </a:p>
      </dgm:t>
    </dgm:pt>
    <dgm:pt modelId="{FAC7F725-021F-43E0-B8BF-A944C01E8873}">
      <dgm:prSet phldrT="[Text]" custT="1"/>
      <dgm:spPr>
        <a:solidFill>
          <a:srgbClr val="33CC33"/>
        </a:solidFill>
      </dgm:spPr>
      <dgm:t>
        <a:bodyPr/>
        <a:lstStyle/>
        <a:p>
          <a:r>
            <a:rPr lang="en-US" sz="700" b="1" dirty="0">
              <a:solidFill>
                <a:schemeClr val="tx1"/>
              </a:solidFill>
              <a:latin typeface="Century Gothic" panose="020B0502020202020204" pitchFamily="34" charset="0"/>
            </a:rPr>
            <a:t>Lesson 16</a:t>
          </a:r>
        </a:p>
        <a:p>
          <a:r>
            <a:rPr lang="en-US" sz="700" b="1" dirty="0">
              <a:latin typeface="Century Gothic" panose="020B0502020202020204" pitchFamily="34" charset="0"/>
            </a:rPr>
            <a:t>Influence &amp; you – LGBTQ+ (Tolerance)</a:t>
          </a:r>
        </a:p>
      </dgm:t>
    </dgm:pt>
    <dgm:pt modelId="{0C1EDE66-F5FD-419D-BDAD-1437919C1CB6}" type="parTrans" cxnId="{95EB73A4-75AF-4AA8-8D07-74F30064BC81}">
      <dgm:prSet/>
      <dgm:spPr/>
      <dgm:t>
        <a:bodyPr/>
        <a:lstStyle/>
        <a:p>
          <a:endParaRPr lang="en-US"/>
        </a:p>
      </dgm:t>
    </dgm:pt>
    <dgm:pt modelId="{1A58FC29-6EBA-4624-B376-6B93552D4B25}" type="sibTrans" cxnId="{95EB73A4-75AF-4AA8-8D07-74F30064BC81}">
      <dgm:prSet custT="1"/>
      <dgm:spPr/>
      <dgm:t>
        <a:bodyPr/>
        <a:lstStyle/>
        <a:p>
          <a:endParaRPr lang="en-US" sz="600">
            <a:latin typeface="Century Gothic" panose="020B0502020202020204" pitchFamily="34" charset="0"/>
          </a:endParaRPr>
        </a:p>
      </dgm:t>
    </dgm:pt>
    <dgm:pt modelId="{52A97038-C2E7-413A-9F1F-18573968D3C4}">
      <dgm:prSet phldrT="[Text]" custT="1"/>
      <dgm:spPr>
        <a:solidFill>
          <a:srgbClr val="00B0F0"/>
        </a:solidFill>
      </dgm:spPr>
      <dgm:t>
        <a:bodyPr/>
        <a:lstStyle/>
        <a:p>
          <a:r>
            <a:rPr lang="en-US" sz="700" b="1" dirty="0">
              <a:solidFill>
                <a:schemeClr val="tx1"/>
              </a:solidFill>
              <a:latin typeface="Century Gothic" panose="020B0502020202020204" pitchFamily="34" charset="0"/>
            </a:rPr>
            <a:t>Lesson 18 </a:t>
          </a:r>
        </a:p>
        <a:p>
          <a:r>
            <a:rPr lang="en-US" sz="700" b="1" dirty="0">
              <a:latin typeface="Century Gothic" panose="020B0502020202020204" pitchFamily="34" charset="0"/>
            </a:rPr>
            <a:t>Employability</a:t>
          </a:r>
        </a:p>
      </dgm:t>
    </dgm:pt>
    <dgm:pt modelId="{1048DF3C-36B4-4EE6-9E85-FCB93D4494A5}" type="parTrans" cxnId="{10AD5A92-E37F-4DD0-B6E0-2B6ABED5CFDB}">
      <dgm:prSet/>
      <dgm:spPr/>
      <dgm:t>
        <a:bodyPr/>
        <a:lstStyle/>
        <a:p>
          <a:endParaRPr lang="en-US"/>
        </a:p>
      </dgm:t>
    </dgm:pt>
    <dgm:pt modelId="{318D78EF-9974-43FD-9F21-E06AE34A2780}" type="sibTrans" cxnId="{10AD5A92-E37F-4DD0-B6E0-2B6ABED5CFDB}">
      <dgm:prSet custT="1"/>
      <dgm:spPr/>
      <dgm:t>
        <a:bodyPr/>
        <a:lstStyle/>
        <a:p>
          <a:endParaRPr lang="en-US" sz="600">
            <a:latin typeface="Century Gothic" panose="020B0502020202020204" pitchFamily="34" charset="0"/>
          </a:endParaRPr>
        </a:p>
      </dgm:t>
    </dgm:pt>
    <dgm:pt modelId="{D776C22C-BFE4-4B1B-824C-182C57432F5B}">
      <dgm:prSet phldrT="[Text]" custT="1"/>
      <dgm:spPr>
        <a:solidFill>
          <a:srgbClr val="00B0F0"/>
        </a:solidFill>
      </dgm:spPr>
      <dgm:t>
        <a:bodyPr/>
        <a:lstStyle/>
        <a:p>
          <a:r>
            <a:rPr lang="en-US" sz="700" b="1" dirty="0">
              <a:solidFill>
                <a:schemeClr val="tx1"/>
              </a:solidFill>
              <a:latin typeface="Century Gothic" panose="020B0502020202020204" pitchFamily="34" charset="0"/>
            </a:rPr>
            <a:t>Lesson 17</a:t>
          </a:r>
        </a:p>
        <a:p>
          <a:r>
            <a:rPr lang="en-US" sz="700" b="1" dirty="0">
              <a:latin typeface="Century Gothic" panose="020B0502020202020204" pitchFamily="34" charset="0"/>
            </a:rPr>
            <a:t>Online Safety &amp; Online Presence</a:t>
          </a:r>
        </a:p>
      </dgm:t>
    </dgm:pt>
    <dgm:pt modelId="{43AEA007-B18D-491F-ACC2-7228841EC834}" type="sibTrans" cxnId="{8066E7FF-B65C-45D0-81F6-8B4CF717649C}">
      <dgm:prSet custT="1"/>
      <dgm:spPr/>
      <dgm:t>
        <a:bodyPr/>
        <a:lstStyle/>
        <a:p>
          <a:endParaRPr lang="en-US" sz="600">
            <a:latin typeface="Century Gothic" panose="020B0502020202020204" pitchFamily="34" charset="0"/>
          </a:endParaRPr>
        </a:p>
      </dgm:t>
    </dgm:pt>
    <dgm:pt modelId="{A4274CF6-25D5-43D2-888C-969B0BB6B9C9}" type="parTrans" cxnId="{8066E7FF-B65C-45D0-81F6-8B4CF717649C}">
      <dgm:prSet/>
      <dgm:spPr/>
      <dgm:t>
        <a:bodyPr/>
        <a:lstStyle/>
        <a:p>
          <a:endParaRPr lang="en-US"/>
        </a:p>
      </dgm:t>
    </dgm:pt>
    <dgm:pt modelId="{235EE90A-6993-4A55-8280-7B2ED0A40B03}">
      <dgm:prSet phldrT="[Text]" custT="1"/>
      <dgm:spPr>
        <a:solidFill>
          <a:srgbClr val="FF6600"/>
        </a:solidFill>
      </dgm:spPr>
      <dgm:t>
        <a:bodyPr/>
        <a:lstStyle/>
        <a:p>
          <a:r>
            <a:rPr lang="en-US" sz="700" b="1" dirty="0">
              <a:solidFill>
                <a:schemeClr val="tx1"/>
              </a:solidFill>
              <a:latin typeface="Century Gothic" panose="020B0502020202020204" pitchFamily="34" charset="0"/>
            </a:rPr>
            <a:t>Lesson 19 </a:t>
          </a:r>
        </a:p>
        <a:p>
          <a:r>
            <a:rPr lang="en-US" sz="700" b="1" dirty="0">
              <a:latin typeface="Century Gothic" panose="020B0502020202020204" pitchFamily="34" charset="0"/>
            </a:rPr>
            <a:t>Careers</a:t>
          </a:r>
        </a:p>
      </dgm:t>
    </dgm:pt>
    <dgm:pt modelId="{D5A8B6F1-2238-450B-9CA8-E26490D54D4F}" type="parTrans" cxnId="{A3034293-3731-46ED-9AB9-39F124918BAF}">
      <dgm:prSet/>
      <dgm:spPr/>
      <dgm:t>
        <a:bodyPr/>
        <a:lstStyle/>
        <a:p>
          <a:endParaRPr lang="en-US"/>
        </a:p>
      </dgm:t>
    </dgm:pt>
    <dgm:pt modelId="{BFFF981B-048B-4580-9340-BB176488E904}" type="sibTrans" cxnId="{A3034293-3731-46ED-9AB9-39F124918BAF}">
      <dgm:prSet custT="1"/>
      <dgm:spPr/>
      <dgm:t>
        <a:bodyPr/>
        <a:lstStyle/>
        <a:p>
          <a:endParaRPr lang="en-US" sz="600">
            <a:latin typeface="Century Gothic" panose="020B0502020202020204" pitchFamily="34" charset="0"/>
          </a:endParaRPr>
        </a:p>
      </dgm:t>
    </dgm:pt>
    <dgm:pt modelId="{C94DE429-816F-4A49-823F-1A72E42A0AF6}" type="pres">
      <dgm:prSet presAssocID="{D52B5659-C518-48EF-B9FC-2EF2C4BA5375}" presName="cycle" presStyleCnt="0">
        <dgm:presLayoutVars>
          <dgm:dir/>
          <dgm:resizeHandles val="exact"/>
        </dgm:presLayoutVars>
      </dgm:prSet>
      <dgm:spPr/>
    </dgm:pt>
    <dgm:pt modelId="{E2E1280D-48BE-49E0-8376-B0669CFDD864}" type="pres">
      <dgm:prSet presAssocID="{137997FA-341D-4258-AD6D-756FB264AD8D}" presName="node" presStyleLbl="node1" presStyleIdx="0" presStyleCnt="19" custScaleX="138675" custScaleY="139510">
        <dgm:presLayoutVars>
          <dgm:bulletEnabled val="1"/>
        </dgm:presLayoutVars>
      </dgm:prSet>
      <dgm:spPr/>
    </dgm:pt>
    <dgm:pt modelId="{B8911D85-E504-408B-A517-8D0B6438D675}" type="pres">
      <dgm:prSet presAssocID="{3FE088F8-4195-4628-B70B-2B25BE6854C5}" presName="sibTrans" presStyleLbl="sibTrans2D1" presStyleIdx="0" presStyleCnt="19"/>
      <dgm:spPr/>
    </dgm:pt>
    <dgm:pt modelId="{9DCD9B9B-7BDA-4862-8457-A5E6B2B85177}" type="pres">
      <dgm:prSet presAssocID="{3FE088F8-4195-4628-B70B-2B25BE6854C5}" presName="connectorText" presStyleLbl="sibTrans2D1" presStyleIdx="0" presStyleCnt="19"/>
      <dgm:spPr/>
    </dgm:pt>
    <dgm:pt modelId="{B07E529D-D9E8-48E5-892B-4D58714015A4}" type="pres">
      <dgm:prSet presAssocID="{0C5EF393-23B5-4C1C-8790-530526D81758}" presName="node" presStyleLbl="node1" presStyleIdx="1" presStyleCnt="19" custScaleX="138675" custScaleY="139510">
        <dgm:presLayoutVars>
          <dgm:bulletEnabled val="1"/>
        </dgm:presLayoutVars>
      </dgm:prSet>
      <dgm:spPr/>
    </dgm:pt>
    <dgm:pt modelId="{8D89B8A1-9B32-4EF8-9377-27F6F382A84F}" type="pres">
      <dgm:prSet presAssocID="{41E03DB0-3C07-48A8-8ED0-CBFDE0CE8FAF}" presName="sibTrans" presStyleLbl="sibTrans2D1" presStyleIdx="1" presStyleCnt="19"/>
      <dgm:spPr/>
    </dgm:pt>
    <dgm:pt modelId="{7198A453-FBB5-461D-BA1B-B0658A789C1D}" type="pres">
      <dgm:prSet presAssocID="{41E03DB0-3C07-48A8-8ED0-CBFDE0CE8FAF}" presName="connectorText" presStyleLbl="sibTrans2D1" presStyleIdx="1" presStyleCnt="19"/>
      <dgm:spPr/>
    </dgm:pt>
    <dgm:pt modelId="{3DDC1913-EF99-487B-BD79-124510B0CBE9}" type="pres">
      <dgm:prSet presAssocID="{4E00B6F7-310E-4028-8EE2-D2F77C8A43CE}" presName="node" presStyleLbl="node1" presStyleIdx="2" presStyleCnt="19" custScaleX="138675" custScaleY="139510">
        <dgm:presLayoutVars>
          <dgm:bulletEnabled val="1"/>
        </dgm:presLayoutVars>
      </dgm:prSet>
      <dgm:spPr/>
    </dgm:pt>
    <dgm:pt modelId="{DE0AAFE9-4FEB-4FF9-AF82-5ABF7472E31D}" type="pres">
      <dgm:prSet presAssocID="{B0817E8D-8708-4C83-AB88-AD5695454B70}" presName="sibTrans" presStyleLbl="sibTrans2D1" presStyleIdx="2" presStyleCnt="19"/>
      <dgm:spPr/>
    </dgm:pt>
    <dgm:pt modelId="{E2E34B73-A029-4FF4-B9C9-94EF7BBBC968}" type="pres">
      <dgm:prSet presAssocID="{B0817E8D-8708-4C83-AB88-AD5695454B70}" presName="connectorText" presStyleLbl="sibTrans2D1" presStyleIdx="2" presStyleCnt="19"/>
      <dgm:spPr/>
    </dgm:pt>
    <dgm:pt modelId="{195F5505-4AA9-473C-BEA7-F338442B924F}" type="pres">
      <dgm:prSet presAssocID="{FB0215D5-F031-43B9-9004-B965899847A0}" presName="node" presStyleLbl="node1" presStyleIdx="3" presStyleCnt="19" custScaleX="138675" custScaleY="139510">
        <dgm:presLayoutVars>
          <dgm:bulletEnabled val="1"/>
        </dgm:presLayoutVars>
      </dgm:prSet>
      <dgm:spPr/>
    </dgm:pt>
    <dgm:pt modelId="{40658FC7-86CC-4E55-9BA4-69ABD11CEE0C}" type="pres">
      <dgm:prSet presAssocID="{052C7CCF-379C-4616-B878-134FB3FDE923}" presName="sibTrans" presStyleLbl="sibTrans2D1" presStyleIdx="3" presStyleCnt="19"/>
      <dgm:spPr/>
    </dgm:pt>
    <dgm:pt modelId="{0B3A5A90-DDE9-45D1-ACC0-98A043026C6D}" type="pres">
      <dgm:prSet presAssocID="{052C7CCF-379C-4616-B878-134FB3FDE923}" presName="connectorText" presStyleLbl="sibTrans2D1" presStyleIdx="3" presStyleCnt="19"/>
      <dgm:spPr/>
    </dgm:pt>
    <dgm:pt modelId="{DA7B7128-FC5D-42CA-977D-0E50EB06A36E}" type="pres">
      <dgm:prSet presAssocID="{23BF1929-15FD-4EF0-B679-E1DE7DD95893}" presName="node" presStyleLbl="node1" presStyleIdx="4" presStyleCnt="19" custScaleX="138675" custScaleY="139510">
        <dgm:presLayoutVars>
          <dgm:bulletEnabled val="1"/>
        </dgm:presLayoutVars>
      </dgm:prSet>
      <dgm:spPr/>
    </dgm:pt>
    <dgm:pt modelId="{EFFCC9BE-1324-447A-9647-150030C1E86B}" type="pres">
      <dgm:prSet presAssocID="{B1569695-8057-4055-A063-90C109477650}" presName="sibTrans" presStyleLbl="sibTrans2D1" presStyleIdx="4" presStyleCnt="19"/>
      <dgm:spPr/>
    </dgm:pt>
    <dgm:pt modelId="{D1BF0261-7A5B-45A2-B913-8C734B628CE7}" type="pres">
      <dgm:prSet presAssocID="{B1569695-8057-4055-A063-90C109477650}" presName="connectorText" presStyleLbl="sibTrans2D1" presStyleIdx="4" presStyleCnt="19"/>
      <dgm:spPr/>
    </dgm:pt>
    <dgm:pt modelId="{FD2F21D8-CF55-4440-9CEE-D7625EADB809}" type="pres">
      <dgm:prSet presAssocID="{87329421-92FE-4D90-AA20-84D471803B1A}" presName="node" presStyleLbl="node1" presStyleIdx="5" presStyleCnt="19" custScaleX="138675" custScaleY="139510">
        <dgm:presLayoutVars>
          <dgm:bulletEnabled val="1"/>
        </dgm:presLayoutVars>
      </dgm:prSet>
      <dgm:spPr/>
    </dgm:pt>
    <dgm:pt modelId="{C400E476-7E81-4FF3-906E-BF75A52CE453}" type="pres">
      <dgm:prSet presAssocID="{EE4781AE-7885-465C-AC4E-303F9EBEE1EF}" presName="sibTrans" presStyleLbl="sibTrans2D1" presStyleIdx="5" presStyleCnt="19"/>
      <dgm:spPr/>
    </dgm:pt>
    <dgm:pt modelId="{5BF599C2-2CDE-4E50-9525-3ED7978BFB73}" type="pres">
      <dgm:prSet presAssocID="{EE4781AE-7885-465C-AC4E-303F9EBEE1EF}" presName="connectorText" presStyleLbl="sibTrans2D1" presStyleIdx="5" presStyleCnt="19"/>
      <dgm:spPr/>
    </dgm:pt>
    <dgm:pt modelId="{E2BC49D9-4C2F-4BBF-A5EE-9792835CC123}" type="pres">
      <dgm:prSet presAssocID="{0C5AEF73-F323-4BDF-AA63-1CE23EA5CAD2}" presName="node" presStyleLbl="node1" presStyleIdx="6" presStyleCnt="19" custScaleX="138675" custScaleY="139510">
        <dgm:presLayoutVars>
          <dgm:bulletEnabled val="1"/>
        </dgm:presLayoutVars>
      </dgm:prSet>
      <dgm:spPr/>
    </dgm:pt>
    <dgm:pt modelId="{26395FB7-E043-4EAA-A767-2EE216FA3EAE}" type="pres">
      <dgm:prSet presAssocID="{E76E5299-05D2-4D5A-9144-032798581417}" presName="sibTrans" presStyleLbl="sibTrans2D1" presStyleIdx="6" presStyleCnt="19"/>
      <dgm:spPr/>
    </dgm:pt>
    <dgm:pt modelId="{1804150B-61EB-45AC-BA2B-E824F709BC46}" type="pres">
      <dgm:prSet presAssocID="{E76E5299-05D2-4D5A-9144-032798581417}" presName="connectorText" presStyleLbl="sibTrans2D1" presStyleIdx="6" presStyleCnt="19"/>
      <dgm:spPr/>
    </dgm:pt>
    <dgm:pt modelId="{50346F3A-982C-4569-8230-6ECCCE6A0B8C}" type="pres">
      <dgm:prSet presAssocID="{E6C948DA-C8AC-4587-A72A-B9ADAB2C9C46}" presName="node" presStyleLbl="node1" presStyleIdx="7" presStyleCnt="19" custScaleX="138675" custScaleY="139510">
        <dgm:presLayoutVars>
          <dgm:bulletEnabled val="1"/>
        </dgm:presLayoutVars>
      </dgm:prSet>
      <dgm:spPr/>
    </dgm:pt>
    <dgm:pt modelId="{86965F24-46CC-4F54-B1D4-2AB0038C592A}" type="pres">
      <dgm:prSet presAssocID="{17559A98-9DB8-453A-8D0B-ED40B8C2851F}" presName="sibTrans" presStyleLbl="sibTrans2D1" presStyleIdx="7" presStyleCnt="19"/>
      <dgm:spPr/>
    </dgm:pt>
    <dgm:pt modelId="{AF4B9C25-4094-4661-BDC4-F9BE9E9819EC}" type="pres">
      <dgm:prSet presAssocID="{17559A98-9DB8-453A-8D0B-ED40B8C2851F}" presName="connectorText" presStyleLbl="sibTrans2D1" presStyleIdx="7" presStyleCnt="19"/>
      <dgm:spPr/>
    </dgm:pt>
    <dgm:pt modelId="{87CF8889-6DD1-4CBC-A1BA-761DEA2730E6}" type="pres">
      <dgm:prSet presAssocID="{B652DB7E-D27C-4AA7-A256-0FD09E8ABDDA}" presName="node" presStyleLbl="node1" presStyleIdx="8" presStyleCnt="19" custScaleX="138675" custScaleY="139510">
        <dgm:presLayoutVars>
          <dgm:bulletEnabled val="1"/>
        </dgm:presLayoutVars>
      </dgm:prSet>
      <dgm:spPr/>
    </dgm:pt>
    <dgm:pt modelId="{45521C51-784F-45EB-98F8-D68B23DC7A45}" type="pres">
      <dgm:prSet presAssocID="{69CA1066-8997-43B8-B121-B5733A194F51}" presName="sibTrans" presStyleLbl="sibTrans2D1" presStyleIdx="8" presStyleCnt="19"/>
      <dgm:spPr/>
    </dgm:pt>
    <dgm:pt modelId="{7E20DD63-4DD9-4FEB-AF21-D4111654371C}" type="pres">
      <dgm:prSet presAssocID="{69CA1066-8997-43B8-B121-B5733A194F51}" presName="connectorText" presStyleLbl="sibTrans2D1" presStyleIdx="8" presStyleCnt="19"/>
      <dgm:spPr/>
    </dgm:pt>
    <dgm:pt modelId="{F7BB1356-036D-45A8-B1DE-4354427DE68E}" type="pres">
      <dgm:prSet presAssocID="{FC8B2922-D502-443B-9DE4-6D5182FDF839}" presName="node" presStyleLbl="node1" presStyleIdx="9" presStyleCnt="19" custScaleX="138675" custScaleY="139510">
        <dgm:presLayoutVars>
          <dgm:bulletEnabled val="1"/>
        </dgm:presLayoutVars>
      </dgm:prSet>
      <dgm:spPr/>
    </dgm:pt>
    <dgm:pt modelId="{B14FB5CE-A2A0-49A2-80BA-152D59679D2D}" type="pres">
      <dgm:prSet presAssocID="{3E4909FD-0859-4047-9361-F7D7B03E5D34}" presName="sibTrans" presStyleLbl="sibTrans2D1" presStyleIdx="9" presStyleCnt="19"/>
      <dgm:spPr/>
    </dgm:pt>
    <dgm:pt modelId="{0C6DCCC6-14DB-48BE-9CAA-4854943CF119}" type="pres">
      <dgm:prSet presAssocID="{3E4909FD-0859-4047-9361-F7D7B03E5D34}" presName="connectorText" presStyleLbl="sibTrans2D1" presStyleIdx="9" presStyleCnt="19"/>
      <dgm:spPr/>
    </dgm:pt>
    <dgm:pt modelId="{DC3D9C08-2E44-4883-B1F6-AFC4A4DD6EBA}" type="pres">
      <dgm:prSet presAssocID="{71354895-20C4-4A16-8B24-64D352BD729F}" presName="node" presStyleLbl="node1" presStyleIdx="10" presStyleCnt="19" custScaleX="138675" custScaleY="139510">
        <dgm:presLayoutVars>
          <dgm:bulletEnabled val="1"/>
        </dgm:presLayoutVars>
      </dgm:prSet>
      <dgm:spPr/>
    </dgm:pt>
    <dgm:pt modelId="{41542CF4-1149-4505-A258-5DB9EBD07A5B}" type="pres">
      <dgm:prSet presAssocID="{7DC375E3-F732-4CA1-8748-01D98B0EE4DD}" presName="sibTrans" presStyleLbl="sibTrans2D1" presStyleIdx="10" presStyleCnt="19"/>
      <dgm:spPr/>
    </dgm:pt>
    <dgm:pt modelId="{A6BFEB2E-6F73-4447-A32A-45895CF7D963}" type="pres">
      <dgm:prSet presAssocID="{7DC375E3-F732-4CA1-8748-01D98B0EE4DD}" presName="connectorText" presStyleLbl="sibTrans2D1" presStyleIdx="10" presStyleCnt="19"/>
      <dgm:spPr/>
    </dgm:pt>
    <dgm:pt modelId="{AA34C70B-865A-46FA-9D7B-D773B3B31DBF}" type="pres">
      <dgm:prSet presAssocID="{CAED25D1-7721-4F02-88A3-DBF237CB1F41}" presName="node" presStyleLbl="node1" presStyleIdx="11" presStyleCnt="19" custScaleX="138675" custScaleY="139510">
        <dgm:presLayoutVars>
          <dgm:bulletEnabled val="1"/>
        </dgm:presLayoutVars>
      </dgm:prSet>
      <dgm:spPr/>
    </dgm:pt>
    <dgm:pt modelId="{007EDAE8-8E86-475E-963A-D9B7B26926CE}" type="pres">
      <dgm:prSet presAssocID="{3D32F51A-C028-49E2-8FCC-EC582B6835F8}" presName="sibTrans" presStyleLbl="sibTrans2D1" presStyleIdx="11" presStyleCnt="19"/>
      <dgm:spPr/>
    </dgm:pt>
    <dgm:pt modelId="{3824AD76-595F-4304-8F5B-2143A944B834}" type="pres">
      <dgm:prSet presAssocID="{3D32F51A-C028-49E2-8FCC-EC582B6835F8}" presName="connectorText" presStyleLbl="sibTrans2D1" presStyleIdx="11" presStyleCnt="19"/>
      <dgm:spPr/>
    </dgm:pt>
    <dgm:pt modelId="{4BD8E72A-E3BA-4045-AAFF-565A6A00F8D8}" type="pres">
      <dgm:prSet presAssocID="{DF483BB4-E59F-47C6-90EE-A5F84058A4A8}" presName="node" presStyleLbl="node1" presStyleIdx="12" presStyleCnt="19" custScaleX="138675" custScaleY="139510">
        <dgm:presLayoutVars>
          <dgm:bulletEnabled val="1"/>
        </dgm:presLayoutVars>
      </dgm:prSet>
      <dgm:spPr/>
    </dgm:pt>
    <dgm:pt modelId="{6F17E4FC-6CA5-40B7-8797-AD9078B7C56C}" type="pres">
      <dgm:prSet presAssocID="{D2FF9FDA-FF6A-47BB-AAC7-1B3E70D6CD76}" presName="sibTrans" presStyleLbl="sibTrans2D1" presStyleIdx="12" presStyleCnt="19"/>
      <dgm:spPr/>
    </dgm:pt>
    <dgm:pt modelId="{329D40D8-B2B7-4748-B9A5-4AE8DB62AD84}" type="pres">
      <dgm:prSet presAssocID="{D2FF9FDA-FF6A-47BB-AAC7-1B3E70D6CD76}" presName="connectorText" presStyleLbl="sibTrans2D1" presStyleIdx="12" presStyleCnt="19"/>
      <dgm:spPr/>
    </dgm:pt>
    <dgm:pt modelId="{4CA9C45B-0A36-48BC-8447-3230DB022A99}" type="pres">
      <dgm:prSet presAssocID="{7C74661A-AFC6-49D5-83AC-E5CA970FC0B1}" presName="node" presStyleLbl="node1" presStyleIdx="13" presStyleCnt="19" custScaleX="138675" custScaleY="139510">
        <dgm:presLayoutVars>
          <dgm:bulletEnabled val="1"/>
        </dgm:presLayoutVars>
      </dgm:prSet>
      <dgm:spPr/>
    </dgm:pt>
    <dgm:pt modelId="{C58A609F-647B-4CF9-9A00-1636FE0EC5AB}" type="pres">
      <dgm:prSet presAssocID="{B70A6F85-AD79-4DF5-8523-D01E4D3085B0}" presName="sibTrans" presStyleLbl="sibTrans2D1" presStyleIdx="13" presStyleCnt="19"/>
      <dgm:spPr/>
    </dgm:pt>
    <dgm:pt modelId="{99D369BD-05D0-4D7B-80CA-BD5DD5F635E9}" type="pres">
      <dgm:prSet presAssocID="{B70A6F85-AD79-4DF5-8523-D01E4D3085B0}" presName="connectorText" presStyleLbl="sibTrans2D1" presStyleIdx="13" presStyleCnt="19"/>
      <dgm:spPr/>
    </dgm:pt>
    <dgm:pt modelId="{EF7AB82A-47CA-4412-A25C-F2D6900BC8EA}" type="pres">
      <dgm:prSet presAssocID="{16FB0885-4946-4CB3-A79D-3E4A2BC3414F}" presName="node" presStyleLbl="node1" presStyleIdx="14" presStyleCnt="19" custScaleX="138675" custScaleY="139510">
        <dgm:presLayoutVars>
          <dgm:bulletEnabled val="1"/>
        </dgm:presLayoutVars>
      </dgm:prSet>
      <dgm:spPr/>
    </dgm:pt>
    <dgm:pt modelId="{E1DCBBC7-16C4-443D-9865-A95491623510}" type="pres">
      <dgm:prSet presAssocID="{5D0A6067-3C06-4DFD-9032-84A1B14705A8}" presName="sibTrans" presStyleLbl="sibTrans2D1" presStyleIdx="14" presStyleCnt="19"/>
      <dgm:spPr/>
    </dgm:pt>
    <dgm:pt modelId="{89652387-8F6D-4E0F-89A0-4D56FF216A9B}" type="pres">
      <dgm:prSet presAssocID="{5D0A6067-3C06-4DFD-9032-84A1B14705A8}" presName="connectorText" presStyleLbl="sibTrans2D1" presStyleIdx="14" presStyleCnt="19"/>
      <dgm:spPr/>
    </dgm:pt>
    <dgm:pt modelId="{35FBF27D-BB83-4CCA-910E-3E82C1106755}" type="pres">
      <dgm:prSet presAssocID="{FAC7F725-021F-43E0-B8BF-A944C01E8873}" presName="node" presStyleLbl="node1" presStyleIdx="15" presStyleCnt="19" custScaleX="138675" custScaleY="139510">
        <dgm:presLayoutVars>
          <dgm:bulletEnabled val="1"/>
        </dgm:presLayoutVars>
      </dgm:prSet>
      <dgm:spPr/>
    </dgm:pt>
    <dgm:pt modelId="{AA3EA9D2-E886-438A-9115-7C86EF0B7823}" type="pres">
      <dgm:prSet presAssocID="{1A58FC29-6EBA-4624-B376-6B93552D4B25}" presName="sibTrans" presStyleLbl="sibTrans2D1" presStyleIdx="15" presStyleCnt="19"/>
      <dgm:spPr/>
    </dgm:pt>
    <dgm:pt modelId="{24FD9CB0-38C5-4718-B103-A5FAAA7DB839}" type="pres">
      <dgm:prSet presAssocID="{1A58FC29-6EBA-4624-B376-6B93552D4B25}" presName="connectorText" presStyleLbl="sibTrans2D1" presStyleIdx="15" presStyleCnt="19"/>
      <dgm:spPr/>
    </dgm:pt>
    <dgm:pt modelId="{2B20FF6B-58B2-471F-A40D-BB1333FDE66D}" type="pres">
      <dgm:prSet presAssocID="{D776C22C-BFE4-4B1B-824C-182C57432F5B}" presName="node" presStyleLbl="node1" presStyleIdx="16" presStyleCnt="19" custScaleX="138675" custScaleY="139510">
        <dgm:presLayoutVars>
          <dgm:bulletEnabled val="1"/>
        </dgm:presLayoutVars>
      </dgm:prSet>
      <dgm:spPr/>
    </dgm:pt>
    <dgm:pt modelId="{35ABCED9-D36B-4BE0-8E0D-9DAE48984B67}" type="pres">
      <dgm:prSet presAssocID="{43AEA007-B18D-491F-ACC2-7228841EC834}" presName="sibTrans" presStyleLbl="sibTrans2D1" presStyleIdx="16" presStyleCnt="19"/>
      <dgm:spPr/>
    </dgm:pt>
    <dgm:pt modelId="{78074DA2-C871-4932-A2F0-AB4364FF110B}" type="pres">
      <dgm:prSet presAssocID="{43AEA007-B18D-491F-ACC2-7228841EC834}" presName="connectorText" presStyleLbl="sibTrans2D1" presStyleIdx="16" presStyleCnt="19"/>
      <dgm:spPr/>
    </dgm:pt>
    <dgm:pt modelId="{6425153F-02A0-4694-A98B-2B52B1EE1DE2}" type="pres">
      <dgm:prSet presAssocID="{52A97038-C2E7-413A-9F1F-18573968D3C4}" presName="node" presStyleLbl="node1" presStyleIdx="17" presStyleCnt="19" custScaleX="138675" custScaleY="139510">
        <dgm:presLayoutVars>
          <dgm:bulletEnabled val="1"/>
        </dgm:presLayoutVars>
      </dgm:prSet>
      <dgm:spPr/>
    </dgm:pt>
    <dgm:pt modelId="{CED20AB6-079C-43AF-AB75-F3174E617A64}" type="pres">
      <dgm:prSet presAssocID="{318D78EF-9974-43FD-9F21-E06AE34A2780}" presName="sibTrans" presStyleLbl="sibTrans2D1" presStyleIdx="17" presStyleCnt="19"/>
      <dgm:spPr/>
    </dgm:pt>
    <dgm:pt modelId="{ED74C7F6-A94F-40C3-9D8F-B1477CCF173F}" type="pres">
      <dgm:prSet presAssocID="{318D78EF-9974-43FD-9F21-E06AE34A2780}" presName="connectorText" presStyleLbl="sibTrans2D1" presStyleIdx="17" presStyleCnt="19"/>
      <dgm:spPr/>
    </dgm:pt>
    <dgm:pt modelId="{7F2C76FC-5933-46A3-91FA-EE26A581DC73}" type="pres">
      <dgm:prSet presAssocID="{235EE90A-6993-4A55-8280-7B2ED0A40B03}" presName="node" presStyleLbl="node1" presStyleIdx="18" presStyleCnt="19" custScaleX="138675" custScaleY="139510">
        <dgm:presLayoutVars>
          <dgm:bulletEnabled val="1"/>
        </dgm:presLayoutVars>
      </dgm:prSet>
      <dgm:spPr/>
    </dgm:pt>
    <dgm:pt modelId="{5B4A250D-FE78-4D57-85D4-DE97FAB5D7EB}" type="pres">
      <dgm:prSet presAssocID="{BFFF981B-048B-4580-9340-BB176488E904}" presName="sibTrans" presStyleLbl="sibTrans2D1" presStyleIdx="18" presStyleCnt="19"/>
      <dgm:spPr/>
    </dgm:pt>
    <dgm:pt modelId="{C9A6F056-1F5E-435B-8EDC-5E212153EA7C}" type="pres">
      <dgm:prSet presAssocID="{BFFF981B-048B-4580-9340-BB176488E904}" presName="connectorText" presStyleLbl="sibTrans2D1" presStyleIdx="18" presStyleCnt="19"/>
      <dgm:spPr/>
    </dgm:pt>
  </dgm:ptLst>
  <dgm:cxnLst>
    <dgm:cxn modelId="{0A230701-23D4-4A64-8DC7-93F106D96CA9}" srcId="{D52B5659-C518-48EF-B9FC-2EF2C4BA5375}" destId="{4E00B6F7-310E-4028-8EE2-D2F77C8A43CE}" srcOrd="2" destOrd="0" parTransId="{6B77F211-968F-4EF3-9F57-340A4AC0C2EA}" sibTransId="{B0817E8D-8708-4C83-AB88-AD5695454B70}"/>
    <dgm:cxn modelId="{8D8F4001-8E51-4694-A9C7-26B94F14DBEB}" type="presOf" srcId="{17559A98-9DB8-453A-8D0B-ED40B8C2851F}" destId="{AF4B9C25-4094-4661-BDC4-F9BE9E9819EC}" srcOrd="1" destOrd="0" presId="urn:microsoft.com/office/officeart/2005/8/layout/cycle2"/>
    <dgm:cxn modelId="{AF53DD05-160B-4F95-83DA-AE8232CC0BB6}" type="presOf" srcId="{D776C22C-BFE4-4B1B-824C-182C57432F5B}" destId="{2B20FF6B-58B2-471F-A40D-BB1333FDE66D}" srcOrd="0" destOrd="0" presId="urn:microsoft.com/office/officeart/2005/8/layout/cycle2"/>
    <dgm:cxn modelId="{19B58D0F-04C7-4DD7-8F7B-698C26CEBDB1}" srcId="{D52B5659-C518-48EF-B9FC-2EF2C4BA5375}" destId="{23BF1929-15FD-4EF0-B679-E1DE7DD95893}" srcOrd="4" destOrd="0" parTransId="{8102F5BF-03E8-4BCD-9D70-CFF4C37107BD}" sibTransId="{B1569695-8057-4055-A063-90C109477650}"/>
    <dgm:cxn modelId="{98065911-8239-4A30-B781-54B251FC572D}" type="presOf" srcId="{3E4909FD-0859-4047-9361-F7D7B03E5D34}" destId="{0C6DCCC6-14DB-48BE-9CAA-4854943CF119}" srcOrd="1" destOrd="0" presId="urn:microsoft.com/office/officeart/2005/8/layout/cycle2"/>
    <dgm:cxn modelId="{D0FEF712-C190-43D7-9D53-570BFAF22304}" type="presOf" srcId="{3FE088F8-4195-4628-B70B-2B25BE6854C5}" destId="{B8911D85-E504-408B-A517-8D0B6438D675}" srcOrd="0" destOrd="0" presId="urn:microsoft.com/office/officeart/2005/8/layout/cycle2"/>
    <dgm:cxn modelId="{1FF1FE13-DA44-4C97-9FB8-665FD8C96C61}" srcId="{D52B5659-C518-48EF-B9FC-2EF2C4BA5375}" destId="{0C5EF393-23B5-4C1C-8790-530526D81758}" srcOrd="1" destOrd="0" parTransId="{8C7DD59D-C0D2-4BFB-8902-046B0F50B862}" sibTransId="{41E03DB0-3C07-48A8-8ED0-CBFDE0CE8FAF}"/>
    <dgm:cxn modelId="{8063F718-6D4F-4993-AAC7-6C495F6BA56F}" type="presOf" srcId="{FB0215D5-F031-43B9-9004-B965899847A0}" destId="{195F5505-4AA9-473C-BEA7-F338442B924F}" srcOrd="0" destOrd="0" presId="urn:microsoft.com/office/officeart/2005/8/layout/cycle2"/>
    <dgm:cxn modelId="{3E689519-5E49-484B-A2BA-1C129FF3460F}" srcId="{D52B5659-C518-48EF-B9FC-2EF2C4BA5375}" destId="{87329421-92FE-4D90-AA20-84D471803B1A}" srcOrd="5" destOrd="0" parTransId="{114015BB-4CFD-4258-9F24-5ACF5ED002F7}" sibTransId="{EE4781AE-7885-465C-AC4E-303F9EBEE1EF}"/>
    <dgm:cxn modelId="{1DEAAD19-4CF2-4DA5-8972-B03FDCE52DAA}" srcId="{D52B5659-C518-48EF-B9FC-2EF2C4BA5375}" destId="{7C74661A-AFC6-49D5-83AC-E5CA970FC0B1}" srcOrd="13" destOrd="0" parTransId="{0FC9E357-0B5F-4590-98B3-03E0087E9D9F}" sibTransId="{B70A6F85-AD79-4DF5-8523-D01E4D3085B0}"/>
    <dgm:cxn modelId="{6D4F151C-6999-4037-9712-89CD5D685331}" srcId="{D52B5659-C518-48EF-B9FC-2EF2C4BA5375}" destId="{B652DB7E-D27C-4AA7-A256-0FD09E8ABDDA}" srcOrd="8" destOrd="0" parTransId="{D7B2435D-3670-4D33-BA76-5E3159648BCD}" sibTransId="{69CA1066-8997-43B8-B121-B5733A194F51}"/>
    <dgm:cxn modelId="{D207821F-C913-48A9-8EB7-F3B10DECCBF5}" type="presOf" srcId="{235EE90A-6993-4A55-8280-7B2ED0A40B03}" destId="{7F2C76FC-5933-46A3-91FA-EE26A581DC73}" srcOrd="0" destOrd="0" presId="urn:microsoft.com/office/officeart/2005/8/layout/cycle2"/>
    <dgm:cxn modelId="{7F604920-052E-421E-9055-C80BBC493349}" type="presOf" srcId="{1A58FC29-6EBA-4624-B376-6B93552D4B25}" destId="{24FD9CB0-38C5-4718-B103-A5FAAA7DB839}" srcOrd="1" destOrd="0" presId="urn:microsoft.com/office/officeart/2005/8/layout/cycle2"/>
    <dgm:cxn modelId="{D1DDA823-9199-43FA-94ED-34B71FD97AEA}" type="presOf" srcId="{052C7CCF-379C-4616-B878-134FB3FDE923}" destId="{40658FC7-86CC-4E55-9BA4-69ABD11CEE0C}" srcOrd="0" destOrd="0" presId="urn:microsoft.com/office/officeart/2005/8/layout/cycle2"/>
    <dgm:cxn modelId="{77023124-A93D-4A98-BD38-677C36D5701E}" type="presOf" srcId="{D2FF9FDA-FF6A-47BB-AAC7-1B3E70D6CD76}" destId="{6F17E4FC-6CA5-40B7-8797-AD9078B7C56C}" srcOrd="0" destOrd="0" presId="urn:microsoft.com/office/officeart/2005/8/layout/cycle2"/>
    <dgm:cxn modelId="{E03BF428-4919-4030-9B64-1A21B441A857}" srcId="{D52B5659-C518-48EF-B9FC-2EF2C4BA5375}" destId="{137997FA-341D-4258-AD6D-756FB264AD8D}" srcOrd="0" destOrd="0" parTransId="{B9053DDE-FB8D-482D-A759-8FB67692CB7C}" sibTransId="{3FE088F8-4195-4628-B70B-2B25BE6854C5}"/>
    <dgm:cxn modelId="{78B7C529-6AB0-4BCD-97CC-0875FA85B43C}" type="presOf" srcId="{3FE088F8-4195-4628-B70B-2B25BE6854C5}" destId="{9DCD9B9B-7BDA-4862-8457-A5E6B2B85177}" srcOrd="1" destOrd="0" presId="urn:microsoft.com/office/officeart/2005/8/layout/cycle2"/>
    <dgm:cxn modelId="{14B0E433-DD8C-4372-B373-FBF748ABC92B}" type="presOf" srcId="{B70A6F85-AD79-4DF5-8523-D01E4D3085B0}" destId="{C58A609F-647B-4CF9-9A00-1636FE0EC5AB}" srcOrd="0" destOrd="0" presId="urn:microsoft.com/office/officeart/2005/8/layout/cycle2"/>
    <dgm:cxn modelId="{6618AD35-8D57-4F72-B28A-CC6913867E15}" srcId="{D52B5659-C518-48EF-B9FC-2EF2C4BA5375}" destId="{E6C948DA-C8AC-4587-A72A-B9ADAB2C9C46}" srcOrd="7" destOrd="0" parTransId="{25B6E5A9-4577-485E-A5AA-F7962DF3A056}" sibTransId="{17559A98-9DB8-453A-8D0B-ED40B8C2851F}"/>
    <dgm:cxn modelId="{EA39943A-2A50-4E02-B7E0-8BC123EACC94}" type="presOf" srcId="{DF483BB4-E59F-47C6-90EE-A5F84058A4A8}" destId="{4BD8E72A-E3BA-4045-AAFF-565A6A00F8D8}" srcOrd="0" destOrd="0" presId="urn:microsoft.com/office/officeart/2005/8/layout/cycle2"/>
    <dgm:cxn modelId="{90E36F3E-9DA6-4117-A918-8246C7A98F1B}" type="presOf" srcId="{17559A98-9DB8-453A-8D0B-ED40B8C2851F}" destId="{86965F24-46CC-4F54-B1D4-2AB0038C592A}" srcOrd="0" destOrd="0" presId="urn:microsoft.com/office/officeart/2005/8/layout/cycle2"/>
    <dgm:cxn modelId="{DE81295C-334C-4ABF-B75F-6B6275090E0A}" type="presOf" srcId="{D52B5659-C518-48EF-B9FC-2EF2C4BA5375}" destId="{C94DE429-816F-4A49-823F-1A72E42A0AF6}" srcOrd="0" destOrd="0" presId="urn:microsoft.com/office/officeart/2005/8/layout/cycle2"/>
    <dgm:cxn modelId="{02D5A85E-47AB-40F6-A2FF-1D246AD45249}" type="presOf" srcId="{318D78EF-9974-43FD-9F21-E06AE34A2780}" destId="{ED74C7F6-A94F-40C3-9D8F-B1477CCF173F}" srcOrd="1" destOrd="0" presId="urn:microsoft.com/office/officeart/2005/8/layout/cycle2"/>
    <dgm:cxn modelId="{B6E91A60-39E1-40F8-9160-00F4DF48A4F0}" type="presOf" srcId="{3E4909FD-0859-4047-9361-F7D7B03E5D34}" destId="{B14FB5CE-A2A0-49A2-80BA-152D59679D2D}" srcOrd="0" destOrd="0" presId="urn:microsoft.com/office/officeart/2005/8/layout/cycle2"/>
    <dgm:cxn modelId="{6BDEB044-2120-4AB0-A708-A585968EE8D2}" srcId="{D52B5659-C518-48EF-B9FC-2EF2C4BA5375}" destId="{DF483BB4-E59F-47C6-90EE-A5F84058A4A8}" srcOrd="12" destOrd="0" parTransId="{4EB453C8-47D0-4332-AA8C-012C749F4083}" sibTransId="{D2FF9FDA-FF6A-47BB-AAC7-1B3E70D6CD76}"/>
    <dgm:cxn modelId="{F642F264-227A-4658-A07F-62CF1E8143FC}" type="presOf" srcId="{3D32F51A-C028-49E2-8FCC-EC582B6835F8}" destId="{007EDAE8-8E86-475E-963A-D9B7B26926CE}" srcOrd="0" destOrd="0" presId="urn:microsoft.com/office/officeart/2005/8/layout/cycle2"/>
    <dgm:cxn modelId="{B0EBA965-5E55-4548-AAC1-7D5EEE7411D0}" type="presOf" srcId="{BFFF981B-048B-4580-9340-BB176488E904}" destId="{C9A6F056-1F5E-435B-8EDC-5E212153EA7C}" srcOrd="1" destOrd="0" presId="urn:microsoft.com/office/officeart/2005/8/layout/cycle2"/>
    <dgm:cxn modelId="{A878DA65-2368-476B-BDA7-9E8966E0033B}" type="presOf" srcId="{052C7CCF-379C-4616-B878-134FB3FDE923}" destId="{0B3A5A90-DDE9-45D1-ACC0-98A043026C6D}" srcOrd="1" destOrd="0" presId="urn:microsoft.com/office/officeart/2005/8/layout/cycle2"/>
    <dgm:cxn modelId="{B5D78266-B28D-4609-8AD9-9C82D496EAA5}" type="presOf" srcId="{EE4781AE-7885-465C-AC4E-303F9EBEE1EF}" destId="{C400E476-7E81-4FF3-906E-BF75A52CE453}" srcOrd="0" destOrd="0" presId="urn:microsoft.com/office/officeart/2005/8/layout/cycle2"/>
    <dgm:cxn modelId="{3AF8A66E-66E9-4D6B-AEC8-5D67030C91FF}" type="presOf" srcId="{7DC375E3-F732-4CA1-8748-01D98B0EE4DD}" destId="{41542CF4-1149-4505-A258-5DB9EBD07A5B}" srcOrd="0" destOrd="0" presId="urn:microsoft.com/office/officeart/2005/8/layout/cycle2"/>
    <dgm:cxn modelId="{9A02F350-4469-4E9B-94E3-C9646098B716}" type="presOf" srcId="{5D0A6067-3C06-4DFD-9032-84A1B14705A8}" destId="{E1DCBBC7-16C4-443D-9865-A95491623510}" srcOrd="0" destOrd="0" presId="urn:microsoft.com/office/officeart/2005/8/layout/cycle2"/>
    <dgm:cxn modelId="{B8C50C53-96E1-4739-9AE9-559193F53A6A}" srcId="{D52B5659-C518-48EF-B9FC-2EF2C4BA5375}" destId="{71354895-20C4-4A16-8B24-64D352BD729F}" srcOrd="10" destOrd="0" parTransId="{E7DB95CF-8084-404D-AB31-54D72AAD5F13}" sibTransId="{7DC375E3-F732-4CA1-8748-01D98B0EE4DD}"/>
    <dgm:cxn modelId="{04ADAE54-6EAE-4157-B29B-BDAAE9179BC6}" type="presOf" srcId="{87329421-92FE-4D90-AA20-84D471803B1A}" destId="{FD2F21D8-CF55-4440-9CEE-D7625EADB809}" srcOrd="0" destOrd="0" presId="urn:microsoft.com/office/officeart/2005/8/layout/cycle2"/>
    <dgm:cxn modelId="{266BFD54-73DB-4AFB-869E-47FC3BFF74CA}" type="presOf" srcId="{B1569695-8057-4055-A063-90C109477650}" destId="{D1BF0261-7A5B-45A2-B913-8C734B628CE7}" srcOrd="1" destOrd="0" presId="urn:microsoft.com/office/officeart/2005/8/layout/cycle2"/>
    <dgm:cxn modelId="{8CB81458-6ED4-47F1-8966-D84C8DAB10C0}" type="presOf" srcId="{41E03DB0-3C07-48A8-8ED0-CBFDE0CE8FAF}" destId="{7198A453-FBB5-461D-BA1B-B0658A789C1D}" srcOrd="1" destOrd="0" presId="urn:microsoft.com/office/officeart/2005/8/layout/cycle2"/>
    <dgm:cxn modelId="{7BC40F7F-28F3-43E4-97FB-2BC3FA43EC8E}" type="presOf" srcId="{16FB0885-4946-4CB3-A79D-3E4A2BC3414F}" destId="{EF7AB82A-47CA-4412-A25C-F2D6900BC8EA}" srcOrd="0" destOrd="0" presId="urn:microsoft.com/office/officeart/2005/8/layout/cycle2"/>
    <dgm:cxn modelId="{FFE83182-3ADB-4A54-AC5F-E4C30B962E3A}" srcId="{D52B5659-C518-48EF-B9FC-2EF2C4BA5375}" destId="{FB0215D5-F031-43B9-9004-B965899847A0}" srcOrd="3" destOrd="0" parTransId="{1C1E3E02-9833-4FDA-935E-9003D86A3FF8}" sibTransId="{052C7CCF-379C-4616-B878-134FB3FDE923}"/>
    <dgm:cxn modelId="{1A648F82-1155-4DF5-859B-07EAE350B3B2}" type="presOf" srcId="{E6C948DA-C8AC-4587-A72A-B9ADAB2C9C46}" destId="{50346F3A-982C-4569-8230-6ECCCE6A0B8C}" srcOrd="0" destOrd="0" presId="urn:microsoft.com/office/officeart/2005/8/layout/cycle2"/>
    <dgm:cxn modelId="{C02B5D87-5D07-48F7-A8C9-12BEC9B26691}" type="presOf" srcId="{69CA1066-8997-43B8-B121-B5733A194F51}" destId="{7E20DD63-4DD9-4FEB-AF21-D4111654371C}" srcOrd="1" destOrd="0" presId="urn:microsoft.com/office/officeart/2005/8/layout/cycle2"/>
    <dgm:cxn modelId="{74E1B68D-FF5A-42A7-9A40-D68497ECAA21}" type="presOf" srcId="{7C74661A-AFC6-49D5-83AC-E5CA970FC0B1}" destId="{4CA9C45B-0A36-48BC-8447-3230DB022A99}" srcOrd="0" destOrd="0" presId="urn:microsoft.com/office/officeart/2005/8/layout/cycle2"/>
    <dgm:cxn modelId="{A42F458E-E0FE-4110-A904-3E3BD83F3B66}" type="presOf" srcId="{0C5AEF73-F323-4BDF-AA63-1CE23EA5CAD2}" destId="{E2BC49D9-4C2F-4BBF-A5EE-9792835CC123}" srcOrd="0" destOrd="0" presId="urn:microsoft.com/office/officeart/2005/8/layout/cycle2"/>
    <dgm:cxn modelId="{60106A8E-E83F-4137-BA1A-17770F18811B}" type="presOf" srcId="{E76E5299-05D2-4D5A-9144-032798581417}" destId="{26395FB7-E043-4EAA-A767-2EE216FA3EAE}" srcOrd="0" destOrd="0" presId="urn:microsoft.com/office/officeart/2005/8/layout/cycle2"/>
    <dgm:cxn modelId="{D6BF018F-CE1C-42F7-A1FC-2A5426ACB258}" type="presOf" srcId="{B0817E8D-8708-4C83-AB88-AD5695454B70}" destId="{DE0AAFE9-4FEB-4FF9-AF82-5ABF7472E31D}" srcOrd="0" destOrd="0" presId="urn:microsoft.com/office/officeart/2005/8/layout/cycle2"/>
    <dgm:cxn modelId="{10AD5A92-E37F-4DD0-B6E0-2B6ABED5CFDB}" srcId="{D52B5659-C518-48EF-B9FC-2EF2C4BA5375}" destId="{52A97038-C2E7-413A-9F1F-18573968D3C4}" srcOrd="17" destOrd="0" parTransId="{1048DF3C-36B4-4EE6-9E85-FCB93D4494A5}" sibTransId="{318D78EF-9974-43FD-9F21-E06AE34A2780}"/>
    <dgm:cxn modelId="{A3034293-3731-46ED-9AB9-39F124918BAF}" srcId="{D52B5659-C518-48EF-B9FC-2EF2C4BA5375}" destId="{235EE90A-6993-4A55-8280-7B2ED0A40B03}" srcOrd="18" destOrd="0" parTransId="{D5A8B6F1-2238-450B-9CA8-E26490D54D4F}" sibTransId="{BFFF981B-048B-4580-9340-BB176488E904}"/>
    <dgm:cxn modelId="{57D79A94-EBE0-4531-830E-CE2FECC1D49F}" type="presOf" srcId="{7DC375E3-F732-4CA1-8748-01D98B0EE4DD}" destId="{A6BFEB2E-6F73-4447-A32A-45895CF7D963}" srcOrd="1" destOrd="0" presId="urn:microsoft.com/office/officeart/2005/8/layout/cycle2"/>
    <dgm:cxn modelId="{0138879A-4990-4E5E-8119-FBA2ED64AE00}" type="presOf" srcId="{137997FA-341D-4258-AD6D-756FB264AD8D}" destId="{E2E1280D-48BE-49E0-8376-B0669CFDD864}" srcOrd="0" destOrd="0" presId="urn:microsoft.com/office/officeart/2005/8/layout/cycle2"/>
    <dgm:cxn modelId="{2E38F39B-9C68-447A-8B22-9A00446B873B}" type="presOf" srcId="{0C5EF393-23B5-4C1C-8790-530526D81758}" destId="{B07E529D-D9E8-48E5-892B-4D58714015A4}" srcOrd="0" destOrd="0" presId="urn:microsoft.com/office/officeart/2005/8/layout/cycle2"/>
    <dgm:cxn modelId="{0CAC7E9F-E9DE-492E-881A-C4AE6636AF08}" type="presOf" srcId="{5D0A6067-3C06-4DFD-9032-84A1B14705A8}" destId="{89652387-8F6D-4E0F-89A0-4D56FF216A9B}" srcOrd="1" destOrd="0" presId="urn:microsoft.com/office/officeart/2005/8/layout/cycle2"/>
    <dgm:cxn modelId="{95EB73A4-75AF-4AA8-8D07-74F30064BC81}" srcId="{D52B5659-C518-48EF-B9FC-2EF2C4BA5375}" destId="{FAC7F725-021F-43E0-B8BF-A944C01E8873}" srcOrd="15" destOrd="0" parTransId="{0C1EDE66-F5FD-419D-BDAD-1437919C1CB6}" sibTransId="{1A58FC29-6EBA-4624-B376-6B93552D4B25}"/>
    <dgm:cxn modelId="{5440DFA6-D36E-448D-8E53-5C30895BF376}" type="presOf" srcId="{BFFF981B-048B-4580-9340-BB176488E904}" destId="{5B4A250D-FE78-4D57-85D4-DE97FAB5D7EB}" srcOrd="0" destOrd="0" presId="urn:microsoft.com/office/officeart/2005/8/layout/cycle2"/>
    <dgm:cxn modelId="{E0F5CBAA-0FE2-424D-8E91-77D99706FAB9}" type="presOf" srcId="{71354895-20C4-4A16-8B24-64D352BD729F}" destId="{DC3D9C08-2E44-4883-B1F6-AFC4A4DD6EBA}" srcOrd="0" destOrd="0" presId="urn:microsoft.com/office/officeart/2005/8/layout/cycle2"/>
    <dgm:cxn modelId="{F2D448AC-7BBD-4AC5-ACDA-B9061372745B}" type="presOf" srcId="{B0817E8D-8708-4C83-AB88-AD5695454B70}" destId="{E2E34B73-A029-4FF4-B9C9-94EF7BBBC968}" srcOrd="1" destOrd="0" presId="urn:microsoft.com/office/officeart/2005/8/layout/cycle2"/>
    <dgm:cxn modelId="{E0D8DFB1-6C1C-4DF1-9C8C-3DA3356E4CA5}" type="presOf" srcId="{43AEA007-B18D-491F-ACC2-7228841EC834}" destId="{35ABCED9-D36B-4BE0-8E0D-9DAE48984B67}" srcOrd="0" destOrd="0" presId="urn:microsoft.com/office/officeart/2005/8/layout/cycle2"/>
    <dgm:cxn modelId="{A31EB5B4-F8AA-4F32-BDEA-25D3BD810419}" type="presOf" srcId="{FAC7F725-021F-43E0-B8BF-A944C01E8873}" destId="{35FBF27D-BB83-4CCA-910E-3E82C1106755}" srcOrd="0" destOrd="0" presId="urn:microsoft.com/office/officeart/2005/8/layout/cycle2"/>
    <dgm:cxn modelId="{E8BBEBBD-B079-4109-9CE6-8F082AEE13EC}" type="presOf" srcId="{D2FF9FDA-FF6A-47BB-AAC7-1B3E70D6CD76}" destId="{329D40D8-B2B7-4748-B9A5-4AE8DB62AD84}" srcOrd="1" destOrd="0" presId="urn:microsoft.com/office/officeart/2005/8/layout/cycle2"/>
    <dgm:cxn modelId="{91D62CBF-3AE6-4C88-8D82-5ECC1B66B096}" type="presOf" srcId="{B1569695-8057-4055-A063-90C109477650}" destId="{EFFCC9BE-1324-447A-9647-150030C1E86B}" srcOrd="0" destOrd="0" presId="urn:microsoft.com/office/officeart/2005/8/layout/cycle2"/>
    <dgm:cxn modelId="{D9F56BC8-2BFC-42CE-938D-67288E661B45}" type="presOf" srcId="{EE4781AE-7885-465C-AC4E-303F9EBEE1EF}" destId="{5BF599C2-2CDE-4E50-9525-3ED7978BFB73}" srcOrd="1" destOrd="0" presId="urn:microsoft.com/office/officeart/2005/8/layout/cycle2"/>
    <dgm:cxn modelId="{AD295AC8-5C26-4657-A544-261D609A8704}" srcId="{D52B5659-C518-48EF-B9FC-2EF2C4BA5375}" destId="{FC8B2922-D502-443B-9DE4-6D5182FDF839}" srcOrd="9" destOrd="0" parTransId="{5ABAF854-CCDD-498C-8E37-A7919AB82DBB}" sibTransId="{3E4909FD-0859-4047-9361-F7D7B03E5D34}"/>
    <dgm:cxn modelId="{C5460ECE-E074-4DCE-B6DB-97E847320920}" type="presOf" srcId="{CAED25D1-7721-4F02-88A3-DBF237CB1F41}" destId="{AA34C70B-865A-46FA-9D7B-D773B3B31DBF}" srcOrd="0" destOrd="0" presId="urn:microsoft.com/office/officeart/2005/8/layout/cycle2"/>
    <dgm:cxn modelId="{F5B564D1-03F9-49EC-9DC2-5F69EB0C843B}" type="presOf" srcId="{B70A6F85-AD79-4DF5-8523-D01E4D3085B0}" destId="{99D369BD-05D0-4D7B-80CA-BD5DD5F635E9}" srcOrd="1" destOrd="0" presId="urn:microsoft.com/office/officeart/2005/8/layout/cycle2"/>
    <dgm:cxn modelId="{B35FACD1-3BE5-45E2-9736-C0409E244462}" type="presOf" srcId="{318D78EF-9974-43FD-9F21-E06AE34A2780}" destId="{CED20AB6-079C-43AF-AB75-F3174E617A64}" srcOrd="0" destOrd="0" presId="urn:microsoft.com/office/officeart/2005/8/layout/cycle2"/>
    <dgm:cxn modelId="{551790D3-9B79-4679-AE48-EF3B007A6519}" type="presOf" srcId="{B652DB7E-D27C-4AA7-A256-0FD09E8ABDDA}" destId="{87CF8889-6DD1-4CBC-A1BA-761DEA2730E6}" srcOrd="0" destOrd="0" presId="urn:microsoft.com/office/officeart/2005/8/layout/cycle2"/>
    <dgm:cxn modelId="{0896C0D6-9367-4BCE-ABB9-E88B5E931DFF}" srcId="{D52B5659-C518-48EF-B9FC-2EF2C4BA5375}" destId="{0C5AEF73-F323-4BDF-AA63-1CE23EA5CAD2}" srcOrd="6" destOrd="0" parTransId="{20B5111A-F4AD-452D-BE4E-503E929ACAF9}" sibTransId="{E76E5299-05D2-4D5A-9144-032798581417}"/>
    <dgm:cxn modelId="{8A1D9ADD-04ED-43B4-B163-A060C640707C}" type="presOf" srcId="{23BF1929-15FD-4EF0-B679-E1DE7DD95893}" destId="{DA7B7128-FC5D-42CA-977D-0E50EB06A36E}" srcOrd="0" destOrd="0" presId="urn:microsoft.com/office/officeart/2005/8/layout/cycle2"/>
    <dgm:cxn modelId="{EDA66BDE-88FD-4C25-B486-859DCE179430}" type="presOf" srcId="{69CA1066-8997-43B8-B121-B5733A194F51}" destId="{45521C51-784F-45EB-98F8-D68B23DC7A45}" srcOrd="0" destOrd="0" presId="urn:microsoft.com/office/officeart/2005/8/layout/cycle2"/>
    <dgm:cxn modelId="{DF7A28E0-83F8-4B26-8367-A45E472EFCA1}" type="presOf" srcId="{4E00B6F7-310E-4028-8EE2-D2F77C8A43CE}" destId="{3DDC1913-EF99-487B-BD79-124510B0CBE9}" srcOrd="0" destOrd="0" presId="urn:microsoft.com/office/officeart/2005/8/layout/cycle2"/>
    <dgm:cxn modelId="{BAE660E3-F58B-4BEA-8995-7C309783D7CD}" type="presOf" srcId="{3D32F51A-C028-49E2-8FCC-EC582B6835F8}" destId="{3824AD76-595F-4304-8F5B-2143A944B834}" srcOrd="1" destOrd="0" presId="urn:microsoft.com/office/officeart/2005/8/layout/cycle2"/>
    <dgm:cxn modelId="{FEFE08E5-3DA7-4583-B2DA-ECC985D3231C}" srcId="{D52B5659-C518-48EF-B9FC-2EF2C4BA5375}" destId="{CAED25D1-7721-4F02-88A3-DBF237CB1F41}" srcOrd="11" destOrd="0" parTransId="{A23E6438-0031-4B3F-947F-82A352EB1EBE}" sibTransId="{3D32F51A-C028-49E2-8FCC-EC582B6835F8}"/>
    <dgm:cxn modelId="{48736FE6-247A-4A8C-B40C-94EA784332A1}" type="presOf" srcId="{FC8B2922-D502-443B-9DE4-6D5182FDF839}" destId="{F7BB1356-036D-45A8-B1DE-4354427DE68E}" srcOrd="0" destOrd="0" presId="urn:microsoft.com/office/officeart/2005/8/layout/cycle2"/>
    <dgm:cxn modelId="{E05652EA-FDFD-4DCA-A2CF-0E798B31633E}" type="presOf" srcId="{43AEA007-B18D-491F-ACC2-7228841EC834}" destId="{78074DA2-C871-4932-A2F0-AB4364FF110B}" srcOrd="1" destOrd="0" presId="urn:microsoft.com/office/officeart/2005/8/layout/cycle2"/>
    <dgm:cxn modelId="{027268EC-977C-43AE-8432-2993F47EA86A}" type="presOf" srcId="{41E03DB0-3C07-48A8-8ED0-CBFDE0CE8FAF}" destId="{8D89B8A1-9B32-4EF8-9377-27F6F382A84F}" srcOrd="0" destOrd="0" presId="urn:microsoft.com/office/officeart/2005/8/layout/cycle2"/>
    <dgm:cxn modelId="{F36530F3-CAD0-475C-A012-FBC2E0735641}" type="presOf" srcId="{E76E5299-05D2-4D5A-9144-032798581417}" destId="{1804150B-61EB-45AC-BA2B-E824F709BC46}" srcOrd="1" destOrd="0" presId="urn:microsoft.com/office/officeart/2005/8/layout/cycle2"/>
    <dgm:cxn modelId="{682E06F7-815E-47C0-8FDA-6557F0A3238E}" srcId="{D52B5659-C518-48EF-B9FC-2EF2C4BA5375}" destId="{16FB0885-4946-4CB3-A79D-3E4A2BC3414F}" srcOrd="14" destOrd="0" parTransId="{FB32A0D0-BFBB-42CD-89AE-B6580D1E0EFA}" sibTransId="{5D0A6067-3C06-4DFD-9032-84A1B14705A8}"/>
    <dgm:cxn modelId="{554FB2F7-3B45-491C-8597-533B3B3F1CD2}" type="presOf" srcId="{1A58FC29-6EBA-4624-B376-6B93552D4B25}" destId="{AA3EA9D2-E886-438A-9115-7C86EF0B7823}" srcOrd="0" destOrd="0" presId="urn:microsoft.com/office/officeart/2005/8/layout/cycle2"/>
    <dgm:cxn modelId="{8066E7FF-B65C-45D0-81F6-8B4CF717649C}" srcId="{D52B5659-C518-48EF-B9FC-2EF2C4BA5375}" destId="{D776C22C-BFE4-4B1B-824C-182C57432F5B}" srcOrd="16" destOrd="0" parTransId="{A4274CF6-25D5-43D2-888C-969B0BB6B9C9}" sibTransId="{43AEA007-B18D-491F-ACC2-7228841EC834}"/>
    <dgm:cxn modelId="{371AF6FF-6829-4B1A-8FA4-3706F9925422}" type="presOf" srcId="{52A97038-C2E7-413A-9F1F-18573968D3C4}" destId="{6425153F-02A0-4694-A98B-2B52B1EE1DE2}" srcOrd="0" destOrd="0" presId="urn:microsoft.com/office/officeart/2005/8/layout/cycle2"/>
    <dgm:cxn modelId="{4B99E33F-BC6F-44B7-9889-2B2993C17B35}" type="presParOf" srcId="{C94DE429-816F-4A49-823F-1A72E42A0AF6}" destId="{E2E1280D-48BE-49E0-8376-B0669CFDD864}" srcOrd="0" destOrd="0" presId="urn:microsoft.com/office/officeart/2005/8/layout/cycle2"/>
    <dgm:cxn modelId="{11992388-D5E0-44A7-A452-C8EE5DAD5A30}" type="presParOf" srcId="{C94DE429-816F-4A49-823F-1A72E42A0AF6}" destId="{B8911D85-E504-408B-A517-8D0B6438D675}" srcOrd="1" destOrd="0" presId="urn:microsoft.com/office/officeart/2005/8/layout/cycle2"/>
    <dgm:cxn modelId="{30CF1692-8E5F-4F07-909E-023A7AA55473}" type="presParOf" srcId="{B8911D85-E504-408B-A517-8D0B6438D675}" destId="{9DCD9B9B-7BDA-4862-8457-A5E6B2B85177}" srcOrd="0" destOrd="0" presId="urn:microsoft.com/office/officeart/2005/8/layout/cycle2"/>
    <dgm:cxn modelId="{CC3A5CF8-EBF0-459A-8B7D-C7CD27E16ECF}" type="presParOf" srcId="{C94DE429-816F-4A49-823F-1A72E42A0AF6}" destId="{B07E529D-D9E8-48E5-892B-4D58714015A4}" srcOrd="2" destOrd="0" presId="urn:microsoft.com/office/officeart/2005/8/layout/cycle2"/>
    <dgm:cxn modelId="{8DF3C466-48C0-4F14-B949-5369EB6DC40C}" type="presParOf" srcId="{C94DE429-816F-4A49-823F-1A72E42A0AF6}" destId="{8D89B8A1-9B32-4EF8-9377-27F6F382A84F}" srcOrd="3" destOrd="0" presId="urn:microsoft.com/office/officeart/2005/8/layout/cycle2"/>
    <dgm:cxn modelId="{E87728D5-B717-44A6-84DB-A4D6C02F26A3}" type="presParOf" srcId="{8D89B8A1-9B32-4EF8-9377-27F6F382A84F}" destId="{7198A453-FBB5-461D-BA1B-B0658A789C1D}" srcOrd="0" destOrd="0" presId="urn:microsoft.com/office/officeart/2005/8/layout/cycle2"/>
    <dgm:cxn modelId="{56F74AA2-52F9-4D4B-B742-8FB7EB5B8348}" type="presParOf" srcId="{C94DE429-816F-4A49-823F-1A72E42A0AF6}" destId="{3DDC1913-EF99-487B-BD79-124510B0CBE9}" srcOrd="4" destOrd="0" presId="urn:microsoft.com/office/officeart/2005/8/layout/cycle2"/>
    <dgm:cxn modelId="{BD4D1BF9-7CBF-47F5-ABD4-08099C566729}" type="presParOf" srcId="{C94DE429-816F-4A49-823F-1A72E42A0AF6}" destId="{DE0AAFE9-4FEB-4FF9-AF82-5ABF7472E31D}" srcOrd="5" destOrd="0" presId="urn:microsoft.com/office/officeart/2005/8/layout/cycle2"/>
    <dgm:cxn modelId="{09C5EF5A-FB7B-4000-B15A-840DE7DBC9B7}" type="presParOf" srcId="{DE0AAFE9-4FEB-4FF9-AF82-5ABF7472E31D}" destId="{E2E34B73-A029-4FF4-B9C9-94EF7BBBC968}" srcOrd="0" destOrd="0" presId="urn:microsoft.com/office/officeart/2005/8/layout/cycle2"/>
    <dgm:cxn modelId="{59832373-1EF1-4E98-BD79-EDF2BDD66834}" type="presParOf" srcId="{C94DE429-816F-4A49-823F-1A72E42A0AF6}" destId="{195F5505-4AA9-473C-BEA7-F338442B924F}" srcOrd="6" destOrd="0" presId="urn:microsoft.com/office/officeart/2005/8/layout/cycle2"/>
    <dgm:cxn modelId="{1EED3ADF-5C41-440C-B9F1-52FD391C008E}" type="presParOf" srcId="{C94DE429-816F-4A49-823F-1A72E42A0AF6}" destId="{40658FC7-86CC-4E55-9BA4-69ABD11CEE0C}" srcOrd="7" destOrd="0" presId="urn:microsoft.com/office/officeart/2005/8/layout/cycle2"/>
    <dgm:cxn modelId="{8441966D-D949-4BA2-99C4-026754211FD4}" type="presParOf" srcId="{40658FC7-86CC-4E55-9BA4-69ABD11CEE0C}" destId="{0B3A5A90-DDE9-45D1-ACC0-98A043026C6D}" srcOrd="0" destOrd="0" presId="urn:microsoft.com/office/officeart/2005/8/layout/cycle2"/>
    <dgm:cxn modelId="{5B718B40-CFFD-4B64-BE00-FE0BA8BF225A}" type="presParOf" srcId="{C94DE429-816F-4A49-823F-1A72E42A0AF6}" destId="{DA7B7128-FC5D-42CA-977D-0E50EB06A36E}" srcOrd="8" destOrd="0" presId="urn:microsoft.com/office/officeart/2005/8/layout/cycle2"/>
    <dgm:cxn modelId="{83CF5511-D8A5-43B7-B846-B4219063BFF4}" type="presParOf" srcId="{C94DE429-816F-4A49-823F-1A72E42A0AF6}" destId="{EFFCC9BE-1324-447A-9647-150030C1E86B}" srcOrd="9" destOrd="0" presId="urn:microsoft.com/office/officeart/2005/8/layout/cycle2"/>
    <dgm:cxn modelId="{E18E8D24-714F-431E-85D4-D5A996401384}" type="presParOf" srcId="{EFFCC9BE-1324-447A-9647-150030C1E86B}" destId="{D1BF0261-7A5B-45A2-B913-8C734B628CE7}" srcOrd="0" destOrd="0" presId="urn:microsoft.com/office/officeart/2005/8/layout/cycle2"/>
    <dgm:cxn modelId="{E38B21D5-1574-45D9-90A7-07C8B678D63A}" type="presParOf" srcId="{C94DE429-816F-4A49-823F-1A72E42A0AF6}" destId="{FD2F21D8-CF55-4440-9CEE-D7625EADB809}" srcOrd="10" destOrd="0" presId="urn:microsoft.com/office/officeart/2005/8/layout/cycle2"/>
    <dgm:cxn modelId="{5FE053C5-DBD5-4324-AC64-963D520CB8F5}" type="presParOf" srcId="{C94DE429-816F-4A49-823F-1A72E42A0AF6}" destId="{C400E476-7E81-4FF3-906E-BF75A52CE453}" srcOrd="11" destOrd="0" presId="urn:microsoft.com/office/officeart/2005/8/layout/cycle2"/>
    <dgm:cxn modelId="{535AAD17-644E-4082-93C6-37FDD45F59DB}" type="presParOf" srcId="{C400E476-7E81-4FF3-906E-BF75A52CE453}" destId="{5BF599C2-2CDE-4E50-9525-3ED7978BFB73}" srcOrd="0" destOrd="0" presId="urn:microsoft.com/office/officeart/2005/8/layout/cycle2"/>
    <dgm:cxn modelId="{C5D03946-097D-43D9-BF31-3DA0E1DF42E3}" type="presParOf" srcId="{C94DE429-816F-4A49-823F-1A72E42A0AF6}" destId="{E2BC49D9-4C2F-4BBF-A5EE-9792835CC123}" srcOrd="12" destOrd="0" presId="urn:microsoft.com/office/officeart/2005/8/layout/cycle2"/>
    <dgm:cxn modelId="{52EF2A85-BACE-4C6E-85EB-2D12E1C7FBC1}" type="presParOf" srcId="{C94DE429-816F-4A49-823F-1A72E42A0AF6}" destId="{26395FB7-E043-4EAA-A767-2EE216FA3EAE}" srcOrd="13" destOrd="0" presId="urn:microsoft.com/office/officeart/2005/8/layout/cycle2"/>
    <dgm:cxn modelId="{6D9CCF4E-E6AD-4118-87B5-D64F207B99C6}" type="presParOf" srcId="{26395FB7-E043-4EAA-A767-2EE216FA3EAE}" destId="{1804150B-61EB-45AC-BA2B-E824F709BC46}" srcOrd="0" destOrd="0" presId="urn:microsoft.com/office/officeart/2005/8/layout/cycle2"/>
    <dgm:cxn modelId="{5612961C-7340-4357-90A0-1082FAE6F9CF}" type="presParOf" srcId="{C94DE429-816F-4A49-823F-1A72E42A0AF6}" destId="{50346F3A-982C-4569-8230-6ECCCE6A0B8C}" srcOrd="14" destOrd="0" presId="urn:microsoft.com/office/officeart/2005/8/layout/cycle2"/>
    <dgm:cxn modelId="{7F1CDAEC-B229-47E6-918B-D34E8B201B88}" type="presParOf" srcId="{C94DE429-816F-4A49-823F-1A72E42A0AF6}" destId="{86965F24-46CC-4F54-B1D4-2AB0038C592A}" srcOrd="15" destOrd="0" presId="urn:microsoft.com/office/officeart/2005/8/layout/cycle2"/>
    <dgm:cxn modelId="{2B2328E8-E4A2-4FBB-A297-78B827A495CA}" type="presParOf" srcId="{86965F24-46CC-4F54-B1D4-2AB0038C592A}" destId="{AF4B9C25-4094-4661-BDC4-F9BE9E9819EC}" srcOrd="0" destOrd="0" presId="urn:microsoft.com/office/officeart/2005/8/layout/cycle2"/>
    <dgm:cxn modelId="{CD8EABCE-C9BE-408F-A3FA-1E57D8BB6E66}" type="presParOf" srcId="{C94DE429-816F-4A49-823F-1A72E42A0AF6}" destId="{87CF8889-6DD1-4CBC-A1BA-761DEA2730E6}" srcOrd="16" destOrd="0" presId="urn:microsoft.com/office/officeart/2005/8/layout/cycle2"/>
    <dgm:cxn modelId="{FCB0FA2A-EF24-46BF-9283-CA45F29F06B0}" type="presParOf" srcId="{C94DE429-816F-4A49-823F-1A72E42A0AF6}" destId="{45521C51-784F-45EB-98F8-D68B23DC7A45}" srcOrd="17" destOrd="0" presId="urn:microsoft.com/office/officeart/2005/8/layout/cycle2"/>
    <dgm:cxn modelId="{9C7B6268-AA60-48E7-80E2-76B16AA4A7DB}" type="presParOf" srcId="{45521C51-784F-45EB-98F8-D68B23DC7A45}" destId="{7E20DD63-4DD9-4FEB-AF21-D4111654371C}" srcOrd="0" destOrd="0" presId="urn:microsoft.com/office/officeart/2005/8/layout/cycle2"/>
    <dgm:cxn modelId="{BA243222-8312-4705-8A65-C9837D75BFEF}" type="presParOf" srcId="{C94DE429-816F-4A49-823F-1A72E42A0AF6}" destId="{F7BB1356-036D-45A8-B1DE-4354427DE68E}" srcOrd="18" destOrd="0" presId="urn:microsoft.com/office/officeart/2005/8/layout/cycle2"/>
    <dgm:cxn modelId="{34133C63-756F-436E-9BFE-1EF2C466E68C}" type="presParOf" srcId="{C94DE429-816F-4A49-823F-1A72E42A0AF6}" destId="{B14FB5CE-A2A0-49A2-80BA-152D59679D2D}" srcOrd="19" destOrd="0" presId="urn:microsoft.com/office/officeart/2005/8/layout/cycle2"/>
    <dgm:cxn modelId="{E7A99EFB-2673-4D37-A9EA-F22404F5A7DE}" type="presParOf" srcId="{B14FB5CE-A2A0-49A2-80BA-152D59679D2D}" destId="{0C6DCCC6-14DB-48BE-9CAA-4854943CF119}" srcOrd="0" destOrd="0" presId="urn:microsoft.com/office/officeart/2005/8/layout/cycle2"/>
    <dgm:cxn modelId="{C0076641-E65F-4F34-862B-F4D3BCED560B}" type="presParOf" srcId="{C94DE429-816F-4A49-823F-1A72E42A0AF6}" destId="{DC3D9C08-2E44-4883-B1F6-AFC4A4DD6EBA}" srcOrd="20" destOrd="0" presId="urn:microsoft.com/office/officeart/2005/8/layout/cycle2"/>
    <dgm:cxn modelId="{4D1860DC-14D5-48AC-9E70-A56F82D7CFC0}" type="presParOf" srcId="{C94DE429-816F-4A49-823F-1A72E42A0AF6}" destId="{41542CF4-1149-4505-A258-5DB9EBD07A5B}" srcOrd="21" destOrd="0" presId="urn:microsoft.com/office/officeart/2005/8/layout/cycle2"/>
    <dgm:cxn modelId="{B12C503C-F3E0-483B-BDCC-FDDF0AB01F28}" type="presParOf" srcId="{41542CF4-1149-4505-A258-5DB9EBD07A5B}" destId="{A6BFEB2E-6F73-4447-A32A-45895CF7D963}" srcOrd="0" destOrd="0" presId="urn:microsoft.com/office/officeart/2005/8/layout/cycle2"/>
    <dgm:cxn modelId="{C8E2EB96-6AF4-4797-BB83-C08770210E87}" type="presParOf" srcId="{C94DE429-816F-4A49-823F-1A72E42A0AF6}" destId="{AA34C70B-865A-46FA-9D7B-D773B3B31DBF}" srcOrd="22" destOrd="0" presId="urn:microsoft.com/office/officeart/2005/8/layout/cycle2"/>
    <dgm:cxn modelId="{3C298F13-CB35-4D7F-B224-3B1BAFA9D20C}" type="presParOf" srcId="{C94DE429-816F-4A49-823F-1A72E42A0AF6}" destId="{007EDAE8-8E86-475E-963A-D9B7B26926CE}" srcOrd="23" destOrd="0" presId="urn:microsoft.com/office/officeart/2005/8/layout/cycle2"/>
    <dgm:cxn modelId="{1685B5B9-24D4-4B52-A1AF-2325A22CD56B}" type="presParOf" srcId="{007EDAE8-8E86-475E-963A-D9B7B26926CE}" destId="{3824AD76-595F-4304-8F5B-2143A944B834}" srcOrd="0" destOrd="0" presId="urn:microsoft.com/office/officeart/2005/8/layout/cycle2"/>
    <dgm:cxn modelId="{6AA93250-4F73-48CA-87BC-C41EE22E5B56}" type="presParOf" srcId="{C94DE429-816F-4A49-823F-1A72E42A0AF6}" destId="{4BD8E72A-E3BA-4045-AAFF-565A6A00F8D8}" srcOrd="24" destOrd="0" presId="urn:microsoft.com/office/officeart/2005/8/layout/cycle2"/>
    <dgm:cxn modelId="{CD6F0F3B-A723-4D91-B222-98C335969459}" type="presParOf" srcId="{C94DE429-816F-4A49-823F-1A72E42A0AF6}" destId="{6F17E4FC-6CA5-40B7-8797-AD9078B7C56C}" srcOrd="25" destOrd="0" presId="urn:microsoft.com/office/officeart/2005/8/layout/cycle2"/>
    <dgm:cxn modelId="{89A6E75B-2BB5-4121-B576-629422DD53DD}" type="presParOf" srcId="{6F17E4FC-6CA5-40B7-8797-AD9078B7C56C}" destId="{329D40D8-B2B7-4748-B9A5-4AE8DB62AD84}" srcOrd="0" destOrd="0" presId="urn:microsoft.com/office/officeart/2005/8/layout/cycle2"/>
    <dgm:cxn modelId="{8F9A7097-4D62-4DCB-B49B-7FE66568B066}" type="presParOf" srcId="{C94DE429-816F-4A49-823F-1A72E42A0AF6}" destId="{4CA9C45B-0A36-48BC-8447-3230DB022A99}" srcOrd="26" destOrd="0" presId="urn:microsoft.com/office/officeart/2005/8/layout/cycle2"/>
    <dgm:cxn modelId="{B707D2EB-C300-47B6-8FD1-F18776D75F04}" type="presParOf" srcId="{C94DE429-816F-4A49-823F-1A72E42A0AF6}" destId="{C58A609F-647B-4CF9-9A00-1636FE0EC5AB}" srcOrd="27" destOrd="0" presId="urn:microsoft.com/office/officeart/2005/8/layout/cycle2"/>
    <dgm:cxn modelId="{87704811-F415-4832-80B6-6E82CD58AD05}" type="presParOf" srcId="{C58A609F-647B-4CF9-9A00-1636FE0EC5AB}" destId="{99D369BD-05D0-4D7B-80CA-BD5DD5F635E9}" srcOrd="0" destOrd="0" presId="urn:microsoft.com/office/officeart/2005/8/layout/cycle2"/>
    <dgm:cxn modelId="{A02597B0-6051-49C3-99A2-AE130016B671}" type="presParOf" srcId="{C94DE429-816F-4A49-823F-1A72E42A0AF6}" destId="{EF7AB82A-47CA-4412-A25C-F2D6900BC8EA}" srcOrd="28" destOrd="0" presId="urn:microsoft.com/office/officeart/2005/8/layout/cycle2"/>
    <dgm:cxn modelId="{42CD37BD-D8E3-42C4-95A9-7E215EA5885A}" type="presParOf" srcId="{C94DE429-816F-4A49-823F-1A72E42A0AF6}" destId="{E1DCBBC7-16C4-443D-9865-A95491623510}" srcOrd="29" destOrd="0" presId="urn:microsoft.com/office/officeart/2005/8/layout/cycle2"/>
    <dgm:cxn modelId="{9AEECD66-EB6E-4270-B049-A93FEA77A370}" type="presParOf" srcId="{E1DCBBC7-16C4-443D-9865-A95491623510}" destId="{89652387-8F6D-4E0F-89A0-4D56FF216A9B}" srcOrd="0" destOrd="0" presId="urn:microsoft.com/office/officeart/2005/8/layout/cycle2"/>
    <dgm:cxn modelId="{A8A77232-D5F1-4CEE-ADB3-A5678EE08983}" type="presParOf" srcId="{C94DE429-816F-4A49-823F-1A72E42A0AF6}" destId="{35FBF27D-BB83-4CCA-910E-3E82C1106755}" srcOrd="30" destOrd="0" presId="urn:microsoft.com/office/officeart/2005/8/layout/cycle2"/>
    <dgm:cxn modelId="{A7FF42E0-C1BF-4AAB-8D57-EE1341004D3E}" type="presParOf" srcId="{C94DE429-816F-4A49-823F-1A72E42A0AF6}" destId="{AA3EA9D2-E886-438A-9115-7C86EF0B7823}" srcOrd="31" destOrd="0" presId="urn:microsoft.com/office/officeart/2005/8/layout/cycle2"/>
    <dgm:cxn modelId="{A68EA617-150A-4A04-9F3A-89000EF70902}" type="presParOf" srcId="{AA3EA9D2-E886-438A-9115-7C86EF0B7823}" destId="{24FD9CB0-38C5-4718-B103-A5FAAA7DB839}" srcOrd="0" destOrd="0" presId="urn:microsoft.com/office/officeart/2005/8/layout/cycle2"/>
    <dgm:cxn modelId="{4F6134DE-0B9B-477D-AD28-26174AFC833C}" type="presParOf" srcId="{C94DE429-816F-4A49-823F-1A72E42A0AF6}" destId="{2B20FF6B-58B2-471F-A40D-BB1333FDE66D}" srcOrd="32" destOrd="0" presId="urn:microsoft.com/office/officeart/2005/8/layout/cycle2"/>
    <dgm:cxn modelId="{9AE8F513-016A-4008-BE24-EFD992CC5B31}" type="presParOf" srcId="{C94DE429-816F-4A49-823F-1A72E42A0AF6}" destId="{35ABCED9-D36B-4BE0-8E0D-9DAE48984B67}" srcOrd="33" destOrd="0" presId="urn:microsoft.com/office/officeart/2005/8/layout/cycle2"/>
    <dgm:cxn modelId="{A534B086-88FA-4C49-8694-6DDE42185375}" type="presParOf" srcId="{35ABCED9-D36B-4BE0-8E0D-9DAE48984B67}" destId="{78074DA2-C871-4932-A2F0-AB4364FF110B}" srcOrd="0" destOrd="0" presId="urn:microsoft.com/office/officeart/2005/8/layout/cycle2"/>
    <dgm:cxn modelId="{794DF856-DDBC-4655-B406-EEA2988B7019}" type="presParOf" srcId="{C94DE429-816F-4A49-823F-1A72E42A0AF6}" destId="{6425153F-02A0-4694-A98B-2B52B1EE1DE2}" srcOrd="34" destOrd="0" presId="urn:microsoft.com/office/officeart/2005/8/layout/cycle2"/>
    <dgm:cxn modelId="{D4A7D0F7-3B01-4305-BA0C-FA913D7BEE22}" type="presParOf" srcId="{C94DE429-816F-4A49-823F-1A72E42A0AF6}" destId="{CED20AB6-079C-43AF-AB75-F3174E617A64}" srcOrd="35" destOrd="0" presId="urn:microsoft.com/office/officeart/2005/8/layout/cycle2"/>
    <dgm:cxn modelId="{6DFC8D72-539C-4FD5-ABD0-0CB6EACE9916}" type="presParOf" srcId="{CED20AB6-079C-43AF-AB75-F3174E617A64}" destId="{ED74C7F6-A94F-40C3-9D8F-B1477CCF173F}" srcOrd="0" destOrd="0" presId="urn:microsoft.com/office/officeart/2005/8/layout/cycle2"/>
    <dgm:cxn modelId="{434F4BFC-E3E9-45E0-8413-357FBB820F4F}" type="presParOf" srcId="{C94DE429-816F-4A49-823F-1A72E42A0AF6}" destId="{7F2C76FC-5933-46A3-91FA-EE26A581DC73}" srcOrd="36" destOrd="0" presId="urn:microsoft.com/office/officeart/2005/8/layout/cycle2"/>
    <dgm:cxn modelId="{ECA2E5E3-0BA9-4C05-A5F4-4E19CF66DC9E}" type="presParOf" srcId="{C94DE429-816F-4A49-823F-1A72E42A0AF6}" destId="{5B4A250D-FE78-4D57-85D4-DE97FAB5D7EB}" srcOrd="37" destOrd="0" presId="urn:microsoft.com/office/officeart/2005/8/layout/cycle2"/>
    <dgm:cxn modelId="{85ED5B3F-2BD7-475E-AFC5-237AD46709C2}" type="presParOf" srcId="{5B4A250D-FE78-4D57-85D4-DE97FAB5D7EB}" destId="{C9A6F056-1F5E-435B-8EDC-5E212153EA7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1280D-48BE-49E0-8376-B0669CFDD864}">
      <dsp:nvSpPr>
        <dsp:cNvPr id="0" name=""/>
        <dsp:cNvSpPr/>
      </dsp:nvSpPr>
      <dsp:spPr>
        <a:xfrm>
          <a:off x="4889751" y="-12552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 </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Group Agreement</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Respecting Diversity – LGBTQ+</a:t>
          </a:r>
        </a:p>
      </dsp:txBody>
      <dsp:txXfrm>
        <a:off x="5019868" y="5372"/>
        <a:ext cx="628263" cy="632045"/>
      </dsp:txXfrm>
    </dsp:sp>
    <dsp:sp modelId="{B8911D85-E504-408B-A517-8D0B6438D675}">
      <dsp:nvSpPr>
        <dsp:cNvPr id="0" name=""/>
        <dsp:cNvSpPr/>
      </dsp:nvSpPr>
      <dsp:spPr>
        <a:xfrm rot="568421">
          <a:off x="5787730" y="292195"/>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5787809" y="334493"/>
        <a:ext cx="26897" cy="129743"/>
      </dsp:txXfrm>
    </dsp:sp>
    <dsp:sp modelId="{B07E529D-D9E8-48E5-892B-4D58714015A4}">
      <dsp:nvSpPr>
        <dsp:cNvPr id="0" name=""/>
        <dsp:cNvSpPr/>
      </dsp:nvSpPr>
      <dsp:spPr>
        <a:xfrm>
          <a:off x="5837782" y="3266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2</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Consent and </a:t>
          </a:r>
          <a:r>
            <a:rPr lang="en-US" sz="600" b="1" kern="1200" dirty="0">
              <a:latin typeface="Century Gothic" panose="020B0502020202020204" pitchFamily="34" charset="0"/>
            </a:rPr>
            <a:t>Contraception</a:t>
          </a:r>
        </a:p>
        <a:p>
          <a:pPr marL="0" lvl="0" indent="0" algn="ctr" defTabSz="311150">
            <a:lnSpc>
              <a:spcPct val="90000"/>
            </a:lnSpc>
            <a:spcBef>
              <a:spcPct val="0"/>
            </a:spcBef>
            <a:spcAft>
              <a:spcPct val="35000"/>
            </a:spcAft>
            <a:buNone/>
          </a:pPr>
          <a:r>
            <a:rPr lang="en-US" sz="600" b="1" kern="1200" dirty="0">
              <a:latin typeface="Century Gothic" panose="020B0502020202020204" pitchFamily="34" charset="0"/>
            </a:rPr>
            <a:t>HSB</a:t>
          </a:r>
          <a:endParaRPr lang="en-US" sz="600" kern="1200" dirty="0">
            <a:latin typeface="Century Gothic" panose="020B0502020202020204" pitchFamily="34" charset="0"/>
          </a:endParaRPr>
        </a:p>
      </dsp:txBody>
      <dsp:txXfrm>
        <a:off x="5967899" y="163570"/>
        <a:ext cx="628263" cy="632045"/>
      </dsp:txXfrm>
    </dsp:sp>
    <dsp:sp modelId="{8D89B8A1-9B32-4EF8-9377-27F6F382A84F}">
      <dsp:nvSpPr>
        <dsp:cNvPr id="0" name=""/>
        <dsp:cNvSpPr/>
      </dsp:nvSpPr>
      <dsp:spPr>
        <a:xfrm rot="1705263">
          <a:off x="6684806" y="59969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6685491" y="640234"/>
        <a:ext cx="26503" cy="129743"/>
      </dsp:txXfrm>
    </dsp:sp>
    <dsp:sp modelId="{3DDC1913-EF99-487B-BD79-124510B0CBE9}">
      <dsp:nvSpPr>
        <dsp:cNvPr id="0" name=""/>
        <dsp:cNvSpPr/>
      </dsp:nvSpPr>
      <dsp:spPr>
        <a:xfrm>
          <a:off x="6683080" y="490121"/>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3 </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Sexting &amp; Boundaries HSB</a:t>
          </a:r>
          <a:endParaRPr lang="en-US" sz="700" kern="1200" dirty="0">
            <a:latin typeface="Century Gothic" panose="020B0502020202020204" pitchFamily="34" charset="0"/>
          </a:endParaRPr>
        </a:p>
      </dsp:txBody>
      <dsp:txXfrm>
        <a:off x="6813197" y="621022"/>
        <a:ext cx="628263" cy="632045"/>
      </dsp:txXfrm>
    </dsp:sp>
    <dsp:sp modelId="{DE0AAFE9-4FEB-4FF9-AF82-5ABF7472E31D}">
      <dsp:nvSpPr>
        <dsp:cNvPr id="0" name=""/>
        <dsp:cNvSpPr/>
      </dsp:nvSpPr>
      <dsp:spPr>
        <a:xfrm rot="2842105">
          <a:off x="7433616" y="118172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7435406" y="1220890"/>
        <a:ext cx="25880" cy="129743"/>
      </dsp:txXfrm>
    </dsp:sp>
    <dsp:sp modelId="{195F5505-4AA9-473C-BEA7-F338442B924F}">
      <dsp:nvSpPr>
        <dsp:cNvPr id="0" name=""/>
        <dsp:cNvSpPr/>
      </dsp:nvSpPr>
      <dsp:spPr>
        <a:xfrm>
          <a:off x="7334043" y="1197255"/>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4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Alcohol</a:t>
          </a:r>
          <a:endParaRPr lang="en-US" sz="700" kern="1200" dirty="0">
            <a:latin typeface="Century Gothic" panose="020B0502020202020204" pitchFamily="34" charset="0"/>
          </a:endParaRPr>
        </a:p>
      </dsp:txBody>
      <dsp:txXfrm>
        <a:off x="7464160" y="1328156"/>
        <a:ext cx="628263" cy="632045"/>
      </dsp:txXfrm>
    </dsp:sp>
    <dsp:sp modelId="{40658FC7-86CC-4E55-9BA4-69ABD11CEE0C}">
      <dsp:nvSpPr>
        <dsp:cNvPr id="0" name=""/>
        <dsp:cNvSpPr/>
      </dsp:nvSpPr>
      <dsp:spPr>
        <a:xfrm rot="3978947">
          <a:off x="7952861" y="1975217"/>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7956103" y="2013501"/>
        <a:ext cx="25288" cy="129743"/>
      </dsp:txXfrm>
    </dsp:sp>
    <dsp:sp modelId="{DA7B7128-FC5D-42CA-977D-0E50EB06A36E}">
      <dsp:nvSpPr>
        <dsp:cNvPr id="0" name=""/>
        <dsp:cNvSpPr/>
      </dsp:nvSpPr>
      <dsp:spPr>
        <a:xfrm>
          <a:off x="7720129" y="2077442"/>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5</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Drugs &amp; County Lines</a:t>
          </a:r>
          <a:endParaRPr lang="en-US" sz="700" kern="1200" dirty="0">
            <a:latin typeface="Century Gothic" panose="020B0502020202020204" pitchFamily="34" charset="0"/>
          </a:endParaRPr>
        </a:p>
      </dsp:txBody>
      <dsp:txXfrm>
        <a:off x="7850246" y="2208343"/>
        <a:ext cx="628263" cy="632045"/>
      </dsp:txXfrm>
    </dsp:sp>
    <dsp:sp modelId="{EFFCC9BE-1324-447A-9647-150030C1E86B}">
      <dsp:nvSpPr>
        <dsp:cNvPr id="0" name=""/>
        <dsp:cNvSpPr/>
      </dsp:nvSpPr>
      <dsp:spPr>
        <a:xfrm rot="5115789">
          <a:off x="8186137" y="2894169"/>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8191047" y="2932082"/>
        <a:ext cx="24979" cy="129743"/>
      </dsp:txXfrm>
    </dsp:sp>
    <dsp:sp modelId="{FD2F21D8-CF55-4440-9CEE-D7625EADB809}">
      <dsp:nvSpPr>
        <dsp:cNvPr id="0" name=""/>
        <dsp:cNvSpPr/>
      </dsp:nvSpPr>
      <dsp:spPr>
        <a:xfrm>
          <a:off x="7799499"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6</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Why is respect important?</a:t>
          </a:r>
        </a:p>
      </dsp:txBody>
      <dsp:txXfrm>
        <a:off x="7929616" y="3166200"/>
        <a:ext cx="628263" cy="632045"/>
      </dsp:txXfrm>
    </dsp:sp>
    <dsp:sp modelId="{C400E476-7E81-4FF3-906E-BF75A52CE453}">
      <dsp:nvSpPr>
        <dsp:cNvPr id="0" name=""/>
        <dsp:cNvSpPr/>
      </dsp:nvSpPr>
      <dsp:spPr>
        <a:xfrm rot="6252632">
          <a:off x="8108105" y="3838986"/>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8114800" y="3877022"/>
        <a:ext cx="25086" cy="129743"/>
      </dsp:txXfrm>
    </dsp:sp>
    <dsp:sp modelId="{E2BC49D9-4C2F-4BBF-A5EE-9792835CC123}">
      <dsp:nvSpPr>
        <dsp:cNvPr id="0" name=""/>
        <dsp:cNvSpPr/>
      </dsp:nvSpPr>
      <dsp:spPr>
        <a:xfrm>
          <a:off x="7563553" y="3967029"/>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7</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Work life balance</a:t>
          </a:r>
        </a:p>
      </dsp:txBody>
      <dsp:txXfrm>
        <a:off x="7693670" y="4097930"/>
        <a:ext cx="628263" cy="632045"/>
      </dsp:txXfrm>
    </dsp:sp>
    <dsp:sp modelId="{26395FB7-E043-4EAA-A767-2EE216FA3EAE}">
      <dsp:nvSpPr>
        <dsp:cNvPr id="0" name=""/>
        <dsp:cNvSpPr/>
      </dsp:nvSpPr>
      <dsp:spPr>
        <a:xfrm rot="7389474">
          <a:off x="7727261" y="4707286"/>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7735734" y="4745947"/>
        <a:ext cx="25563" cy="129743"/>
      </dsp:txXfrm>
    </dsp:sp>
    <dsp:sp modelId="{50346F3A-982C-4569-8230-6ECCCE6A0B8C}">
      <dsp:nvSpPr>
        <dsp:cNvPr id="0" name=""/>
        <dsp:cNvSpPr/>
      </dsp:nvSpPr>
      <dsp:spPr>
        <a:xfrm>
          <a:off x="7037859" y="4771664"/>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8</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Equal Opportunities</a:t>
          </a:r>
        </a:p>
      </dsp:txBody>
      <dsp:txXfrm>
        <a:off x="7167976" y="4902565"/>
        <a:ext cx="628263" cy="632045"/>
      </dsp:txXfrm>
    </dsp:sp>
    <dsp:sp modelId="{86965F24-46CC-4F54-B1D4-2AB0038C592A}">
      <dsp:nvSpPr>
        <dsp:cNvPr id="0" name=""/>
        <dsp:cNvSpPr/>
      </dsp:nvSpPr>
      <dsp:spPr>
        <a:xfrm rot="8526316">
          <a:off x="7084988" y="5404990"/>
          <a:ext cx="3743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7095035" y="5444788"/>
        <a:ext cx="26205" cy="129743"/>
      </dsp:txXfrm>
    </dsp:sp>
    <dsp:sp modelId="{87CF8889-6DD1-4CBC-A1BA-761DEA2730E6}">
      <dsp:nvSpPr>
        <dsp:cNvPr id="0" name=""/>
        <dsp:cNvSpPr/>
      </dsp:nvSpPr>
      <dsp:spPr>
        <a:xfrm>
          <a:off x="6279384" y="5362009"/>
          <a:ext cx="888497" cy="893847"/>
        </a:xfrm>
        <a:prstGeom prst="ellipse">
          <a:avLst/>
        </a:prstGeom>
        <a:solidFill>
          <a:srgbClr val="FF33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9</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Conflict Management</a:t>
          </a:r>
          <a:endParaRPr lang="en-US" sz="700" kern="1200" dirty="0">
            <a:latin typeface="Century Gothic" panose="020B0502020202020204" pitchFamily="34" charset="0"/>
          </a:endParaRPr>
        </a:p>
      </dsp:txBody>
      <dsp:txXfrm>
        <a:off x="6409501" y="5492910"/>
        <a:ext cx="628263" cy="632045"/>
      </dsp:txXfrm>
    </dsp:sp>
    <dsp:sp modelId="{45521C51-784F-45EB-98F8-D68B23DC7A45}">
      <dsp:nvSpPr>
        <dsp:cNvPr id="0" name=""/>
        <dsp:cNvSpPr/>
      </dsp:nvSpPr>
      <dsp:spPr>
        <a:xfrm rot="9663158">
          <a:off x="6251022" y="5856503"/>
          <a:ext cx="3820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6262173" y="5897889"/>
        <a:ext cx="26743" cy="129743"/>
      </dsp:txXfrm>
    </dsp:sp>
    <dsp:sp modelId="{F7BB1356-036D-45A8-B1DE-4354427DE68E}">
      <dsp:nvSpPr>
        <dsp:cNvPr id="0" name=""/>
        <dsp:cNvSpPr/>
      </dsp:nvSpPr>
      <dsp:spPr>
        <a:xfrm>
          <a:off x="5370321" y="5674090"/>
          <a:ext cx="888497" cy="893847"/>
        </a:xfrm>
        <a:prstGeom prst="ellipse">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10</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Careers &amp; </a:t>
          </a:r>
          <a:r>
            <a:rPr lang="en-US" sz="700" b="1" kern="1200" dirty="0" err="1">
              <a:latin typeface="Century Gothic" panose="020B0502020202020204" pitchFamily="34" charset="0"/>
            </a:rPr>
            <a:t>Labour</a:t>
          </a:r>
          <a:r>
            <a:rPr lang="en-US" sz="700" b="1" kern="1200" dirty="0">
              <a:latin typeface="Century Gothic" panose="020B0502020202020204" pitchFamily="34" charset="0"/>
            </a:rPr>
            <a:t> Market Info</a:t>
          </a:r>
          <a:endParaRPr lang="en-US" sz="700" kern="1200" dirty="0">
            <a:latin typeface="Century Gothic" panose="020B0502020202020204" pitchFamily="34" charset="0"/>
          </a:endParaRPr>
        </a:p>
      </dsp:txBody>
      <dsp:txXfrm>
        <a:off x="5500438" y="5804991"/>
        <a:ext cx="628263" cy="632045"/>
      </dsp:txXfrm>
    </dsp:sp>
    <dsp:sp modelId="{B14FB5CE-A2A0-49A2-80BA-152D59679D2D}">
      <dsp:nvSpPr>
        <dsp:cNvPr id="0" name=""/>
        <dsp:cNvSpPr/>
      </dsp:nvSpPr>
      <dsp:spPr>
        <a:xfrm rot="10800000">
          <a:off x="5315839" y="6012895"/>
          <a:ext cx="38500"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5327389" y="6056142"/>
        <a:ext cx="26950" cy="129743"/>
      </dsp:txXfrm>
    </dsp:sp>
    <dsp:sp modelId="{DC3D9C08-2E44-4883-B1F6-AFC4A4DD6EBA}">
      <dsp:nvSpPr>
        <dsp:cNvPr id="0" name=""/>
        <dsp:cNvSpPr/>
      </dsp:nvSpPr>
      <dsp:spPr>
        <a:xfrm>
          <a:off x="4409180" y="5674090"/>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11</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Religion &amp; Race</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Discrimination PREVENT</a:t>
          </a:r>
          <a:endParaRPr lang="en-US" sz="700" kern="1200" dirty="0">
            <a:latin typeface="Century Gothic" panose="020B0502020202020204" pitchFamily="34" charset="0"/>
          </a:endParaRPr>
        </a:p>
      </dsp:txBody>
      <dsp:txXfrm>
        <a:off x="4539297" y="5804991"/>
        <a:ext cx="628263" cy="632045"/>
      </dsp:txXfrm>
    </dsp:sp>
    <dsp:sp modelId="{41542CF4-1149-4505-A258-5DB9EBD07A5B}">
      <dsp:nvSpPr>
        <dsp:cNvPr id="0" name=""/>
        <dsp:cNvSpPr/>
      </dsp:nvSpPr>
      <dsp:spPr>
        <a:xfrm rot="11936842">
          <a:off x="4380818" y="5857205"/>
          <a:ext cx="3820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4391969" y="5902313"/>
        <a:ext cx="26743" cy="129743"/>
      </dsp:txXfrm>
    </dsp:sp>
    <dsp:sp modelId="{AA34C70B-865A-46FA-9D7B-D773B3B31DBF}">
      <dsp:nvSpPr>
        <dsp:cNvPr id="0" name=""/>
        <dsp:cNvSpPr/>
      </dsp:nvSpPr>
      <dsp:spPr>
        <a:xfrm>
          <a:off x="3500117" y="536200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12</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Growth Mindset and relationships</a:t>
          </a:r>
        </a:p>
      </dsp:txBody>
      <dsp:txXfrm>
        <a:off x="3630234" y="5492910"/>
        <a:ext cx="628263" cy="632045"/>
      </dsp:txXfrm>
    </dsp:sp>
    <dsp:sp modelId="{007EDAE8-8E86-475E-963A-D9B7B26926CE}">
      <dsp:nvSpPr>
        <dsp:cNvPr id="0" name=""/>
        <dsp:cNvSpPr/>
      </dsp:nvSpPr>
      <dsp:spPr>
        <a:xfrm rot="13073684">
          <a:off x="3547246" y="5406292"/>
          <a:ext cx="3743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3557293" y="5452988"/>
        <a:ext cx="26205" cy="129743"/>
      </dsp:txXfrm>
    </dsp:sp>
    <dsp:sp modelId="{4BD8E72A-E3BA-4045-AAFF-565A6A00F8D8}">
      <dsp:nvSpPr>
        <dsp:cNvPr id="0" name=""/>
        <dsp:cNvSpPr/>
      </dsp:nvSpPr>
      <dsp:spPr>
        <a:xfrm>
          <a:off x="2741642" y="4771664"/>
          <a:ext cx="888497" cy="893847"/>
        </a:xfrm>
        <a:prstGeom prst="ellipse">
          <a:avLst/>
        </a:prstGeom>
        <a:solidFill>
          <a:srgbClr val="FF33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13</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FGM</a:t>
          </a:r>
        </a:p>
      </dsp:txBody>
      <dsp:txXfrm>
        <a:off x="2871759" y="4902565"/>
        <a:ext cx="628263" cy="632045"/>
      </dsp:txXfrm>
    </dsp:sp>
    <dsp:sp modelId="{6F17E4FC-6CA5-40B7-8797-AD9078B7C56C}">
      <dsp:nvSpPr>
        <dsp:cNvPr id="0" name=""/>
        <dsp:cNvSpPr/>
      </dsp:nvSpPr>
      <dsp:spPr>
        <a:xfrm rot="14210526">
          <a:off x="2905350" y="4709017"/>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2913823" y="4756850"/>
        <a:ext cx="25563" cy="129743"/>
      </dsp:txXfrm>
    </dsp:sp>
    <dsp:sp modelId="{4CA9C45B-0A36-48BC-8447-3230DB022A99}">
      <dsp:nvSpPr>
        <dsp:cNvPr id="0" name=""/>
        <dsp:cNvSpPr/>
      </dsp:nvSpPr>
      <dsp:spPr>
        <a:xfrm>
          <a:off x="2215948" y="396702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14</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Body Image &amp; Self-Esteem</a:t>
          </a:r>
        </a:p>
      </dsp:txBody>
      <dsp:txXfrm>
        <a:off x="2346065" y="4097930"/>
        <a:ext cx="628263" cy="632045"/>
      </dsp:txXfrm>
    </dsp:sp>
    <dsp:sp modelId="{C58A609F-647B-4CF9-9A00-1636FE0EC5AB}">
      <dsp:nvSpPr>
        <dsp:cNvPr id="0" name=""/>
        <dsp:cNvSpPr/>
      </dsp:nvSpPr>
      <dsp:spPr>
        <a:xfrm rot="15347368">
          <a:off x="2524554" y="3840952"/>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2531249" y="3889410"/>
        <a:ext cx="25086" cy="129743"/>
      </dsp:txXfrm>
    </dsp:sp>
    <dsp:sp modelId="{EF7AB82A-47CA-4412-A25C-F2D6900BC8EA}">
      <dsp:nvSpPr>
        <dsp:cNvPr id="0" name=""/>
        <dsp:cNvSpPr/>
      </dsp:nvSpPr>
      <dsp:spPr>
        <a:xfrm>
          <a:off x="1980002"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15</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Unhealthy Choices, Energy drinks &amp; Vapes</a:t>
          </a:r>
        </a:p>
      </dsp:txBody>
      <dsp:txXfrm>
        <a:off x="2110119" y="3166200"/>
        <a:ext cx="628263" cy="632045"/>
      </dsp:txXfrm>
    </dsp:sp>
    <dsp:sp modelId="{E1DCBBC7-16C4-443D-9865-A95491623510}">
      <dsp:nvSpPr>
        <dsp:cNvPr id="0" name=""/>
        <dsp:cNvSpPr/>
      </dsp:nvSpPr>
      <dsp:spPr>
        <a:xfrm rot="16484211">
          <a:off x="2446011" y="2896182"/>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2450921" y="2944763"/>
        <a:ext cx="24979" cy="129743"/>
      </dsp:txXfrm>
    </dsp:sp>
    <dsp:sp modelId="{35FBF27D-BB83-4CCA-910E-3E82C1106755}">
      <dsp:nvSpPr>
        <dsp:cNvPr id="0" name=""/>
        <dsp:cNvSpPr/>
      </dsp:nvSpPr>
      <dsp:spPr>
        <a:xfrm>
          <a:off x="2059373" y="2077442"/>
          <a:ext cx="888497" cy="893847"/>
        </a:xfrm>
        <a:prstGeom prst="ellipse">
          <a:avLst/>
        </a:prstGeom>
        <a:solidFill>
          <a:srgbClr val="33CC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16</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Influence &amp; you – LGBTQ+ (Tolerance)</a:t>
          </a:r>
        </a:p>
      </dsp:txBody>
      <dsp:txXfrm>
        <a:off x="2189490" y="2208343"/>
        <a:ext cx="628263" cy="632045"/>
      </dsp:txXfrm>
    </dsp:sp>
    <dsp:sp modelId="{AA3EA9D2-E886-438A-9115-7C86EF0B7823}">
      <dsp:nvSpPr>
        <dsp:cNvPr id="0" name=""/>
        <dsp:cNvSpPr/>
      </dsp:nvSpPr>
      <dsp:spPr>
        <a:xfrm rot="17621053">
          <a:off x="2678190" y="1977089"/>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2681432" y="2025299"/>
        <a:ext cx="25288" cy="129743"/>
      </dsp:txXfrm>
    </dsp:sp>
    <dsp:sp modelId="{2B20FF6B-58B2-471F-A40D-BB1333FDE66D}">
      <dsp:nvSpPr>
        <dsp:cNvPr id="0" name=""/>
        <dsp:cNvSpPr/>
      </dsp:nvSpPr>
      <dsp:spPr>
        <a:xfrm>
          <a:off x="2445458" y="1197255"/>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17</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Online Safety &amp; Online Presence</a:t>
          </a:r>
        </a:p>
      </dsp:txBody>
      <dsp:txXfrm>
        <a:off x="2575575" y="1328156"/>
        <a:ext cx="628263" cy="632045"/>
      </dsp:txXfrm>
    </dsp:sp>
    <dsp:sp modelId="{35ABCED9-D36B-4BE0-8E0D-9DAE48984B67}">
      <dsp:nvSpPr>
        <dsp:cNvPr id="0" name=""/>
        <dsp:cNvSpPr/>
      </dsp:nvSpPr>
      <dsp:spPr>
        <a:xfrm rot="18757895">
          <a:off x="3195994" y="118326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3197784" y="1230590"/>
        <a:ext cx="25880" cy="129743"/>
      </dsp:txXfrm>
    </dsp:sp>
    <dsp:sp modelId="{6425153F-02A0-4694-A98B-2B52B1EE1DE2}">
      <dsp:nvSpPr>
        <dsp:cNvPr id="0" name=""/>
        <dsp:cNvSpPr/>
      </dsp:nvSpPr>
      <dsp:spPr>
        <a:xfrm>
          <a:off x="3096421" y="490121"/>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18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Employability</a:t>
          </a:r>
        </a:p>
      </dsp:txBody>
      <dsp:txXfrm>
        <a:off x="3226538" y="621022"/>
        <a:ext cx="628263" cy="632045"/>
      </dsp:txXfrm>
    </dsp:sp>
    <dsp:sp modelId="{CED20AB6-079C-43AF-AB75-F3174E617A64}">
      <dsp:nvSpPr>
        <dsp:cNvPr id="0" name=""/>
        <dsp:cNvSpPr/>
      </dsp:nvSpPr>
      <dsp:spPr>
        <a:xfrm rot="19894737">
          <a:off x="3943445" y="60071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3944130" y="646660"/>
        <a:ext cx="26503" cy="129743"/>
      </dsp:txXfrm>
    </dsp:sp>
    <dsp:sp modelId="{7F2C76FC-5933-46A3-91FA-EE26A581DC73}">
      <dsp:nvSpPr>
        <dsp:cNvPr id="0" name=""/>
        <dsp:cNvSpPr/>
      </dsp:nvSpPr>
      <dsp:spPr>
        <a:xfrm>
          <a:off x="3941719" y="32669"/>
          <a:ext cx="888497" cy="893847"/>
        </a:xfrm>
        <a:prstGeom prst="ellipse">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19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Careers</a:t>
          </a:r>
        </a:p>
      </dsp:txBody>
      <dsp:txXfrm>
        <a:off x="4071836" y="163570"/>
        <a:ext cx="628263" cy="632045"/>
      </dsp:txXfrm>
    </dsp:sp>
    <dsp:sp modelId="{5B4A250D-FE78-4D57-85D4-DE97FAB5D7EB}">
      <dsp:nvSpPr>
        <dsp:cNvPr id="0" name=""/>
        <dsp:cNvSpPr/>
      </dsp:nvSpPr>
      <dsp:spPr>
        <a:xfrm rot="21031579">
          <a:off x="4839699" y="292553"/>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4839778" y="336749"/>
        <a:ext cx="26897" cy="12974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2946029" cy="497046"/>
          </a:xfrm>
          <a:prstGeom prst="rect">
            <a:avLst/>
          </a:prstGeom>
        </p:spPr>
        <p:txBody>
          <a:bodyPr vert="horz" lIns="91459" tIns="45730" rIns="91459" bIns="45730" rtlCol="0"/>
          <a:lstStyle>
            <a:lvl1pPr algn="l">
              <a:defRPr sz="1200"/>
            </a:lvl1pPr>
          </a:lstStyle>
          <a:p>
            <a:endParaRPr lang="en-GB" dirty="0"/>
          </a:p>
        </p:txBody>
      </p:sp>
      <p:sp>
        <p:nvSpPr>
          <p:cNvPr id="3" name="Date Placeholder 2"/>
          <p:cNvSpPr>
            <a:spLocks noGrp="1"/>
          </p:cNvSpPr>
          <p:nvPr>
            <p:ph type="dt" sz="quarter" idx="1"/>
          </p:nvPr>
        </p:nvSpPr>
        <p:spPr>
          <a:xfrm>
            <a:off x="3851645" y="1"/>
            <a:ext cx="2946029" cy="497046"/>
          </a:xfrm>
          <a:prstGeom prst="rect">
            <a:avLst/>
          </a:prstGeom>
        </p:spPr>
        <p:txBody>
          <a:bodyPr vert="horz" lIns="91459" tIns="45730" rIns="91459" bIns="45730" rtlCol="0"/>
          <a:lstStyle>
            <a:lvl1pPr algn="r">
              <a:defRPr sz="1200"/>
            </a:lvl1pPr>
          </a:lstStyle>
          <a:p>
            <a:fld id="{37849FCE-966B-40EB-BF1A-0D31FE8BCC3B}" type="datetimeFigureOut">
              <a:rPr lang="en-GB" smtClean="0"/>
              <a:t>26/08/2026</a:t>
            </a:fld>
            <a:endParaRPr lang="en-GB" dirty="0"/>
          </a:p>
        </p:txBody>
      </p:sp>
      <p:sp>
        <p:nvSpPr>
          <p:cNvPr id="4" name="Footer Placeholder 3"/>
          <p:cNvSpPr>
            <a:spLocks noGrp="1"/>
          </p:cNvSpPr>
          <p:nvPr>
            <p:ph type="ftr" sz="quarter" idx="2"/>
          </p:nvPr>
        </p:nvSpPr>
        <p:spPr>
          <a:xfrm>
            <a:off x="3" y="9432769"/>
            <a:ext cx="2946029" cy="497046"/>
          </a:xfrm>
          <a:prstGeom prst="rect">
            <a:avLst/>
          </a:prstGeom>
        </p:spPr>
        <p:txBody>
          <a:bodyPr vert="horz" lIns="91459" tIns="45730" rIns="91459" bIns="4573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1645" y="9432769"/>
            <a:ext cx="2946029" cy="497046"/>
          </a:xfrm>
          <a:prstGeom prst="rect">
            <a:avLst/>
          </a:prstGeom>
        </p:spPr>
        <p:txBody>
          <a:bodyPr vert="horz" lIns="91459" tIns="45730" rIns="91459" bIns="45730" rtlCol="0" anchor="b"/>
          <a:lstStyle>
            <a:lvl1pPr algn="r">
              <a:defRPr sz="1200"/>
            </a:lvl1pPr>
          </a:lstStyle>
          <a:p>
            <a:fld id="{1F4DC74F-94D7-47F8-BB53-C7A262C74420}" type="slidenum">
              <a:rPr lang="en-GB" smtClean="0"/>
              <a:t>‹#›</a:t>
            </a:fld>
            <a:endParaRPr lang="en-GB" dirty="0"/>
          </a:p>
        </p:txBody>
      </p:sp>
    </p:spTree>
    <p:extLst>
      <p:ext uri="{BB962C8B-B14F-4D97-AF65-F5344CB8AC3E}">
        <p14:creationId xmlns:p14="http://schemas.microsoft.com/office/powerpoint/2010/main" val="2556535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6347" cy="498215"/>
          </a:xfrm>
          <a:prstGeom prst="rect">
            <a:avLst/>
          </a:prstGeom>
        </p:spPr>
        <p:txBody>
          <a:bodyPr vert="horz" lIns="91459" tIns="45730" rIns="91459" bIns="45730" rtlCol="0"/>
          <a:lstStyle>
            <a:lvl1pPr algn="l">
              <a:defRPr sz="1200"/>
            </a:lvl1pPr>
          </a:lstStyle>
          <a:p>
            <a:endParaRPr lang="en-GB" dirty="0"/>
          </a:p>
        </p:txBody>
      </p:sp>
      <p:sp>
        <p:nvSpPr>
          <p:cNvPr id="3" name="Date Placeholder 2"/>
          <p:cNvSpPr>
            <a:spLocks noGrp="1"/>
          </p:cNvSpPr>
          <p:nvPr>
            <p:ph type="dt" idx="1"/>
          </p:nvPr>
        </p:nvSpPr>
        <p:spPr>
          <a:xfrm>
            <a:off x="3851344" y="2"/>
            <a:ext cx="2946347" cy="498215"/>
          </a:xfrm>
          <a:prstGeom prst="rect">
            <a:avLst/>
          </a:prstGeom>
        </p:spPr>
        <p:txBody>
          <a:bodyPr vert="horz" lIns="91459" tIns="45730" rIns="91459" bIns="45730" rtlCol="0"/>
          <a:lstStyle>
            <a:lvl1pPr algn="r">
              <a:defRPr sz="1200"/>
            </a:lvl1pPr>
          </a:lstStyle>
          <a:p>
            <a:fld id="{E9BDCCA4-7500-4F38-8F99-219F7EB1BF10}" type="datetimeFigureOut">
              <a:rPr lang="en-GB" smtClean="0"/>
              <a:t>26/08/2026</a:t>
            </a:fld>
            <a:endParaRPr lang="en-GB" dirty="0"/>
          </a:p>
        </p:txBody>
      </p:sp>
      <p:sp>
        <p:nvSpPr>
          <p:cNvPr id="4" name="Slide Image Placeholder 3"/>
          <p:cNvSpPr>
            <a:spLocks noGrp="1" noRot="1" noChangeAspect="1"/>
          </p:cNvSpPr>
          <p:nvPr>
            <p:ph type="sldImg" idx="2"/>
          </p:nvPr>
        </p:nvSpPr>
        <p:spPr>
          <a:xfrm>
            <a:off x="1166813" y="1241425"/>
            <a:ext cx="4465637" cy="3351213"/>
          </a:xfrm>
          <a:prstGeom prst="rect">
            <a:avLst/>
          </a:prstGeom>
          <a:noFill/>
          <a:ln w="12700">
            <a:solidFill>
              <a:prstClr val="black"/>
            </a:solidFill>
          </a:ln>
        </p:spPr>
        <p:txBody>
          <a:bodyPr vert="horz" lIns="91459" tIns="45730" rIns="91459" bIns="45730" rtlCol="0" anchor="ctr"/>
          <a:lstStyle/>
          <a:p>
            <a:endParaRPr lang="en-GB" dirty="0"/>
          </a:p>
        </p:txBody>
      </p:sp>
      <p:sp>
        <p:nvSpPr>
          <p:cNvPr id="5" name="Notes Placeholder 4"/>
          <p:cNvSpPr>
            <a:spLocks noGrp="1"/>
          </p:cNvSpPr>
          <p:nvPr>
            <p:ph type="body" sz="quarter" idx="3"/>
          </p:nvPr>
        </p:nvSpPr>
        <p:spPr>
          <a:xfrm>
            <a:off x="679928" y="4778725"/>
            <a:ext cx="5439410" cy="3909863"/>
          </a:xfrm>
          <a:prstGeom prst="rect">
            <a:avLst/>
          </a:prstGeom>
        </p:spPr>
        <p:txBody>
          <a:bodyPr vert="horz" lIns="91459" tIns="45730" rIns="91459" bIns="4573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31603"/>
            <a:ext cx="2946347" cy="498213"/>
          </a:xfrm>
          <a:prstGeom prst="rect">
            <a:avLst/>
          </a:prstGeom>
        </p:spPr>
        <p:txBody>
          <a:bodyPr vert="horz" lIns="91459" tIns="45730" rIns="91459" bIns="4573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4" y="9431603"/>
            <a:ext cx="2946347" cy="498213"/>
          </a:xfrm>
          <a:prstGeom prst="rect">
            <a:avLst/>
          </a:prstGeom>
        </p:spPr>
        <p:txBody>
          <a:bodyPr vert="horz" lIns="91459" tIns="45730" rIns="91459" bIns="45730" rtlCol="0" anchor="b"/>
          <a:lstStyle>
            <a:lvl1pPr algn="r">
              <a:defRPr sz="1200"/>
            </a:lvl1pPr>
          </a:lstStyle>
          <a:p>
            <a:fld id="{7BC8F732-136A-49A8-BC58-47B291D01ADA}" type="slidenum">
              <a:rPr lang="en-GB" smtClean="0"/>
              <a:t>‹#›</a:t>
            </a:fld>
            <a:endParaRPr lang="en-GB" dirty="0"/>
          </a:p>
        </p:txBody>
      </p:sp>
    </p:spTree>
    <p:extLst>
      <p:ext uri="{BB962C8B-B14F-4D97-AF65-F5344CB8AC3E}">
        <p14:creationId xmlns:p14="http://schemas.microsoft.com/office/powerpoint/2010/main" val="1560990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1</a:t>
            </a:fld>
            <a:endParaRPr lang="en-GB" dirty="0"/>
          </a:p>
        </p:txBody>
      </p:sp>
    </p:spTree>
    <p:extLst>
      <p:ext uri="{BB962C8B-B14F-4D97-AF65-F5344CB8AC3E}">
        <p14:creationId xmlns:p14="http://schemas.microsoft.com/office/powerpoint/2010/main" val="1982736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and challenge any misconceptions about the meanings of the words. </a:t>
            </a:r>
          </a:p>
        </p:txBody>
      </p:sp>
      <p:sp>
        <p:nvSpPr>
          <p:cNvPr id="4" name="Slide Number Placeholder 3"/>
          <p:cNvSpPr>
            <a:spLocks noGrp="1"/>
          </p:cNvSpPr>
          <p:nvPr>
            <p:ph type="sldNum" sz="quarter" idx="10"/>
          </p:nvPr>
        </p:nvSpPr>
        <p:spPr/>
        <p:txBody>
          <a:bodyPr/>
          <a:lstStyle/>
          <a:p>
            <a:fld id="{7BC8F732-136A-49A8-BC58-47B291D01ADA}" type="slidenum">
              <a:rPr lang="en-GB" smtClean="0"/>
              <a:t>4</a:t>
            </a:fld>
            <a:endParaRPr lang="en-GB" dirty="0"/>
          </a:p>
        </p:txBody>
      </p:sp>
    </p:spTree>
    <p:extLst>
      <p:ext uri="{BB962C8B-B14F-4D97-AF65-F5344CB8AC3E}">
        <p14:creationId xmlns:p14="http://schemas.microsoft.com/office/powerpoint/2010/main" val="3784015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891EA6E2-81BD-C645-BA53-9D632DB69F6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104" indent="-285809" eaLnBrk="0" hangingPunct="0">
              <a:defRPr baseline="-25000">
                <a:solidFill>
                  <a:schemeClr val="tx1"/>
                </a:solidFill>
                <a:latin typeface="Arial" panose="020B0604020202020204" pitchFamily="34" charset="0"/>
              </a:defRPr>
            </a:lvl2pPr>
            <a:lvl3pPr marL="1143236" indent="-228647" eaLnBrk="0" hangingPunct="0">
              <a:defRPr baseline="-25000">
                <a:solidFill>
                  <a:schemeClr val="tx1"/>
                </a:solidFill>
                <a:latin typeface="Arial" panose="020B0604020202020204" pitchFamily="34" charset="0"/>
              </a:defRPr>
            </a:lvl3pPr>
            <a:lvl4pPr marL="1600529" indent="-228647" eaLnBrk="0" hangingPunct="0">
              <a:defRPr baseline="-25000">
                <a:solidFill>
                  <a:schemeClr val="tx1"/>
                </a:solidFill>
                <a:latin typeface="Arial" panose="020B0604020202020204" pitchFamily="34" charset="0"/>
              </a:defRPr>
            </a:lvl4pPr>
            <a:lvl5pPr marL="2057824" indent="-228647" eaLnBrk="0" hangingPunct="0">
              <a:defRPr baseline="-25000">
                <a:solidFill>
                  <a:schemeClr val="tx1"/>
                </a:solidFill>
                <a:latin typeface="Arial" panose="020B0604020202020204" pitchFamily="34" charset="0"/>
              </a:defRPr>
            </a:lvl5pPr>
            <a:lvl6pPr marL="2515118" indent="-228647" algn="r" eaLnBrk="0" fontAlgn="base" hangingPunct="0">
              <a:spcBef>
                <a:spcPct val="0"/>
              </a:spcBef>
              <a:spcAft>
                <a:spcPct val="0"/>
              </a:spcAft>
              <a:defRPr baseline="-25000">
                <a:solidFill>
                  <a:schemeClr val="tx1"/>
                </a:solidFill>
                <a:latin typeface="Arial" panose="020B0604020202020204" pitchFamily="34" charset="0"/>
              </a:defRPr>
            </a:lvl6pPr>
            <a:lvl7pPr marL="2972413" indent="-228647" algn="r" eaLnBrk="0" fontAlgn="base" hangingPunct="0">
              <a:spcBef>
                <a:spcPct val="0"/>
              </a:spcBef>
              <a:spcAft>
                <a:spcPct val="0"/>
              </a:spcAft>
              <a:defRPr baseline="-25000">
                <a:solidFill>
                  <a:schemeClr val="tx1"/>
                </a:solidFill>
                <a:latin typeface="Arial" panose="020B0604020202020204" pitchFamily="34" charset="0"/>
              </a:defRPr>
            </a:lvl7pPr>
            <a:lvl8pPr marL="3429707" indent="-228647" algn="r" eaLnBrk="0" fontAlgn="base" hangingPunct="0">
              <a:spcBef>
                <a:spcPct val="0"/>
              </a:spcBef>
              <a:spcAft>
                <a:spcPct val="0"/>
              </a:spcAft>
              <a:defRPr baseline="-25000">
                <a:solidFill>
                  <a:schemeClr val="tx1"/>
                </a:solidFill>
                <a:latin typeface="Arial" panose="020B0604020202020204" pitchFamily="34" charset="0"/>
              </a:defRPr>
            </a:lvl8pPr>
            <a:lvl9pPr marL="3887002" indent="-228647"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8D74E71F-7316-3C4E-B442-6D7D03A435CF}" type="slidenum">
              <a:rPr lang="en-US" altLang="en-US" baseline="0"/>
              <a:pPr eaLnBrk="1" hangingPunct="1"/>
              <a:t>5</a:t>
            </a:fld>
            <a:endParaRPr lang="en-US" altLang="en-US" baseline="0"/>
          </a:p>
        </p:txBody>
      </p:sp>
      <p:sp>
        <p:nvSpPr>
          <p:cNvPr id="18435" name="Rectangle 2">
            <a:extLst>
              <a:ext uri="{FF2B5EF4-FFF2-40B4-BE49-F238E27FC236}">
                <a16:creationId xmlns:a16="http://schemas.microsoft.com/office/drawing/2014/main" id="{65561A5C-A4A8-BD4D-87A6-7FD41AC41E9A}"/>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54E5BA40-62D3-8744-B51C-8CB375807A0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47" indent="-228647"/>
            <a:r>
              <a:rPr lang="en-GB" altLang="en-US" b="1" dirty="0">
                <a:latin typeface="Arial" panose="020B0604020202020204" pitchFamily="34" charset="0"/>
              </a:rPr>
              <a:t>Using the presentation</a:t>
            </a:r>
          </a:p>
          <a:p>
            <a:pPr marL="228647" indent="-228647"/>
            <a:endParaRPr lang="en-GB" altLang="en-US" dirty="0">
              <a:latin typeface="Arial" panose="020B0604020202020204" pitchFamily="34" charset="0"/>
            </a:endParaRPr>
          </a:p>
        </p:txBody>
      </p:sp>
    </p:spTree>
    <p:extLst>
      <p:ext uri="{BB962C8B-B14F-4D97-AF65-F5344CB8AC3E}">
        <p14:creationId xmlns:p14="http://schemas.microsoft.com/office/powerpoint/2010/main" val="3405903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6</a:t>
            </a:fld>
            <a:endParaRPr lang="en-GB" dirty="0"/>
          </a:p>
        </p:txBody>
      </p:sp>
    </p:spTree>
    <p:extLst>
      <p:ext uri="{BB962C8B-B14F-4D97-AF65-F5344CB8AC3E}">
        <p14:creationId xmlns:p14="http://schemas.microsoft.com/office/powerpoint/2010/main" val="331305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8</a:t>
            </a:fld>
            <a:endParaRPr lang="en-GB" dirty="0"/>
          </a:p>
        </p:txBody>
      </p:sp>
    </p:spTree>
    <p:extLst>
      <p:ext uri="{BB962C8B-B14F-4D97-AF65-F5344CB8AC3E}">
        <p14:creationId xmlns:p14="http://schemas.microsoft.com/office/powerpoint/2010/main" val="3231875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27</a:t>
            </a:fld>
            <a:endParaRPr lang="en-GB" dirty="0"/>
          </a:p>
        </p:txBody>
      </p:sp>
    </p:spTree>
    <p:extLst>
      <p:ext uri="{BB962C8B-B14F-4D97-AF65-F5344CB8AC3E}">
        <p14:creationId xmlns:p14="http://schemas.microsoft.com/office/powerpoint/2010/main" val="395178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69652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63561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853632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375890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242051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401099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42912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370668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275293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4709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3351528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r>
              <a:t>Title Text</a:t>
            </a:r>
          </a:p>
        </p:txBody>
      </p:sp>
      <p:sp>
        <p:nvSpPr>
          <p:cNvPr id="40" name="Shape 40"/>
          <p:cNvSpPr>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3300528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a:t>8/26/2026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9144000" cy="6834540"/>
          </a:xfrm>
          <a:prstGeom prst="rect">
            <a:avLst/>
          </a:prstGeom>
        </p:spPr>
      </p:pic>
    </p:spTree>
    <p:extLst>
      <p:ext uri="{BB962C8B-B14F-4D97-AF65-F5344CB8AC3E}">
        <p14:creationId xmlns:p14="http://schemas.microsoft.com/office/powerpoint/2010/main" val="320738586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1.wdp"/><Relationship Id="rId18" Type="http://schemas.openxmlformats.org/officeDocument/2006/relationships/image" Target="../media/image19.png"/><Relationship Id="rId26" Type="http://schemas.openxmlformats.org/officeDocument/2006/relationships/hyperlink" Target="https://freepngimg.com/png/27885-green-tick-photo" TargetMode="External"/><Relationship Id="rId3" Type="http://schemas.openxmlformats.org/officeDocument/2006/relationships/image" Target="../media/image7.png"/><Relationship Id="rId21" Type="http://schemas.microsoft.com/office/2007/relationships/hdphoto" Target="../media/hdphoto5.wdp"/><Relationship Id="rId7" Type="http://schemas.openxmlformats.org/officeDocument/2006/relationships/image" Target="../media/image11.png"/><Relationship Id="rId12" Type="http://schemas.openxmlformats.org/officeDocument/2006/relationships/image" Target="../media/image16.png"/><Relationship Id="rId17" Type="http://schemas.microsoft.com/office/2007/relationships/hdphoto" Target="../media/hdphoto3.wdp"/><Relationship Id="rId25" Type="http://schemas.openxmlformats.org/officeDocument/2006/relationships/image" Target="../media/image23.png"/><Relationship Id="rId2" Type="http://schemas.openxmlformats.org/officeDocument/2006/relationships/image" Target="../media/image6.jpeg"/><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2.png"/><Relationship Id="rId5" Type="http://schemas.openxmlformats.org/officeDocument/2006/relationships/image" Target="../media/image9.png"/><Relationship Id="rId15" Type="http://schemas.microsoft.com/office/2007/relationships/hdphoto" Target="../media/hdphoto2.wdp"/><Relationship Id="rId23" Type="http://schemas.microsoft.com/office/2007/relationships/hdphoto" Target="../media/hdphoto6.wdp"/><Relationship Id="rId10" Type="http://schemas.openxmlformats.org/officeDocument/2006/relationships/image" Target="../media/image14.png"/><Relationship Id="rId19" Type="http://schemas.microsoft.com/office/2007/relationships/hdphoto" Target="../media/hdphoto4.wdp"/><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7.png"/><Relationship Id="rId22" Type="http://schemas.openxmlformats.org/officeDocument/2006/relationships/image" Target="../media/image21.png"/><Relationship Id="rId27"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https://openclipart.org/detail/16982/cross-by-jean_victor_balin" TargetMode="External"/><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29.png"/><Relationship Id="rId5" Type="http://schemas.openxmlformats.org/officeDocument/2006/relationships/diagramQuickStyle" Target="../diagrams/quickStyle1.xml"/><Relationship Id="rId10" Type="http://schemas.openxmlformats.org/officeDocument/2006/relationships/image" Target="../media/image28.png"/><Relationship Id="rId4" Type="http://schemas.openxmlformats.org/officeDocument/2006/relationships/diagramLayout" Target="../diagrams/layout1.xml"/><Relationship Id="rId9" Type="http://schemas.openxmlformats.org/officeDocument/2006/relationships/image" Target="../media/image27.png"/><Relationship Id="rId14" Type="http://schemas.openxmlformats.org/officeDocument/2006/relationships/hyperlink" Target="https://commons.wikimedia.org/wiki/File:Cercle_vert_100%25.sv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ideo" Target="https://www.youtube.com/embed/xRzEmIU8Bro?feature=oembed" TargetMode="External"/><Relationship Id="rId5" Type="http://schemas.openxmlformats.org/officeDocument/2006/relationships/image" Target="../media/image34.jpe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39.png"/><Relationship Id="rId2" Type="http://schemas.openxmlformats.org/officeDocument/2006/relationships/tags" Target="../tags/tag2.xml"/><Relationship Id="rId16"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bcm.edu/" TargetMode="External"/><Relationship Id="rId2" Type="http://schemas.openxmlformats.org/officeDocument/2006/relationships/hyperlink" Target="https://www.bcm.edu/people-search/prathit-kulkarni-24777" TargetMode="Externa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poison.org/articles/2012-dec/rubbing-alcohol-only-looks-like-water" TargetMode="External"/><Relationship Id="rId2" Type="http://schemas.openxmlformats.org/officeDocument/2006/relationships/hyperlink" Target="https://alcohol.org/mixing-with/allergy-cold-flu-medications/"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publicdomainpictures.net/en/view-image.php?image=320427&amp;picture=post-it-1" TargetMode="External"/><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alcoholandyouni.com/cut-back-on-drinking-help-with-alcohol-and-more/check-the-facts/what-is-a-unit-of-alcoho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2.xml"/><Relationship Id="rId1" Type="http://schemas.openxmlformats.org/officeDocument/2006/relationships/video" Target="https://www.youtube.com/embed/y2Rgxm7Vvi8?feature=oembed"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2.xml"/><Relationship Id="rId1" Type="http://schemas.openxmlformats.org/officeDocument/2006/relationships/video" Target="https://www.youtube.com/embed/9V1rnBij0w8?feature=oembed"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www.durham.gov.uk/alcohol" TargetMode="External"/><Relationship Id="rId1" Type="http://schemas.openxmlformats.org/officeDocument/2006/relationships/slideLayout" Target="../slideLayouts/slideLayout4.xml"/><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sonal Development Logo.jpg">
            <a:extLst>
              <a:ext uri="{FF2B5EF4-FFF2-40B4-BE49-F238E27FC236}">
                <a16:creationId xmlns:a16="http://schemas.microsoft.com/office/drawing/2014/main" id="{771DB133-C6D0-504F-83D8-D3EA01C948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6961" y="0"/>
            <a:ext cx="1106376" cy="1620516"/>
          </a:xfrm>
          <a:prstGeom prst="rect">
            <a:avLst/>
          </a:prstGeom>
        </p:spPr>
      </p:pic>
      <p:sp>
        <p:nvSpPr>
          <p:cNvPr id="5" name="Title 2">
            <a:extLst>
              <a:ext uri="{FF2B5EF4-FFF2-40B4-BE49-F238E27FC236}">
                <a16:creationId xmlns:a16="http://schemas.microsoft.com/office/drawing/2014/main" id="{3F11DDA6-C270-D248-960B-B2279F6F7EF6}"/>
              </a:ext>
            </a:extLst>
          </p:cNvPr>
          <p:cNvSpPr txBox="1">
            <a:spLocks/>
          </p:cNvSpPr>
          <p:nvPr/>
        </p:nvSpPr>
        <p:spPr>
          <a:xfrm>
            <a:off x="-193165" y="3389302"/>
            <a:ext cx="5905989"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dirty="0">
                <a:solidFill>
                  <a:schemeClr val="bg1"/>
                </a:solidFill>
                <a:latin typeface="+mn-lt"/>
                <a:cs typeface="Intro Book Regular"/>
              </a:rPr>
              <a:t>Year 8</a:t>
            </a:r>
          </a:p>
          <a:p>
            <a:r>
              <a:rPr lang="en-GB" sz="3200" dirty="0">
                <a:solidFill>
                  <a:schemeClr val="bg1"/>
                </a:solidFill>
                <a:latin typeface="+mn-lt"/>
                <a:cs typeface="Intro Book Regular"/>
              </a:rPr>
              <a:t>Alcohol Abuse </a:t>
            </a:r>
          </a:p>
        </p:txBody>
      </p:sp>
      <p:grpSp>
        <p:nvGrpSpPr>
          <p:cNvPr id="9" name="Group 8">
            <a:extLst>
              <a:ext uri="{FF2B5EF4-FFF2-40B4-BE49-F238E27FC236}">
                <a16:creationId xmlns:a16="http://schemas.microsoft.com/office/drawing/2014/main" id="{1ED4A652-1C8A-EED0-037B-0A1CF0C076B9}"/>
              </a:ext>
            </a:extLst>
          </p:cNvPr>
          <p:cNvGrpSpPr/>
          <p:nvPr/>
        </p:nvGrpSpPr>
        <p:grpSpPr>
          <a:xfrm>
            <a:off x="671197" y="4321255"/>
            <a:ext cx="4156967" cy="1801743"/>
            <a:chOff x="139418" y="4830717"/>
            <a:chExt cx="4156967" cy="1801743"/>
          </a:xfrm>
        </p:grpSpPr>
        <p:sp>
          <p:nvSpPr>
            <p:cNvPr id="10" name="TextBox 9">
              <a:extLst>
                <a:ext uri="{FF2B5EF4-FFF2-40B4-BE49-F238E27FC236}">
                  <a16:creationId xmlns:a16="http://schemas.microsoft.com/office/drawing/2014/main" id="{14C7C2FD-0F73-4F4D-CE22-2DFC41E51BB1}"/>
                </a:ext>
              </a:extLst>
            </p:cNvPr>
            <p:cNvSpPr txBox="1"/>
            <p:nvPr/>
          </p:nvSpPr>
          <p:spPr>
            <a:xfrm>
              <a:off x="159718" y="5732214"/>
              <a:ext cx="4136667" cy="900246"/>
            </a:xfrm>
            <a:prstGeom prst="rect">
              <a:avLst/>
            </a:prstGeom>
            <a:solidFill>
              <a:schemeClr val="bg1"/>
            </a:solidFill>
            <a:ln>
              <a:solidFill>
                <a:schemeClr val="accent4">
                  <a:lumMod val="75000"/>
                </a:schemeClr>
              </a:solidFill>
            </a:ln>
          </p:spPr>
          <p:txBody>
            <a:bodyPr wrap="square" rtlCol="0">
              <a:spAutoFit/>
            </a:bodyPr>
            <a:lstStyle/>
            <a:p>
              <a:r>
                <a:rPr lang="en-US" sz="1050" dirty="0">
                  <a:solidFill>
                    <a:schemeClr val="accent4">
                      <a:lumMod val="75000"/>
                    </a:schemeClr>
                  </a:solidFill>
                </a:rPr>
                <a:t>SOCIAL: </a:t>
              </a:r>
              <a:r>
                <a:rPr lang="en-US" sz="1050" dirty="0"/>
                <a:t>How to avoid alcohol misuse.</a:t>
              </a:r>
              <a:br>
                <a:rPr lang="en-US" sz="1050" dirty="0"/>
              </a:br>
              <a:r>
                <a:rPr lang="en-US" sz="1050" dirty="0">
                  <a:solidFill>
                    <a:schemeClr val="accent4">
                      <a:lumMod val="75000"/>
                    </a:schemeClr>
                  </a:solidFill>
                </a:rPr>
                <a:t>MORAL: </a:t>
              </a:r>
              <a:r>
                <a:rPr lang="en-US" sz="1050" dirty="0"/>
                <a:t>How to help others that maybe addicted to alcohol.  </a:t>
              </a:r>
              <a:br>
                <a:rPr lang="en-US" sz="1050" dirty="0"/>
              </a:br>
              <a:r>
                <a:rPr lang="en-US" sz="1050" dirty="0">
                  <a:solidFill>
                    <a:schemeClr val="accent4">
                      <a:lumMod val="75000"/>
                    </a:schemeClr>
                  </a:solidFill>
                </a:rPr>
                <a:t>SPIRITUAL: </a:t>
              </a:r>
              <a:r>
                <a:rPr lang="en-US" sz="1050" dirty="0"/>
                <a:t>To be able to find the inner strength to say no to peer pressure. </a:t>
              </a:r>
              <a:br>
                <a:rPr lang="en-US" sz="1050" dirty="0"/>
              </a:br>
              <a:r>
                <a:rPr lang="en-US" sz="1050" dirty="0">
                  <a:solidFill>
                    <a:schemeClr val="accent4">
                      <a:lumMod val="75000"/>
                    </a:schemeClr>
                  </a:solidFill>
                </a:rPr>
                <a:t>CULTURAL:  </a:t>
              </a:r>
              <a:r>
                <a:rPr lang="en-US" sz="1050" dirty="0"/>
                <a:t>To avoid binge drinking culture. </a:t>
              </a:r>
            </a:p>
          </p:txBody>
        </p:sp>
        <p:pic>
          <p:nvPicPr>
            <p:cNvPr id="11" name="Picture 10" descr="A close up of a card&#10;&#10;AI-generated content may be incorrect.">
              <a:extLst>
                <a:ext uri="{FF2B5EF4-FFF2-40B4-BE49-F238E27FC236}">
                  <a16:creationId xmlns:a16="http://schemas.microsoft.com/office/drawing/2014/main" id="{738559E6-C578-6439-13A3-4BCF76AF6D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418" y="4830717"/>
              <a:ext cx="4156967" cy="901498"/>
            </a:xfrm>
            <a:prstGeom prst="rect">
              <a:avLst/>
            </a:prstGeom>
          </p:spPr>
        </p:pic>
      </p:grpSp>
      <p:graphicFrame>
        <p:nvGraphicFramePr>
          <p:cNvPr id="12" name="Table 10">
            <a:extLst>
              <a:ext uri="{FF2B5EF4-FFF2-40B4-BE49-F238E27FC236}">
                <a16:creationId xmlns:a16="http://schemas.microsoft.com/office/drawing/2014/main" id="{314E1F31-F58B-6182-1D09-7902B4746BFB}"/>
              </a:ext>
            </a:extLst>
          </p:cNvPr>
          <p:cNvGraphicFramePr>
            <a:graphicFrameLocks noGrp="1"/>
          </p:cNvGraphicFramePr>
          <p:nvPr>
            <p:extLst>
              <p:ext uri="{D42A27DB-BD31-4B8C-83A1-F6EECF244321}">
                <p14:modId xmlns:p14="http://schemas.microsoft.com/office/powerpoint/2010/main" val="1486298264"/>
              </p:ext>
            </p:extLst>
          </p:nvPr>
        </p:nvGraphicFramePr>
        <p:xfrm>
          <a:off x="6065008" y="1779557"/>
          <a:ext cx="2532928" cy="4552991"/>
        </p:xfrm>
        <a:graphic>
          <a:graphicData uri="http://schemas.openxmlformats.org/drawingml/2006/table">
            <a:tbl>
              <a:tblPr firstRow="1" bandRow="1">
                <a:tableStyleId>{3B4B98B0-60AC-42C2-AFA5-B58CD77FA1E5}</a:tableStyleId>
              </a:tblPr>
              <a:tblGrid>
                <a:gridCol w="2532928">
                  <a:extLst>
                    <a:ext uri="{9D8B030D-6E8A-4147-A177-3AD203B41FA5}">
                      <a16:colId xmlns:a16="http://schemas.microsoft.com/office/drawing/2014/main" val="513747903"/>
                    </a:ext>
                  </a:extLst>
                </a:gridCol>
              </a:tblGrid>
              <a:tr h="347195">
                <a:tc>
                  <a:txBody>
                    <a:bodyPr/>
                    <a:lstStyle/>
                    <a:p>
                      <a:pPr algn="ctr"/>
                      <a:r>
                        <a:rPr lang="en-GB" sz="1400" dirty="0">
                          <a:latin typeface="Century Gothic" panose="020B0502020202020204" pitchFamily="34" charset="0"/>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8889463"/>
                  </a:ext>
                </a:extLst>
              </a:tr>
              <a:tr h="856098">
                <a:tc>
                  <a:txBody>
                    <a:bodyPr/>
                    <a:lstStyle/>
                    <a:p>
                      <a:pPr algn="ctr"/>
                      <a:r>
                        <a:rPr lang="en-GB" sz="1100" dirty="0">
                          <a:latin typeface="Century Gothic" panose="020B0502020202020204" pitchFamily="34" charset="0"/>
                        </a:rPr>
                        <a:t>Why do we have a group agreement?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7793080"/>
                  </a:ext>
                </a:extLst>
              </a:tr>
              <a:tr h="7249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latin typeface="Century Gothic" panose="020B0502020202020204" pitchFamily="34" charset="0"/>
                        </a:rPr>
                        <a:t>LAST TERM</a:t>
                      </a:r>
                    </a:p>
                    <a:p>
                      <a:pPr algn="ctr"/>
                      <a:endParaRPr lang="en-GB" sz="1100" dirty="0">
                        <a:latin typeface="Century Gothic" panose="020B0502020202020204" pitchFamily="34" charset="0"/>
                      </a:endParaRPr>
                    </a:p>
                    <a:p>
                      <a:pPr algn="ctr"/>
                      <a:r>
                        <a:rPr lang="en-GB" sz="1100" dirty="0">
                          <a:latin typeface="Century Gothic" panose="020B0502020202020204" pitchFamily="34" charset="0"/>
                        </a:rPr>
                        <a:t>What is consent?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150210164"/>
                  </a:ext>
                </a:extLst>
              </a:tr>
              <a:tr h="585537">
                <a:tc>
                  <a:txBody>
                    <a:bodyPr/>
                    <a:lstStyle/>
                    <a:p>
                      <a:pPr algn="ctr"/>
                      <a:endParaRPr lang="en-GB" sz="1400" dirty="0">
                        <a:latin typeface="Century Gothic" panose="020B0502020202020204" pitchFamily="34" charset="0"/>
                      </a:endParaRPr>
                    </a:p>
                    <a:p>
                      <a:pPr algn="ctr"/>
                      <a:endParaRPr lang="en-GB" sz="14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20000"/>
                        <a:lumOff val="80000"/>
                      </a:schemeClr>
                    </a:solidFill>
                  </a:tcPr>
                </a:tc>
                <a:extLst>
                  <a:ext uri="{0D108BD9-81ED-4DB2-BD59-A6C34878D82A}">
                    <a16:rowId xmlns:a16="http://schemas.microsoft.com/office/drawing/2014/main" val="1690316086"/>
                  </a:ext>
                </a:extLst>
              </a:tr>
              <a:tr h="347195">
                <a:tc>
                  <a:txBody>
                    <a:bodyPr/>
                    <a:lstStyle/>
                    <a:p>
                      <a:pPr algn="ctr"/>
                      <a:r>
                        <a:rPr lang="en-GB" sz="1400" b="1" dirty="0">
                          <a:latin typeface="Century Gothic" panose="020B0502020202020204" pitchFamily="34" charset="0"/>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219539992"/>
                  </a:ext>
                </a:extLst>
              </a:tr>
              <a:tr h="637491">
                <a:tc>
                  <a:txBody>
                    <a:bodyPr/>
                    <a:lstStyle/>
                    <a:p>
                      <a:pPr algn="ctr"/>
                      <a:r>
                        <a:rPr lang="en-GB" sz="1100" dirty="0">
                          <a:latin typeface="Century Gothic" panose="020B0502020202020204" pitchFamily="34" charset="0"/>
                        </a:rPr>
                        <a:t>How might you keep yourself safe online?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3725331957"/>
                  </a:ext>
                </a:extLst>
              </a:tr>
              <a:tr h="1054524">
                <a:tc>
                  <a:txBody>
                    <a:bodyPr/>
                    <a:lstStyle/>
                    <a:p>
                      <a:pPr algn="ctr"/>
                      <a:endParaRPr lang="en-GB"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31198872"/>
                  </a:ext>
                </a:extLst>
              </a:tr>
            </a:tbl>
          </a:graphicData>
        </a:graphic>
      </p:graphicFrame>
      <p:pic>
        <p:nvPicPr>
          <p:cNvPr id="2050" name="Picture 2" descr="The 'Do Now': How to Start Every Lesson with Retrieval">
            <a:extLst>
              <a:ext uri="{FF2B5EF4-FFF2-40B4-BE49-F238E27FC236}">
                <a16:creationId xmlns:a16="http://schemas.microsoft.com/office/drawing/2014/main" id="{7CA23C6B-D06F-3589-2F94-5FCD5D624E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65008" y="444493"/>
            <a:ext cx="2532928" cy="133506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9A43F62-A5DF-CA9C-5F5F-5A6018E576A8}"/>
              </a:ext>
            </a:extLst>
          </p:cNvPr>
          <p:cNvSpPr txBox="1"/>
          <p:nvPr/>
        </p:nvSpPr>
        <p:spPr>
          <a:xfrm>
            <a:off x="7634501" y="821311"/>
            <a:ext cx="832513" cy="461665"/>
          </a:xfrm>
          <a:prstGeom prst="rect">
            <a:avLst/>
          </a:prstGeom>
          <a:noFill/>
        </p:spPr>
        <p:txBody>
          <a:bodyPr wrap="square" rtlCol="0">
            <a:spAutoFit/>
          </a:bodyPr>
          <a:lstStyle/>
          <a:p>
            <a:r>
              <a:rPr lang="en-GB" sz="2400" b="1" dirty="0"/>
              <a:t>Task</a:t>
            </a:r>
          </a:p>
        </p:txBody>
      </p:sp>
    </p:spTree>
    <p:extLst>
      <p:ext uri="{BB962C8B-B14F-4D97-AF65-F5344CB8AC3E}">
        <p14:creationId xmlns:p14="http://schemas.microsoft.com/office/powerpoint/2010/main" val="677258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BA0270-13D0-406D-BFE0-52626F40A936}"/>
              </a:ext>
            </a:extLst>
          </p:cNvPr>
          <p:cNvSpPr/>
          <p:nvPr/>
        </p:nvSpPr>
        <p:spPr>
          <a:xfrm>
            <a:off x="68037" y="-1"/>
            <a:ext cx="3338004" cy="16423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Personal Development Logo.jpg">
            <a:extLst>
              <a:ext uri="{FF2B5EF4-FFF2-40B4-BE49-F238E27FC236}">
                <a16:creationId xmlns:a16="http://schemas.microsoft.com/office/drawing/2014/main" id="{76C14915-7A40-40A0-A98B-F0086E4646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620" y="448209"/>
            <a:ext cx="977028" cy="1431059"/>
          </a:xfrm>
          <a:prstGeom prst="rect">
            <a:avLst/>
          </a:prstGeom>
        </p:spPr>
      </p:pic>
      <p:pic>
        <p:nvPicPr>
          <p:cNvPr id="11" name="Picture 10">
            <a:extLst>
              <a:ext uri="{FF2B5EF4-FFF2-40B4-BE49-F238E27FC236}">
                <a16:creationId xmlns:a16="http://schemas.microsoft.com/office/drawing/2014/main" id="{2E6ED381-45C5-44CB-B28D-C2012B13EE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8446" y="5376568"/>
            <a:ext cx="1084599" cy="1169257"/>
          </a:xfrm>
          <a:prstGeom prst="rect">
            <a:avLst/>
          </a:prstGeom>
        </p:spPr>
      </p:pic>
      <p:sp>
        <p:nvSpPr>
          <p:cNvPr id="41" name="Rectangle 40">
            <a:extLst>
              <a:ext uri="{FF2B5EF4-FFF2-40B4-BE49-F238E27FC236}">
                <a16:creationId xmlns:a16="http://schemas.microsoft.com/office/drawing/2014/main" id="{649687A7-20F2-4518-8A12-76683959501B}"/>
              </a:ext>
            </a:extLst>
          </p:cNvPr>
          <p:cNvSpPr/>
          <p:nvPr/>
        </p:nvSpPr>
        <p:spPr>
          <a:xfrm>
            <a:off x="0" y="0"/>
            <a:ext cx="3533313" cy="3524436"/>
          </a:xfrm>
          <a:prstGeom prst="rect">
            <a:avLst/>
          </a:prstGeom>
          <a:solidFill>
            <a:srgbClr val="065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A7AFB99A-761E-4AD6-AA5D-96C941343D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7647" y="4432565"/>
            <a:ext cx="1084599" cy="1169257"/>
          </a:xfrm>
          <a:prstGeom prst="rect">
            <a:avLst/>
          </a:prstGeom>
        </p:spPr>
      </p:pic>
      <p:pic>
        <p:nvPicPr>
          <p:cNvPr id="15" name="Picture 14">
            <a:extLst>
              <a:ext uri="{FF2B5EF4-FFF2-40B4-BE49-F238E27FC236}">
                <a16:creationId xmlns:a16="http://schemas.microsoft.com/office/drawing/2014/main" id="{820546C3-49CB-454D-92EB-D7FE264131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95520" y="4432565"/>
            <a:ext cx="1084599" cy="1169257"/>
          </a:xfrm>
          <a:prstGeom prst="rect">
            <a:avLst/>
          </a:prstGeom>
        </p:spPr>
      </p:pic>
      <p:pic>
        <p:nvPicPr>
          <p:cNvPr id="17" name="Picture 16">
            <a:extLst>
              <a:ext uri="{FF2B5EF4-FFF2-40B4-BE49-F238E27FC236}">
                <a16:creationId xmlns:a16="http://schemas.microsoft.com/office/drawing/2014/main" id="{671BB748-8124-4391-AD62-AC58534FC8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32096" y="4432565"/>
            <a:ext cx="1084599" cy="1169257"/>
          </a:xfrm>
          <a:prstGeom prst="rect">
            <a:avLst/>
          </a:prstGeom>
        </p:spPr>
      </p:pic>
      <p:pic>
        <p:nvPicPr>
          <p:cNvPr id="19" name="Picture 18">
            <a:extLst>
              <a:ext uri="{FF2B5EF4-FFF2-40B4-BE49-F238E27FC236}">
                <a16:creationId xmlns:a16="http://schemas.microsoft.com/office/drawing/2014/main" id="{A22637C2-221F-49F9-BAD8-BCD8D664D4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79969" y="4432564"/>
            <a:ext cx="1084599" cy="1169257"/>
          </a:xfrm>
          <a:prstGeom prst="rect">
            <a:avLst/>
          </a:prstGeom>
        </p:spPr>
      </p:pic>
      <p:pic>
        <p:nvPicPr>
          <p:cNvPr id="21" name="Picture 20">
            <a:extLst>
              <a:ext uri="{FF2B5EF4-FFF2-40B4-BE49-F238E27FC236}">
                <a16:creationId xmlns:a16="http://schemas.microsoft.com/office/drawing/2014/main" id="{AE221C19-360C-48B7-9422-D0DB82D82A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27842" y="4432564"/>
            <a:ext cx="1084599" cy="1169257"/>
          </a:xfrm>
          <a:prstGeom prst="rect">
            <a:avLst/>
          </a:prstGeom>
        </p:spPr>
      </p:pic>
      <p:pic>
        <p:nvPicPr>
          <p:cNvPr id="23" name="Picture 22">
            <a:extLst>
              <a:ext uri="{FF2B5EF4-FFF2-40B4-BE49-F238E27FC236}">
                <a16:creationId xmlns:a16="http://schemas.microsoft.com/office/drawing/2014/main" id="{5E61431E-15F2-4E90-9DEE-10F0519498C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01527" y="5428537"/>
            <a:ext cx="1084599" cy="1169257"/>
          </a:xfrm>
          <a:prstGeom prst="rect">
            <a:avLst/>
          </a:prstGeom>
        </p:spPr>
      </p:pic>
      <p:pic>
        <p:nvPicPr>
          <p:cNvPr id="25" name="Picture 24">
            <a:extLst>
              <a:ext uri="{FF2B5EF4-FFF2-40B4-BE49-F238E27FC236}">
                <a16:creationId xmlns:a16="http://schemas.microsoft.com/office/drawing/2014/main" id="{CD48E419-5237-420F-B46C-886E7CA720D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49686" y="5428536"/>
            <a:ext cx="1084599" cy="1169257"/>
          </a:xfrm>
          <a:prstGeom prst="rect">
            <a:avLst/>
          </a:prstGeom>
        </p:spPr>
      </p:pic>
      <p:pic>
        <p:nvPicPr>
          <p:cNvPr id="27" name="Picture 26">
            <a:extLst>
              <a:ext uri="{FF2B5EF4-FFF2-40B4-BE49-F238E27FC236}">
                <a16:creationId xmlns:a16="http://schemas.microsoft.com/office/drawing/2014/main" id="{E8E82B12-33A9-45FF-BDEF-5EE6396B6AE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30287" y="5380445"/>
            <a:ext cx="1084599" cy="1169257"/>
          </a:xfrm>
          <a:prstGeom prst="rect">
            <a:avLst/>
          </a:prstGeom>
        </p:spPr>
      </p:pic>
      <p:pic>
        <p:nvPicPr>
          <p:cNvPr id="31" name="Picture 30">
            <a:extLst>
              <a:ext uri="{FF2B5EF4-FFF2-40B4-BE49-F238E27FC236}">
                <a16:creationId xmlns:a16="http://schemas.microsoft.com/office/drawing/2014/main" id="{239E635A-148B-45E3-9278-68C8A6829AE2}"/>
              </a:ext>
            </a:extLst>
          </p:cNvPr>
          <p:cNvPicPr>
            <a:picLocks noChangeAspect="1"/>
          </p:cNvPicPr>
          <p:nvPr/>
        </p:nvPicPr>
        <p:blipFill>
          <a:blip r:embed="rId12" cstate="print">
            <a:extLst>
              <a:ext uri="{BEBA8EAE-BF5A-486C-A8C5-ECC9F3942E4B}">
                <a14:imgProps xmlns:a14="http://schemas.microsoft.com/office/drawing/2010/main">
                  <a14:imgLayer r:embed="rId1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089648" y="2402842"/>
            <a:ext cx="1160792" cy="1251397"/>
          </a:xfrm>
          <a:prstGeom prst="rect">
            <a:avLst/>
          </a:prstGeom>
        </p:spPr>
      </p:pic>
      <p:pic>
        <p:nvPicPr>
          <p:cNvPr id="33" name="Picture 32">
            <a:extLst>
              <a:ext uri="{FF2B5EF4-FFF2-40B4-BE49-F238E27FC236}">
                <a16:creationId xmlns:a16="http://schemas.microsoft.com/office/drawing/2014/main" id="{2CF53D5D-A512-4EFC-A2B1-E65C41C5B0C5}"/>
              </a:ext>
            </a:extLst>
          </p:cNvPr>
          <p:cNvPicPr>
            <a:picLocks noChangeAspect="1"/>
          </p:cNvPicPr>
          <p:nvPr/>
        </p:nvPicPr>
        <p:blipFill>
          <a:blip r:embed="rId14" cstate="print">
            <a:extLst>
              <a:ext uri="{BEBA8EAE-BF5A-486C-A8C5-ECC9F3942E4B}">
                <a14:imgProps xmlns:a14="http://schemas.microsoft.com/office/drawing/2010/main">
                  <a14:imgLayer r:embed="rId15">
                    <a14:imgEffect>
                      <a14:saturation sat="400000"/>
                    </a14:imgEffect>
                  </a14:imgLayer>
                </a14:imgProps>
              </a:ext>
              <a:ext uri="{28A0092B-C50C-407E-A947-70E740481C1C}">
                <a14:useLocalDpi xmlns:a14="http://schemas.microsoft.com/office/drawing/2010/main" val="0"/>
              </a:ext>
            </a:extLst>
          </a:blip>
          <a:stretch>
            <a:fillRect/>
          </a:stretch>
        </p:blipFill>
        <p:spPr>
          <a:xfrm>
            <a:off x="2516253" y="2370859"/>
            <a:ext cx="1160792" cy="1251397"/>
          </a:xfrm>
          <a:prstGeom prst="rect">
            <a:avLst/>
          </a:prstGeom>
        </p:spPr>
      </p:pic>
      <p:pic>
        <p:nvPicPr>
          <p:cNvPr id="35" name="Picture 34">
            <a:extLst>
              <a:ext uri="{FF2B5EF4-FFF2-40B4-BE49-F238E27FC236}">
                <a16:creationId xmlns:a16="http://schemas.microsoft.com/office/drawing/2014/main" id="{76D4ECE7-AC86-4DBE-AEC6-E674C4BEE1D7}"/>
              </a:ext>
            </a:extLst>
          </p:cNvPr>
          <p:cNvPicPr>
            <a:picLocks noChangeAspect="1"/>
          </p:cNvPicPr>
          <p:nvPr/>
        </p:nvPicPr>
        <p:blipFill>
          <a:blip r:embed="rId16" cstate="print">
            <a:extLst>
              <a:ext uri="{BEBA8EAE-BF5A-486C-A8C5-ECC9F3942E4B}">
                <a14:imgProps xmlns:a14="http://schemas.microsoft.com/office/drawing/2010/main">
                  <a14:imgLayer r:embed="rId17">
                    <a14:imgEffect>
                      <a14:saturation sat="400000"/>
                    </a14:imgEffect>
                  </a14:imgLayer>
                </a14:imgProps>
              </a:ext>
              <a:ext uri="{28A0092B-C50C-407E-A947-70E740481C1C}">
                <a14:useLocalDpi xmlns:a14="http://schemas.microsoft.com/office/drawing/2010/main" val="0"/>
              </a:ext>
            </a:extLst>
          </a:blip>
          <a:stretch>
            <a:fillRect/>
          </a:stretch>
        </p:blipFill>
        <p:spPr>
          <a:xfrm>
            <a:off x="3955903" y="2367454"/>
            <a:ext cx="1160792" cy="1251397"/>
          </a:xfrm>
          <a:prstGeom prst="rect">
            <a:avLst/>
          </a:prstGeom>
        </p:spPr>
      </p:pic>
      <p:pic>
        <p:nvPicPr>
          <p:cNvPr id="37" name="Picture 36">
            <a:extLst>
              <a:ext uri="{FF2B5EF4-FFF2-40B4-BE49-F238E27FC236}">
                <a16:creationId xmlns:a16="http://schemas.microsoft.com/office/drawing/2014/main" id="{E744AAE0-8751-4B0A-AA4D-ED46E5451E7A}"/>
              </a:ext>
            </a:extLst>
          </p:cNvPr>
          <p:cNvPicPr>
            <a:picLocks noChangeAspect="1"/>
          </p:cNvPicPr>
          <p:nvPr/>
        </p:nvPicPr>
        <p:blipFill>
          <a:blip r:embed="rId18" cstate="print">
            <a:extLst>
              <a:ext uri="{BEBA8EAE-BF5A-486C-A8C5-ECC9F3942E4B}">
                <a14:imgProps xmlns:a14="http://schemas.microsoft.com/office/drawing/2010/main">
                  <a14:imgLayer r:embed="rId19">
                    <a14:imgEffect>
                      <a14:saturation sat="400000"/>
                    </a14:imgEffect>
                  </a14:imgLayer>
                </a14:imgProps>
              </a:ext>
              <a:ext uri="{28A0092B-C50C-407E-A947-70E740481C1C}">
                <a14:useLocalDpi xmlns:a14="http://schemas.microsoft.com/office/drawing/2010/main" val="0"/>
              </a:ext>
            </a:extLst>
          </a:blip>
          <a:stretch>
            <a:fillRect/>
          </a:stretch>
        </p:blipFill>
        <p:spPr>
          <a:xfrm>
            <a:off x="5434393" y="2387291"/>
            <a:ext cx="1160792" cy="1251397"/>
          </a:xfrm>
          <a:prstGeom prst="rect">
            <a:avLst/>
          </a:prstGeom>
        </p:spPr>
      </p:pic>
      <p:pic>
        <p:nvPicPr>
          <p:cNvPr id="39" name="Picture 38">
            <a:extLst>
              <a:ext uri="{FF2B5EF4-FFF2-40B4-BE49-F238E27FC236}">
                <a16:creationId xmlns:a16="http://schemas.microsoft.com/office/drawing/2014/main" id="{A8DE8021-F9D0-4991-918C-BC748DB0208E}"/>
              </a:ext>
            </a:extLst>
          </p:cNvPr>
          <p:cNvPicPr>
            <a:picLocks noChangeAspect="1"/>
          </p:cNvPicPr>
          <p:nvPr/>
        </p:nvPicPr>
        <p:blipFill>
          <a:blip r:embed="rId20" cstate="print">
            <a:extLst>
              <a:ext uri="{BEBA8EAE-BF5A-486C-A8C5-ECC9F3942E4B}">
                <a14:imgProps xmlns:a14="http://schemas.microsoft.com/office/drawing/2010/main">
                  <a14:imgLayer r:embed="rId21">
                    <a14:imgEffect>
                      <a14:saturation sat="400000"/>
                    </a14:imgEffect>
                  </a14:imgLayer>
                </a14:imgProps>
              </a:ext>
              <a:ext uri="{28A0092B-C50C-407E-A947-70E740481C1C}">
                <a14:useLocalDpi xmlns:a14="http://schemas.microsoft.com/office/drawing/2010/main" val="0"/>
              </a:ext>
            </a:extLst>
          </a:blip>
          <a:stretch>
            <a:fillRect/>
          </a:stretch>
        </p:blipFill>
        <p:spPr>
          <a:xfrm>
            <a:off x="6882649" y="2398080"/>
            <a:ext cx="1160792" cy="1251397"/>
          </a:xfrm>
          <a:prstGeom prst="rect">
            <a:avLst/>
          </a:prstGeom>
        </p:spPr>
      </p:pic>
      <p:sp>
        <p:nvSpPr>
          <p:cNvPr id="40" name="TextBox 39">
            <a:extLst>
              <a:ext uri="{FF2B5EF4-FFF2-40B4-BE49-F238E27FC236}">
                <a16:creationId xmlns:a16="http://schemas.microsoft.com/office/drawing/2014/main" id="{B71DCB66-7093-4AB7-BF66-C244775D54E9}"/>
              </a:ext>
            </a:extLst>
          </p:cNvPr>
          <p:cNvSpPr txBox="1"/>
          <p:nvPr/>
        </p:nvSpPr>
        <p:spPr>
          <a:xfrm>
            <a:off x="2217195" y="3834221"/>
            <a:ext cx="7676684" cy="523220"/>
          </a:xfrm>
          <a:prstGeom prst="rect">
            <a:avLst/>
          </a:prstGeom>
          <a:noFill/>
        </p:spPr>
        <p:txBody>
          <a:bodyPr wrap="square" rtlCol="0">
            <a:spAutoFit/>
          </a:bodyPr>
          <a:lstStyle/>
          <a:p>
            <a:r>
              <a:rPr lang="en-GB" sz="2800" b="1" dirty="0">
                <a:solidFill>
                  <a:schemeClr val="bg1"/>
                </a:solidFill>
                <a:latin typeface="Intro Book" panose="02000000000000000000" pitchFamily="50" charset="0"/>
              </a:rPr>
              <a:t>Protected Characteristics</a:t>
            </a:r>
          </a:p>
        </p:txBody>
      </p:sp>
      <p:sp>
        <p:nvSpPr>
          <p:cNvPr id="42" name="TextBox 41">
            <a:extLst>
              <a:ext uri="{FF2B5EF4-FFF2-40B4-BE49-F238E27FC236}">
                <a16:creationId xmlns:a16="http://schemas.microsoft.com/office/drawing/2014/main" id="{0898A51F-5837-4151-96B1-AAFE633AC605}"/>
              </a:ext>
            </a:extLst>
          </p:cNvPr>
          <p:cNvSpPr txBox="1"/>
          <p:nvPr/>
        </p:nvSpPr>
        <p:spPr>
          <a:xfrm>
            <a:off x="3233190" y="1720125"/>
            <a:ext cx="7676684" cy="523220"/>
          </a:xfrm>
          <a:prstGeom prst="rect">
            <a:avLst/>
          </a:prstGeom>
          <a:noFill/>
        </p:spPr>
        <p:txBody>
          <a:bodyPr wrap="square" rtlCol="0">
            <a:spAutoFit/>
          </a:bodyPr>
          <a:lstStyle/>
          <a:p>
            <a:r>
              <a:rPr lang="en-GB" sz="2800" b="1" dirty="0">
                <a:solidFill>
                  <a:schemeClr val="bg1"/>
                </a:solidFill>
                <a:latin typeface="Intro Book" panose="02000000000000000000" pitchFamily="50" charset="0"/>
              </a:rPr>
              <a:t>British Values</a:t>
            </a:r>
          </a:p>
        </p:txBody>
      </p:sp>
      <p:sp>
        <p:nvSpPr>
          <p:cNvPr id="43" name="TextBox 42">
            <a:extLst>
              <a:ext uri="{FF2B5EF4-FFF2-40B4-BE49-F238E27FC236}">
                <a16:creationId xmlns:a16="http://schemas.microsoft.com/office/drawing/2014/main" id="{530E0C7C-EE29-44C7-B863-98E25DD999EA}"/>
              </a:ext>
            </a:extLst>
          </p:cNvPr>
          <p:cNvSpPr txBox="1"/>
          <p:nvPr/>
        </p:nvSpPr>
        <p:spPr>
          <a:xfrm>
            <a:off x="3268511" y="660261"/>
            <a:ext cx="7676684" cy="523220"/>
          </a:xfrm>
          <a:prstGeom prst="rect">
            <a:avLst/>
          </a:prstGeom>
          <a:noFill/>
        </p:spPr>
        <p:txBody>
          <a:bodyPr wrap="square" rtlCol="0">
            <a:spAutoFit/>
          </a:bodyPr>
          <a:lstStyle/>
          <a:p>
            <a:r>
              <a:rPr lang="en-GB" sz="2800" b="1" dirty="0">
                <a:solidFill>
                  <a:schemeClr val="bg1"/>
                </a:solidFill>
                <a:latin typeface="Intro Book" panose="02000000000000000000" pitchFamily="50" charset="0"/>
              </a:rPr>
              <a:t>School Values</a:t>
            </a:r>
          </a:p>
        </p:txBody>
      </p:sp>
      <p:sp>
        <p:nvSpPr>
          <p:cNvPr id="44" name="TextBox 43">
            <a:extLst>
              <a:ext uri="{FF2B5EF4-FFF2-40B4-BE49-F238E27FC236}">
                <a16:creationId xmlns:a16="http://schemas.microsoft.com/office/drawing/2014/main" id="{9D02015B-F42B-49B9-95E7-A770A9787592}"/>
              </a:ext>
            </a:extLst>
          </p:cNvPr>
          <p:cNvSpPr txBox="1"/>
          <p:nvPr/>
        </p:nvSpPr>
        <p:spPr>
          <a:xfrm>
            <a:off x="239539" y="1193713"/>
            <a:ext cx="2986433" cy="400110"/>
          </a:xfrm>
          <a:prstGeom prst="rect">
            <a:avLst/>
          </a:prstGeom>
          <a:noFill/>
        </p:spPr>
        <p:txBody>
          <a:bodyPr wrap="square" rtlCol="0">
            <a:spAutoFit/>
          </a:bodyPr>
          <a:lstStyle/>
          <a:p>
            <a:r>
              <a:rPr lang="en-GB" sz="2000" b="1" dirty="0">
                <a:solidFill>
                  <a:srgbClr val="FF7C80"/>
                </a:solidFill>
                <a:effectLst>
                  <a:outerShdw blurRad="38100" dist="38100" dir="2700000" algn="tl">
                    <a:srgbClr val="000000">
                      <a:alpha val="43137"/>
                    </a:srgbClr>
                  </a:outerShdw>
                </a:effectLst>
                <a:latin typeface="Intro Black Caps" panose="02000000000000000000" pitchFamily="50" charset="0"/>
              </a:rPr>
              <a:t>Respect</a:t>
            </a:r>
          </a:p>
        </p:txBody>
      </p:sp>
      <p:sp>
        <p:nvSpPr>
          <p:cNvPr id="45" name="TextBox 44">
            <a:extLst>
              <a:ext uri="{FF2B5EF4-FFF2-40B4-BE49-F238E27FC236}">
                <a16:creationId xmlns:a16="http://schemas.microsoft.com/office/drawing/2014/main" id="{A09E937C-7916-4D88-BE66-B2590C5C2E73}"/>
              </a:ext>
            </a:extLst>
          </p:cNvPr>
          <p:cNvSpPr txBox="1"/>
          <p:nvPr/>
        </p:nvSpPr>
        <p:spPr>
          <a:xfrm>
            <a:off x="1677295" y="1201308"/>
            <a:ext cx="2986433" cy="400110"/>
          </a:xfrm>
          <a:prstGeom prst="rect">
            <a:avLst/>
          </a:prstGeom>
          <a:noFill/>
        </p:spPr>
        <p:txBody>
          <a:bodyPr wrap="square" rtlCol="0">
            <a:spAutoFit/>
          </a:bodyPr>
          <a:lstStyle/>
          <a:p>
            <a:r>
              <a:rPr lang="en-GB" sz="2000" b="1" dirty="0">
                <a:solidFill>
                  <a:srgbClr val="00B0F0"/>
                </a:solidFill>
                <a:effectLst>
                  <a:outerShdw blurRad="38100" dist="38100" dir="2700000" algn="tl">
                    <a:srgbClr val="000000">
                      <a:alpha val="43137"/>
                    </a:srgbClr>
                  </a:outerShdw>
                </a:effectLst>
                <a:latin typeface="Intro Black Caps" panose="02000000000000000000" pitchFamily="50" charset="0"/>
              </a:rPr>
              <a:t>Resilience </a:t>
            </a:r>
          </a:p>
        </p:txBody>
      </p:sp>
      <p:sp>
        <p:nvSpPr>
          <p:cNvPr id="46" name="TextBox 45">
            <a:extLst>
              <a:ext uri="{FF2B5EF4-FFF2-40B4-BE49-F238E27FC236}">
                <a16:creationId xmlns:a16="http://schemas.microsoft.com/office/drawing/2014/main" id="{88FB332A-C44E-4FE9-A66E-653F418F7C49}"/>
              </a:ext>
            </a:extLst>
          </p:cNvPr>
          <p:cNvSpPr txBox="1"/>
          <p:nvPr/>
        </p:nvSpPr>
        <p:spPr>
          <a:xfrm>
            <a:off x="3540465" y="1192088"/>
            <a:ext cx="2986433" cy="400110"/>
          </a:xfrm>
          <a:prstGeom prst="rect">
            <a:avLst/>
          </a:prstGeom>
          <a:noFill/>
        </p:spPr>
        <p:txBody>
          <a:bodyPr wrap="square" rtlCol="0">
            <a:spAutoFit/>
          </a:bodyPr>
          <a:lstStyle/>
          <a:p>
            <a:r>
              <a:rPr lang="en-GB" sz="2000" b="1" dirty="0">
                <a:solidFill>
                  <a:srgbClr val="FFC000"/>
                </a:solidFill>
                <a:effectLst>
                  <a:outerShdw blurRad="38100" dist="38100" dir="2700000" algn="tl">
                    <a:srgbClr val="000000">
                      <a:alpha val="43137"/>
                    </a:srgbClr>
                  </a:outerShdw>
                </a:effectLst>
                <a:latin typeface="Intro Black Caps" panose="02000000000000000000" pitchFamily="50" charset="0"/>
              </a:rPr>
              <a:t>Aspirations</a:t>
            </a:r>
          </a:p>
        </p:txBody>
      </p:sp>
      <p:sp>
        <p:nvSpPr>
          <p:cNvPr id="47" name="TextBox 46">
            <a:extLst>
              <a:ext uri="{FF2B5EF4-FFF2-40B4-BE49-F238E27FC236}">
                <a16:creationId xmlns:a16="http://schemas.microsoft.com/office/drawing/2014/main" id="{DC9D27AA-8A48-4CB7-9993-8C5457B02F2E}"/>
              </a:ext>
            </a:extLst>
          </p:cNvPr>
          <p:cNvSpPr txBox="1"/>
          <p:nvPr/>
        </p:nvSpPr>
        <p:spPr>
          <a:xfrm>
            <a:off x="5543346" y="1184797"/>
            <a:ext cx="2837980" cy="400110"/>
          </a:xfrm>
          <a:prstGeom prst="rect">
            <a:avLst/>
          </a:prstGeom>
          <a:noFill/>
        </p:spPr>
        <p:txBody>
          <a:bodyPr wrap="square" rtlCol="0">
            <a:spAutoFit/>
          </a:bodyPr>
          <a:lstStyle/>
          <a:p>
            <a:r>
              <a:rPr lang="en-GB" sz="2000" b="1" dirty="0">
                <a:solidFill>
                  <a:srgbClr val="92D050"/>
                </a:solidFill>
                <a:effectLst>
                  <a:outerShdw blurRad="38100" dist="38100" dir="2700000" algn="tl">
                    <a:srgbClr val="000000">
                      <a:alpha val="43137"/>
                    </a:srgbClr>
                  </a:outerShdw>
                </a:effectLst>
                <a:latin typeface="Intro Black Caps" panose="02000000000000000000" pitchFamily="50" charset="0"/>
              </a:rPr>
              <a:t>Integrity</a:t>
            </a:r>
          </a:p>
        </p:txBody>
      </p:sp>
      <p:sp>
        <p:nvSpPr>
          <p:cNvPr id="48" name="TextBox 47">
            <a:extLst>
              <a:ext uri="{FF2B5EF4-FFF2-40B4-BE49-F238E27FC236}">
                <a16:creationId xmlns:a16="http://schemas.microsoft.com/office/drawing/2014/main" id="{16D09916-4DAF-4CAA-A524-E21EF71AA983}"/>
              </a:ext>
            </a:extLst>
          </p:cNvPr>
          <p:cNvSpPr txBox="1"/>
          <p:nvPr/>
        </p:nvSpPr>
        <p:spPr>
          <a:xfrm>
            <a:off x="7296521" y="1177506"/>
            <a:ext cx="2837980" cy="400110"/>
          </a:xfrm>
          <a:prstGeom prst="rect">
            <a:avLst/>
          </a:prstGeom>
          <a:noFill/>
        </p:spPr>
        <p:txBody>
          <a:bodyPr wrap="square" rtlCol="0">
            <a:spAutoFit/>
          </a:bodyPr>
          <a:lstStyle/>
          <a:p>
            <a:r>
              <a:rPr lang="en-GB" sz="2000" b="1" dirty="0">
                <a:solidFill>
                  <a:srgbClr val="CC99FF"/>
                </a:solidFill>
                <a:effectLst>
                  <a:outerShdw blurRad="38100" dist="38100" dir="2700000" algn="tl">
                    <a:srgbClr val="000000">
                      <a:alpha val="43137"/>
                    </a:srgbClr>
                  </a:outerShdw>
                </a:effectLst>
                <a:latin typeface="Intro Black Caps" panose="02000000000000000000" pitchFamily="50" charset="0"/>
              </a:rPr>
              <a:t>Happiness</a:t>
            </a:r>
          </a:p>
        </p:txBody>
      </p:sp>
      <p:pic>
        <p:nvPicPr>
          <p:cNvPr id="3" name="Picture 2">
            <a:extLst>
              <a:ext uri="{FF2B5EF4-FFF2-40B4-BE49-F238E27FC236}">
                <a16:creationId xmlns:a16="http://schemas.microsoft.com/office/drawing/2014/main" id="{ED4E617B-CFBA-4BF5-99B3-59D6916098F3}"/>
              </a:ext>
            </a:extLst>
          </p:cNvPr>
          <p:cNvPicPr>
            <a:picLocks noChangeAspect="1"/>
          </p:cNvPicPr>
          <p:nvPr/>
        </p:nvPicPr>
        <p:blipFill>
          <a:blip r:embed="rId22" cstate="print">
            <a:extLst>
              <a:ext uri="{BEBA8EAE-BF5A-486C-A8C5-ECC9F3942E4B}">
                <a14:imgProps xmlns:a14="http://schemas.microsoft.com/office/drawing/2010/main">
                  <a14:imgLayer r:embed="rId2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711476" y="-302164"/>
            <a:ext cx="1653403" cy="1671414"/>
          </a:xfrm>
          <a:prstGeom prst="rect">
            <a:avLst/>
          </a:prstGeom>
        </p:spPr>
      </p:pic>
      <p:pic>
        <p:nvPicPr>
          <p:cNvPr id="7" name="Picture 6">
            <a:extLst>
              <a:ext uri="{FF2B5EF4-FFF2-40B4-BE49-F238E27FC236}">
                <a16:creationId xmlns:a16="http://schemas.microsoft.com/office/drawing/2014/main" id="{C821C115-8B31-478E-93AB-8E4971284EB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rot="994209" flipH="1">
            <a:off x="7044971" y="-66418"/>
            <a:ext cx="1127459" cy="1092063"/>
          </a:xfrm>
          <a:prstGeom prst="rect">
            <a:avLst/>
          </a:prstGeom>
        </p:spPr>
      </p:pic>
      <p:pic>
        <p:nvPicPr>
          <p:cNvPr id="6" name="Picture 5">
            <a:extLst>
              <a:ext uri="{FF2B5EF4-FFF2-40B4-BE49-F238E27FC236}">
                <a16:creationId xmlns:a16="http://schemas.microsoft.com/office/drawing/2014/main" id="{EEF5C996-5FF0-468D-B0B6-095300C372D6}"/>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1917954" y="2981090"/>
            <a:ext cx="530615" cy="530615"/>
          </a:xfrm>
          <a:prstGeom prst="rect">
            <a:avLst/>
          </a:prstGeom>
        </p:spPr>
      </p:pic>
      <p:pic>
        <p:nvPicPr>
          <p:cNvPr id="32" name="Picture 31">
            <a:extLst>
              <a:ext uri="{FF2B5EF4-FFF2-40B4-BE49-F238E27FC236}">
                <a16:creationId xmlns:a16="http://schemas.microsoft.com/office/drawing/2014/main" id="{1A6240A7-F72B-46AD-8B6B-0677CBCD9897}"/>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8521365" y="1310871"/>
            <a:ext cx="530615" cy="530615"/>
          </a:xfrm>
          <a:prstGeom prst="rect">
            <a:avLst/>
          </a:prstGeom>
        </p:spPr>
      </p:pic>
      <p:pic>
        <p:nvPicPr>
          <p:cNvPr id="34" name="Picture 33">
            <a:extLst>
              <a:ext uri="{FF2B5EF4-FFF2-40B4-BE49-F238E27FC236}">
                <a16:creationId xmlns:a16="http://schemas.microsoft.com/office/drawing/2014/main" id="{6BF21191-BCB1-40FA-B772-0607968596D8}"/>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7180861" y="5940503"/>
            <a:ext cx="530615" cy="530615"/>
          </a:xfrm>
          <a:prstGeom prst="rect">
            <a:avLst/>
          </a:prstGeom>
        </p:spPr>
      </p:pic>
      <p:pic>
        <p:nvPicPr>
          <p:cNvPr id="36" name="Picture 35">
            <a:extLst>
              <a:ext uri="{FF2B5EF4-FFF2-40B4-BE49-F238E27FC236}">
                <a16:creationId xmlns:a16="http://schemas.microsoft.com/office/drawing/2014/main" id="{BEFEC16A-E73C-4AFA-B757-7B78B29E0827}"/>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2520818" y="5940503"/>
            <a:ext cx="530615" cy="530615"/>
          </a:xfrm>
          <a:prstGeom prst="rect">
            <a:avLst/>
          </a:prstGeom>
        </p:spPr>
      </p:pic>
      <p:pic>
        <p:nvPicPr>
          <p:cNvPr id="38" name="Picture 37">
            <a:extLst>
              <a:ext uri="{FF2B5EF4-FFF2-40B4-BE49-F238E27FC236}">
                <a16:creationId xmlns:a16="http://schemas.microsoft.com/office/drawing/2014/main" id="{DBBAEEDE-B4F4-4A30-914A-BD08A9F762B6}"/>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4768410" y="2965674"/>
            <a:ext cx="530615" cy="530615"/>
          </a:xfrm>
          <a:prstGeom prst="rect">
            <a:avLst/>
          </a:prstGeom>
        </p:spPr>
      </p:pic>
      <p:pic>
        <p:nvPicPr>
          <p:cNvPr id="52" name="Picture 51">
            <a:extLst>
              <a:ext uri="{FF2B5EF4-FFF2-40B4-BE49-F238E27FC236}">
                <a16:creationId xmlns:a16="http://schemas.microsoft.com/office/drawing/2014/main" id="{ABEB3325-DEAA-4321-8DBD-6BC4977208A2}"/>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6390130" y="4845953"/>
            <a:ext cx="530615" cy="530615"/>
          </a:xfrm>
          <a:prstGeom prst="rect">
            <a:avLst/>
          </a:prstGeom>
        </p:spPr>
      </p:pic>
      <p:pic>
        <p:nvPicPr>
          <p:cNvPr id="8" name="Picture 7">
            <a:extLst>
              <a:ext uri="{FF2B5EF4-FFF2-40B4-BE49-F238E27FC236}">
                <a16:creationId xmlns:a16="http://schemas.microsoft.com/office/drawing/2014/main" id="{5CDE5E26-3B92-4782-96BF-4FEF0E850676}"/>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0" y="42402"/>
            <a:ext cx="1102875" cy="995457"/>
          </a:xfrm>
          <a:prstGeom prst="rect">
            <a:avLst/>
          </a:prstGeom>
        </p:spPr>
      </p:pic>
      <p:pic>
        <p:nvPicPr>
          <p:cNvPr id="49" name="Picture 48">
            <a:extLst>
              <a:ext uri="{FF2B5EF4-FFF2-40B4-BE49-F238E27FC236}">
                <a16:creationId xmlns:a16="http://schemas.microsoft.com/office/drawing/2014/main" id="{C021F51F-986C-4568-97FD-56B2701A746A}"/>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3037819" y="1285852"/>
            <a:ext cx="530615" cy="530615"/>
          </a:xfrm>
          <a:prstGeom prst="rect">
            <a:avLst/>
          </a:prstGeom>
        </p:spPr>
      </p:pic>
      <p:pic>
        <p:nvPicPr>
          <p:cNvPr id="50" name="Picture 49">
            <a:extLst>
              <a:ext uri="{FF2B5EF4-FFF2-40B4-BE49-F238E27FC236}">
                <a16:creationId xmlns:a16="http://schemas.microsoft.com/office/drawing/2014/main" id="{CE513716-F527-4D2D-8358-E570B67CC3D0}"/>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7931045" y="4537423"/>
            <a:ext cx="530615" cy="530615"/>
          </a:xfrm>
          <a:prstGeom prst="rect">
            <a:avLst/>
          </a:prstGeom>
        </p:spPr>
      </p:pic>
      <p:pic>
        <p:nvPicPr>
          <p:cNvPr id="51" name="Picture 50">
            <a:extLst>
              <a:ext uri="{FF2B5EF4-FFF2-40B4-BE49-F238E27FC236}">
                <a16:creationId xmlns:a16="http://schemas.microsoft.com/office/drawing/2014/main" id="{B485801D-F185-4F84-A9C2-22F14D0DCE59}"/>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5446623" y="6013164"/>
            <a:ext cx="530615" cy="530615"/>
          </a:xfrm>
          <a:prstGeom prst="rect">
            <a:avLst/>
          </a:prstGeom>
        </p:spPr>
      </p:pic>
      <p:pic>
        <p:nvPicPr>
          <p:cNvPr id="53" name="Picture 52">
            <a:extLst>
              <a:ext uri="{FF2B5EF4-FFF2-40B4-BE49-F238E27FC236}">
                <a16:creationId xmlns:a16="http://schemas.microsoft.com/office/drawing/2014/main" id="{7391549E-9ECB-4A40-BEB6-D880F0D9DCF1}"/>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4830664" y="4774706"/>
            <a:ext cx="530615" cy="530615"/>
          </a:xfrm>
          <a:prstGeom prst="rect">
            <a:avLst/>
          </a:prstGeom>
        </p:spPr>
      </p:pic>
      <p:pic>
        <p:nvPicPr>
          <p:cNvPr id="54" name="Picture 53">
            <a:extLst>
              <a:ext uri="{FF2B5EF4-FFF2-40B4-BE49-F238E27FC236}">
                <a16:creationId xmlns:a16="http://schemas.microsoft.com/office/drawing/2014/main" id="{79E3395B-2667-4B78-8ADA-98E4DC6A7D90}"/>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3958749" y="6067178"/>
            <a:ext cx="530615" cy="530615"/>
          </a:xfrm>
          <a:prstGeom prst="rect">
            <a:avLst/>
          </a:prstGeom>
        </p:spPr>
      </p:pic>
      <p:pic>
        <p:nvPicPr>
          <p:cNvPr id="55" name="Picture 54">
            <a:extLst>
              <a:ext uri="{FF2B5EF4-FFF2-40B4-BE49-F238E27FC236}">
                <a16:creationId xmlns:a16="http://schemas.microsoft.com/office/drawing/2014/main" id="{BC3F44F0-B420-4317-A45C-31E61C2D2B94}"/>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3282791" y="4936584"/>
            <a:ext cx="530615" cy="530615"/>
          </a:xfrm>
          <a:prstGeom prst="rect">
            <a:avLst/>
          </a:prstGeom>
        </p:spPr>
      </p:pic>
      <p:pic>
        <p:nvPicPr>
          <p:cNvPr id="56" name="Picture 55">
            <a:extLst>
              <a:ext uri="{FF2B5EF4-FFF2-40B4-BE49-F238E27FC236}">
                <a16:creationId xmlns:a16="http://schemas.microsoft.com/office/drawing/2014/main" id="{D649B744-B843-4413-A557-489D10E03DD2}"/>
              </a:ext>
            </a:extLst>
          </p:cNvPr>
          <p:cNvPicPr>
            <a:picLocks noChangeAspect="1"/>
          </p:cNvPicPr>
          <p:nvPr/>
        </p:nvPicPr>
        <p:blipFill>
          <a:blip r:embed="rId25" cstate="print">
            <a:extLst>
              <a:ext uri="{28A0092B-C50C-407E-A947-70E740481C1C}">
                <a14:useLocalDpi xmlns:a14="http://schemas.microsoft.com/office/drawing/2010/main" val="0"/>
              </a:ext>
              <a:ext uri="{837473B0-CC2E-450A-ABE3-18F120FF3D39}">
                <a1611:picAttrSrcUrl xmlns:a1611="http://schemas.microsoft.com/office/drawing/2016/11/main" r:id="rId26"/>
              </a:ext>
            </a:extLst>
          </a:blip>
          <a:stretch>
            <a:fillRect/>
          </a:stretch>
        </p:blipFill>
        <p:spPr>
          <a:xfrm>
            <a:off x="1678027" y="4936584"/>
            <a:ext cx="530615" cy="530615"/>
          </a:xfrm>
          <a:prstGeom prst="rect">
            <a:avLst/>
          </a:prstGeom>
        </p:spPr>
      </p:pic>
      <p:sp>
        <p:nvSpPr>
          <p:cNvPr id="57" name="TextBox 56">
            <a:extLst>
              <a:ext uri="{FF2B5EF4-FFF2-40B4-BE49-F238E27FC236}">
                <a16:creationId xmlns:a16="http://schemas.microsoft.com/office/drawing/2014/main" id="{F39ECE86-A582-4EDD-8E49-DFA424797EBF}"/>
              </a:ext>
            </a:extLst>
          </p:cNvPr>
          <p:cNvSpPr txBox="1"/>
          <p:nvPr/>
        </p:nvSpPr>
        <p:spPr>
          <a:xfrm>
            <a:off x="3132294" y="152233"/>
            <a:ext cx="2964391" cy="461665"/>
          </a:xfrm>
          <a:prstGeom prst="rect">
            <a:avLst/>
          </a:prstGeom>
          <a:solidFill>
            <a:srgbClr val="FFFFFF">
              <a:alpha val="96863"/>
            </a:srgbClr>
          </a:solidFill>
        </p:spPr>
        <p:txBody>
          <a:bodyPr wrap="square" rtlCol="0">
            <a:spAutoFit/>
          </a:bodyPr>
          <a:lstStyle/>
          <a:p>
            <a:r>
              <a:rPr lang="en-US" sz="600" dirty="0">
                <a:solidFill>
                  <a:schemeClr val="accent4">
                    <a:lumMod val="75000"/>
                  </a:schemeClr>
                </a:solidFill>
              </a:rPr>
              <a:t>SOCIAL: How to avoid alcohol misuse.</a:t>
            </a:r>
            <a:br>
              <a:rPr lang="en-US" sz="600" dirty="0">
                <a:solidFill>
                  <a:schemeClr val="accent4">
                    <a:lumMod val="75000"/>
                  </a:schemeClr>
                </a:solidFill>
              </a:rPr>
            </a:br>
            <a:r>
              <a:rPr lang="en-US" sz="600" dirty="0">
                <a:solidFill>
                  <a:schemeClr val="accent4">
                    <a:lumMod val="75000"/>
                  </a:schemeClr>
                </a:solidFill>
              </a:rPr>
              <a:t>MORAL: How to help others that maybe addicted to alcohol.  </a:t>
            </a:r>
            <a:br>
              <a:rPr lang="en-US" sz="600" dirty="0">
                <a:solidFill>
                  <a:schemeClr val="accent4">
                    <a:lumMod val="75000"/>
                  </a:schemeClr>
                </a:solidFill>
              </a:rPr>
            </a:br>
            <a:r>
              <a:rPr lang="en-US" sz="600" dirty="0">
                <a:solidFill>
                  <a:schemeClr val="accent4">
                    <a:lumMod val="75000"/>
                  </a:schemeClr>
                </a:solidFill>
              </a:rPr>
              <a:t>SPIRITUAL: To be able to find the inner strength to say no to peer pressure. </a:t>
            </a:r>
            <a:br>
              <a:rPr lang="en-US" sz="600" dirty="0">
                <a:solidFill>
                  <a:schemeClr val="accent4">
                    <a:lumMod val="75000"/>
                  </a:schemeClr>
                </a:solidFill>
              </a:rPr>
            </a:br>
            <a:r>
              <a:rPr lang="en-US" sz="600" dirty="0">
                <a:solidFill>
                  <a:schemeClr val="accent4">
                    <a:lumMod val="75000"/>
                  </a:schemeClr>
                </a:solidFill>
              </a:rPr>
              <a:t>CULTURAL:  To avoid binge drinking culture. </a:t>
            </a:r>
          </a:p>
        </p:txBody>
      </p:sp>
    </p:spTree>
    <p:extLst>
      <p:ext uri="{BB962C8B-B14F-4D97-AF65-F5344CB8AC3E}">
        <p14:creationId xmlns:p14="http://schemas.microsoft.com/office/powerpoint/2010/main" val="1773724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5678378" y="4458360"/>
            <a:ext cx="805040" cy="762272"/>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0" y="0"/>
            <a:ext cx="9144000" cy="180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4409539" y="5113617"/>
            <a:ext cx="805040" cy="762272"/>
          </a:xfrm>
          <a:prstGeom prst="rect">
            <a:avLst/>
          </a:prstGeom>
          <a:noFill/>
          <a:ln>
            <a:noFill/>
          </a:ln>
          <a:extLst>
            <a:ext uri="{53640926-AAD7-44D8-BBD7-CCE9431645EC}">
              <a14:shadowObscured xmlns:a14="http://schemas.microsoft.com/office/drawing/2010/main"/>
            </a:ext>
          </a:extLst>
        </p:spPr>
      </p:pic>
      <p:graphicFrame>
        <p:nvGraphicFramePr>
          <p:cNvPr id="5" name="Diagram 4"/>
          <p:cNvGraphicFramePr/>
          <p:nvPr/>
        </p:nvGraphicFramePr>
        <p:xfrm>
          <a:off x="-947382" y="149945"/>
          <a:ext cx="10668000" cy="6442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Picture frame drawing coloring"/>
          <p:cNvPicPr>
            <a:picLocks noChangeAspect="1" noChangeArrowheads="1"/>
          </p:cNvPicPr>
          <p:nvPr/>
        </p:nvPicPr>
        <p:blipFill rotWithShape="1">
          <a:blip r:embed="rId8">
            <a:extLst>
              <a:ext uri="{28A0092B-C50C-407E-A947-70E740481C1C}">
                <a14:useLocalDpi xmlns:a14="http://schemas.microsoft.com/office/drawing/2010/main" val="0"/>
              </a:ext>
            </a:extLst>
          </a:blip>
          <a:srcRect l="25311" t="10686" r="26666" b="12485"/>
          <a:stretch/>
        </p:blipFill>
        <p:spPr bwMode="auto">
          <a:xfrm>
            <a:off x="3347484" y="1869677"/>
            <a:ext cx="2287710" cy="2915895"/>
          </a:xfrm>
          <a:prstGeom prst="rect">
            <a:avLst/>
          </a:prstGeom>
          <a:noFill/>
          <a:extLst>
            <a:ext uri="{909E8E84-426E-40DD-AFC4-6F175D3DCCD1}">
              <a14:hiddenFill xmlns:a14="http://schemas.microsoft.com/office/drawing/2010/main">
                <a:solidFill>
                  <a:srgbClr val="FFFFFF"/>
                </a:solidFill>
              </a14:hiddenFill>
            </a:ext>
          </a:extLst>
        </p:spPr>
      </p:pic>
      <p:sp>
        <p:nvSpPr>
          <p:cNvPr id="7" name="Curved Down Arrow 6"/>
          <p:cNvSpPr/>
          <p:nvPr/>
        </p:nvSpPr>
        <p:spPr>
          <a:xfrm rot="19557828">
            <a:off x="968991" y="380390"/>
            <a:ext cx="2169994"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Box 7"/>
          <p:cNvSpPr txBox="1"/>
          <p:nvPr/>
        </p:nvSpPr>
        <p:spPr>
          <a:xfrm rot="19117540">
            <a:off x="1380763" y="459120"/>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0" name="Curved Down Arrow 9"/>
          <p:cNvSpPr/>
          <p:nvPr/>
        </p:nvSpPr>
        <p:spPr>
          <a:xfrm rot="7722299">
            <a:off x="6005015" y="5528171"/>
            <a:ext cx="2169994"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p:cNvSpPr txBox="1"/>
          <p:nvPr/>
        </p:nvSpPr>
        <p:spPr>
          <a:xfrm rot="18817048">
            <a:off x="6457731" y="5456773"/>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2" name="Curved Down Arrow 11"/>
          <p:cNvSpPr/>
          <p:nvPr/>
        </p:nvSpPr>
        <p:spPr>
          <a:xfrm rot="4789280">
            <a:off x="6901809" y="2330221"/>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Box 12"/>
          <p:cNvSpPr txBox="1"/>
          <p:nvPr/>
        </p:nvSpPr>
        <p:spPr>
          <a:xfrm rot="15884029">
            <a:off x="7245341" y="2258823"/>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4" name="Curved Down Arrow 13"/>
          <p:cNvSpPr/>
          <p:nvPr/>
        </p:nvSpPr>
        <p:spPr>
          <a:xfrm rot="15752552">
            <a:off x="-309328" y="3447584"/>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p:cNvSpPr txBox="1"/>
          <p:nvPr/>
        </p:nvSpPr>
        <p:spPr>
          <a:xfrm rot="5247301">
            <a:off x="184332" y="3376186"/>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8" name="Curved Down Arrow 17"/>
          <p:cNvSpPr/>
          <p:nvPr/>
        </p:nvSpPr>
        <p:spPr>
          <a:xfrm rot="1711466" flipH="1">
            <a:off x="2507326" y="4833838"/>
            <a:ext cx="1888364"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Box 18"/>
          <p:cNvSpPr txBox="1"/>
          <p:nvPr/>
        </p:nvSpPr>
        <p:spPr>
          <a:xfrm rot="1015449">
            <a:off x="2800553" y="5102580"/>
            <a:ext cx="1260142" cy="430887"/>
          </a:xfrm>
          <a:prstGeom prst="rect">
            <a:avLst/>
          </a:prstGeom>
          <a:noFill/>
        </p:spPr>
        <p:txBody>
          <a:bodyPr wrap="square" rtlCol="0">
            <a:spAutoFit/>
          </a:bodyPr>
          <a:lstStyle/>
          <a:p>
            <a:pPr algn="ctr"/>
            <a:r>
              <a:rPr lang="en-US" sz="1100" dirty="0">
                <a:solidFill>
                  <a:srgbClr val="F838C6"/>
                </a:solidFill>
              </a:rPr>
              <a:t>Relationships &amp; Sex Education</a:t>
            </a:r>
            <a:endParaRPr lang="en-GB" sz="1100" dirty="0">
              <a:solidFill>
                <a:srgbClr val="F838C6"/>
              </a:solidFill>
            </a:endParaRPr>
          </a:p>
        </p:txBody>
      </p:sp>
      <p:sp>
        <p:nvSpPr>
          <p:cNvPr id="20" name="Curved Down Arrow 19"/>
          <p:cNvSpPr/>
          <p:nvPr/>
        </p:nvSpPr>
        <p:spPr>
          <a:xfrm rot="11677778" flipH="1">
            <a:off x="3986260" y="1095961"/>
            <a:ext cx="1888364"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Box 20"/>
          <p:cNvSpPr txBox="1"/>
          <p:nvPr/>
        </p:nvSpPr>
        <p:spPr>
          <a:xfrm rot="1211489">
            <a:off x="4293457" y="1031380"/>
            <a:ext cx="1260142" cy="430887"/>
          </a:xfrm>
          <a:prstGeom prst="rect">
            <a:avLst/>
          </a:prstGeom>
          <a:noFill/>
        </p:spPr>
        <p:txBody>
          <a:bodyPr wrap="square" rtlCol="0">
            <a:spAutoFit/>
          </a:bodyPr>
          <a:lstStyle/>
          <a:p>
            <a:pPr algn="ctr"/>
            <a:r>
              <a:rPr lang="en-US" sz="1100" dirty="0">
                <a:solidFill>
                  <a:srgbClr val="F838C6"/>
                </a:solidFill>
              </a:rPr>
              <a:t>Relationships &amp; Sex Education</a:t>
            </a:r>
            <a:endParaRPr lang="en-GB" sz="1100" dirty="0">
              <a:solidFill>
                <a:srgbClr val="F838C6"/>
              </a:solidFill>
            </a:endParaRPr>
          </a:p>
        </p:txBody>
      </p:sp>
      <p:sp>
        <p:nvSpPr>
          <p:cNvPr id="9" name="TextBox 8"/>
          <p:cNvSpPr txBox="1"/>
          <p:nvPr/>
        </p:nvSpPr>
        <p:spPr>
          <a:xfrm>
            <a:off x="3654684" y="2733434"/>
            <a:ext cx="2190219" cy="1754326"/>
          </a:xfrm>
          <a:prstGeom prst="rect">
            <a:avLst/>
          </a:prstGeom>
          <a:noFill/>
        </p:spPr>
        <p:txBody>
          <a:bodyPr wrap="square" rtlCol="0">
            <a:spAutoFit/>
          </a:bodyPr>
          <a:lstStyle/>
          <a:p>
            <a:r>
              <a:rPr lang="en-US" sz="3600" b="1" dirty="0">
                <a:solidFill>
                  <a:srgbClr val="00B0F0"/>
                </a:solidFill>
                <a:latin typeface="Century Gothic" panose="020B0502020202020204" pitchFamily="34" charset="0"/>
              </a:rPr>
              <a:t>Y8</a:t>
            </a:r>
          </a:p>
          <a:p>
            <a:r>
              <a:rPr lang="en-US" sz="3600" b="1" dirty="0">
                <a:solidFill>
                  <a:schemeClr val="bg2">
                    <a:lumMod val="10000"/>
                  </a:schemeClr>
                </a:solidFill>
                <a:latin typeface="Century Gothic" panose="020B0502020202020204" pitchFamily="34" charset="0"/>
              </a:rPr>
              <a:t>Bigger Picture</a:t>
            </a:r>
            <a:endParaRPr lang="en-GB" sz="3600" b="1" dirty="0">
              <a:solidFill>
                <a:schemeClr val="bg2">
                  <a:lumMod val="10000"/>
                </a:schemeClr>
              </a:solidFill>
              <a:latin typeface="Century Gothic" panose="020B0502020202020204" pitchFamily="34" charset="0"/>
            </a:endParaRPr>
          </a:p>
        </p:txBody>
      </p:sp>
      <p:pic>
        <p:nvPicPr>
          <p:cNvPr id="3" name="Picture 2" descr="Brain 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1235" y="2693637"/>
            <a:ext cx="668382" cy="477373"/>
          </a:xfrm>
          <a:prstGeom prst="rect">
            <a:avLst/>
          </a:prstGeom>
        </p:spPr>
      </p:pic>
      <p:pic>
        <p:nvPicPr>
          <p:cNvPr id="25" name="Picture 24"/>
          <p:cNvPicPr/>
          <p:nvPr/>
        </p:nvPicPr>
        <p:blipFill rotWithShape="1">
          <a:blip r:embed="rId10" cstate="print">
            <a:extLst>
              <a:ext uri="{28A0092B-C50C-407E-A947-70E740481C1C}">
                <a14:useLocalDpi xmlns:a14="http://schemas.microsoft.com/office/drawing/2010/main" val="0"/>
              </a:ext>
            </a:extLst>
          </a:blip>
          <a:srcRect l="22502" t="21641" r="16300" b="17017"/>
          <a:stretch/>
        </p:blipFill>
        <p:spPr bwMode="auto">
          <a:xfrm>
            <a:off x="7542383" y="3727363"/>
            <a:ext cx="411621" cy="412461"/>
          </a:xfrm>
          <a:prstGeom prst="rect">
            <a:avLst/>
          </a:prstGeom>
          <a:ln>
            <a:noFill/>
          </a:ln>
          <a:extLst>
            <a:ext uri="{53640926-AAD7-44D8-BBD7-CCE9431645EC}">
              <a14:shadowObscured xmlns:a14="http://schemas.microsoft.com/office/drawing/2010/main"/>
            </a:ext>
          </a:extLst>
        </p:spPr>
      </p:pic>
      <p:sp>
        <p:nvSpPr>
          <p:cNvPr id="27" name="TextBox 26"/>
          <p:cNvSpPr txBox="1"/>
          <p:nvPr/>
        </p:nvSpPr>
        <p:spPr>
          <a:xfrm rot="19117540">
            <a:off x="869341" y="337260"/>
            <a:ext cx="1260142" cy="307777"/>
          </a:xfrm>
          <a:prstGeom prst="rect">
            <a:avLst/>
          </a:prstGeom>
          <a:noFill/>
        </p:spPr>
        <p:txBody>
          <a:bodyPr wrap="square" rtlCol="0">
            <a:spAutoFit/>
          </a:bodyPr>
          <a:lstStyle/>
          <a:p>
            <a:r>
              <a:rPr lang="en-US" sz="1400" dirty="0">
                <a:solidFill>
                  <a:srgbClr val="00B0F0"/>
                </a:solidFill>
              </a:rPr>
              <a:t>Citizenship</a:t>
            </a:r>
            <a:endParaRPr lang="en-GB" sz="1400" dirty="0">
              <a:solidFill>
                <a:srgbClr val="00B0F0"/>
              </a:solidFill>
            </a:endParaRPr>
          </a:p>
        </p:txBody>
      </p:sp>
      <p:sp>
        <p:nvSpPr>
          <p:cNvPr id="28" name="TextBox 27"/>
          <p:cNvSpPr txBox="1"/>
          <p:nvPr/>
        </p:nvSpPr>
        <p:spPr>
          <a:xfrm rot="19117540">
            <a:off x="6507248" y="4433350"/>
            <a:ext cx="1260142" cy="307777"/>
          </a:xfrm>
          <a:prstGeom prst="rect">
            <a:avLst/>
          </a:prstGeom>
          <a:noFill/>
        </p:spPr>
        <p:txBody>
          <a:bodyPr wrap="square" rtlCol="0">
            <a:spAutoFit/>
          </a:bodyPr>
          <a:lstStyle/>
          <a:p>
            <a:r>
              <a:rPr lang="en-US" sz="1400" dirty="0">
                <a:solidFill>
                  <a:srgbClr val="00B0F0"/>
                </a:solidFill>
              </a:rPr>
              <a:t>Citizenship</a:t>
            </a:r>
            <a:endParaRPr lang="en-GB" sz="1400" dirty="0">
              <a:solidFill>
                <a:srgbClr val="00B0F0"/>
              </a:solidFill>
            </a:endParaRPr>
          </a:p>
        </p:txBody>
      </p:sp>
      <p:sp>
        <p:nvSpPr>
          <p:cNvPr id="29" name="TextBox 28"/>
          <p:cNvSpPr txBox="1"/>
          <p:nvPr/>
        </p:nvSpPr>
        <p:spPr>
          <a:xfrm rot="19117540">
            <a:off x="6911939" y="5935552"/>
            <a:ext cx="1260142" cy="307777"/>
          </a:xfrm>
          <a:prstGeom prst="rect">
            <a:avLst/>
          </a:prstGeom>
          <a:noFill/>
        </p:spPr>
        <p:txBody>
          <a:bodyPr wrap="square" rtlCol="0">
            <a:spAutoFit/>
          </a:bodyPr>
          <a:lstStyle/>
          <a:p>
            <a:r>
              <a:rPr lang="en-US" sz="1400" dirty="0">
                <a:solidFill>
                  <a:srgbClr val="00B0F0"/>
                </a:solidFill>
              </a:rPr>
              <a:t>Citizenship</a:t>
            </a:r>
            <a:endParaRPr lang="en-GB" sz="1400" dirty="0">
              <a:solidFill>
                <a:srgbClr val="00B0F0"/>
              </a:solidFill>
            </a:endParaRPr>
          </a:p>
        </p:txBody>
      </p:sp>
      <p:pic>
        <p:nvPicPr>
          <p:cNvPr id="30" name="Picture 29"/>
          <p:cNvPicPr/>
          <p:nvPr/>
        </p:nvPicPr>
        <p:blipFill rotWithShape="1">
          <a:blip r:embed="rId10" cstate="print">
            <a:extLst>
              <a:ext uri="{28A0092B-C50C-407E-A947-70E740481C1C}">
                <a14:useLocalDpi xmlns:a14="http://schemas.microsoft.com/office/drawing/2010/main" val="0"/>
              </a:ext>
            </a:extLst>
          </a:blip>
          <a:srcRect l="22502" t="21641" r="16300" b="17017"/>
          <a:stretch/>
        </p:blipFill>
        <p:spPr bwMode="auto">
          <a:xfrm>
            <a:off x="1840171" y="2782011"/>
            <a:ext cx="411621" cy="412461"/>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3757808" y="2217107"/>
            <a:ext cx="2169395" cy="369332"/>
          </a:xfrm>
          <a:prstGeom prst="rect">
            <a:avLst/>
          </a:prstGeom>
          <a:noFill/>
        </p:spPr>
        <p:txBody>
          <a:bodyPr wrap="square" rtlCol="0">
            <a:spAutoFit/>
          </a:bodyPr>
          <a:lstStyle/>
          <a:p>
            <a:r>
              <a:rPr lang="en-GB" dirty="0">
                <a:latin typeface="Century Gothic" panose="020B0502020202020204" pitchFamily="34" charset="0"/>
              </a:rPr>
              <a:t>PSHE &amp; RSHE</a:t>
            </a:r>
          </a:p>
        </p:txBody>
      </p:sp>
      <p:pic>
        <p:nvPicPr>
          <p:cNvPr id="16" name="Picture 15">
            <a:extLst>
              <a:ext uri="{FF2B5EF4-FFF2-40B4-BE49-F238E27FC236}">
                <a16:creationId xmlns:a16="http://schemas.microsoft.com/office/drawing/2014/main" id="{1D86D643-2056-4ED9-A536-95DEABEAF522}"/>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410075" y="3267075"/>
            <a:ext cx="323850" cy="323850"/>
          </a:xfrm>
          <a:prstGeom prst="rect">
            <a:avLst/>
          </a:prstGeom>
        </p:spPr>
      </p:pic>
      <p:pic>
        <p:nvPicPr>
          <p:cNvPr id="36" name="Picture 35">
            <a:extLst>
              <a:ext uri="{FF2B5EF4-FFF2-40B4-BE49-F238E27FC236}">
                <a16:creationId xmlns:a16="http://schemas.microsoft.com/office/drawing/2014/main" id="{5FB29D6C-DF81-493C-919A-30428B74FAD6}"/>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6238127" y="1203009"/>
            <a:ext cx="1196632" cy="1196632"/>
          </a:xfrm>
          <a:prstGeom prst="rect">
            <a:avLst/>
          </a:prstGeom>
        </p:spPr>
      </p:pic>
    </p:spTree>
    <p:extLst>
      <p:ext uri="{BB962C8B-B14F-4D97-AF65-F5344CB8AC3E}">
        <p14:creationId xmlns:p14="http://schemas.microsoft.com/office/powerpoint/2010/main" val="41858718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5223" y="584232"/>
            <a:ext cx="3995004" cy="830997"/>
          </a:xfrm>
          <a:prstGeom prst="rect">
            <a:avLst/>
          </a:prstGeom>
          <a:noFill/>
        </p:spPr>
        <p:txBody>
          <a:bodyPr wrap="none" rtlCol="0">
            <a:spAutoFit/>
          </a:bodyPr>
          <a:lstStyle/>
          <a:p>
            <a:r>
              <a:rPr lang="en-US" sz="4800" dirty="0">
                <a:solidFill>
                  <a:schemeClr val="bg1"/>
                </a:solidFill>
                <a:latin typeface="Century Gothic" panose="020B0502020202020204" pitchFamily="34" charset="0"/>
              </a:rPr>
              <a:t>Key words….</a:t>
            </a:r>
            <a:endParaRPr lang="en-GB" sz="4800" dirty="0">
              <a:solidFill>
                <a:schemeClr val="bg1"/>
              </a:solidFill>
              <a:latin typeface="Century Gothic" panose="020B0502020202020204" pitchFamily="34" charset="0"/>
            </a:endParaRPr>
          </a:p>
        </p:txBody>
      </p:sp>
      <p:pic>
        <p:nvPicPr>
          <p:cNvPr id="1027" name="Picture 3" descr="page1image25188736">
            <a:extLst>
              <a:ext uri="{FF2B5EF4-FFF2-40B4-BE49-F238E27FC236}">
                <a16:creationId xmlns:a16="http://schemas.microsoft.com/office/drawing/2014/main" id="{5D269257-FB79-9D47-8215-BFD35B9F0F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500" y="-1104900"/>
            <a:ext cx="58293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20C1B82-C67B-C84F-90F6-591354CA36EF}"/>
              </a:ext>
            </a:extLst>
          </p:cNvPr>
          <p:cNvSpPr/>
          <p:nvPr/>
        </p:nvSpPr>
        <p:spPr>
          <a:xfrm>
            <a:off x="433909" y="2025908"/>
            <a:ext cx="8710091" cy="1200329"/>
          </a:xfrm>
          <a:prstGeom prst="rect">
            <a:avLst/>
          </a:prstGeom>
        </p:spPr>
        <p:txBody>
          <a:bodyPr wrap="square">
            <a:spAutoFit/>
          </a:bodyPr>
          <a:lstStyle/>
          <a:p>
            <a:pPr>
              <a:spcBef>
                <a:spcPct val="0"/>
              </a:spcBef>
            </a:pPr>
            <a:endParaRPr lang="en-US" altLang="en-US" sz="2400" dirty="0">
              <a:latin typeface="Century Gothic" panose="020B0502020202020204" pitchFamily="34" charset="0"/>
            </a:endParaRPr>
          </a:p>
          <a:p>
            <a:pPr>
              <a:spcBef>
                <a:spcPct val="0"/>
              </a:spcBef>
            </a:pPr>
            <a:endParaRPr lang="en-GB" altLang="en-US" sz="2400" dirty="0">
              <a:latin typeface="Century Gothic" panose="020B0502020202020204" pitchFamily="34" charset="0"/>
            </a:endParaRPr>
          </a:p>
          <a:p>
            <a:pPr>
              <a:spcBef>
                <a:spcPct val="0"/>
              </a:spcBef>
            </a:pPr>
            <a:endParaRPr lang="en-GB" altLang="en-US" sz="2400" b="1" dirty="0">
              <a:latin typeface="Century Gothic" panose="020B0502020202020204" pitchFamily="34" charset="0"/>
            </a:endParaRPr>
          </a:p>
        </p:txBody>
      </p:sp>
      <p:sp>
        <p:nvSpPr>
          <p:cNvPr id="6" name="TextBox 5">
            <a:extLst>
              <a:ext uri="{FF2B5EF4-FFF2-40B4-BE49-F238E27FC236}">
                <a16:creationId xmlns:a16="http://schemas.microsoft.com/office/drawing/2014/main" id="{ED3A68DA-1A89-904C-BC33-22AB7BF5F184}"/>
              </a:ext>
            </a:extLst>
          </p:cNvPr>
          <p:cNvSpPr txBox="1"/>
          <p:nvPr/>
        </p:nvSpPr>
        <p:spPr>
          <a:xfrm>
            <a:off x="2748050" y="6103369"/>
            <a:ext cx="3942105" cy="461665"/>
          </a:xfrm>
          <a:prstGeom prst="rect">
            <a:avLst/>
          </a:prstGeom>
          <a:noFill/>
        </p:spPr>
        <p:txBody>
          <a:bodyPr wrap="none" rtlCol="0">
            <a:spAutoFit/>
          </a:bodyPr>
          <a:lstStyle/>
          <a:p>
            <a:pPr algn="ctr"/>
            <a:r>
              <a:rPr lang="en-US" sz="1200" dirty="0"/>
              <a:t>Misconceptions…</a:t>
            </a:r>
          </a:p>
          <a:p>
            <a:pPr algn="ctr"/>
            <a:r>
              <a:rPr lang="en-US" sz="1200" dirty="0"/>
              <a:t>Does anyone not know what one of them means?</a:t>
            </a:r>
          </a:p>
        </p:txBody>
      </p:sp>
      <p:pic>
        <p:nvPicPr>
          <p:cNvPr id="2" name="Picture 1">
            <a:extLst>
              <a:ext uri="{FF2B5EF4-FFF2-40B4-BE49-F238E27FC236}">
                <a16:creationId xmlns:a16="http://schemas.microsoft.com/office/drawing/2014/main" id="{423DC74D-422F-8741-96DF-7883E2E01CB6}"/>
              </a:ext>
            </a:extLst>
          </p:cNvPr>
          <p:cNvPicPr>
            <a:picLocks noChangeAspect="1"/>
          </p:cNvPicPr>
          <p:nvPr/>
        </p:nvPicPr>
        <p:blipFill>
          <a:blip r:embed="rId4"/>
          <a:stretch>
            <a:fillRect/>
          </a:stretch>
        </p:blipFill>
        <p:spPr>
          <a:xfrm>
            <a:off x="5422900" y="198782"/>
            <a:ext cx="3380136" cy="1622229"/>
          </a:xfrm>
          <a:prstGeom prst="rect">
            <a:avLst/>
          </a:prstGeom>
        </p:spPr>
      </p:pic>
      <p:sp>
        <p:nvSpPr>
          <p:cNvPr id="7" name="TextBox 6"/>
          <p:cNvSpPr txBox="1"/>
          <p:nvPr/>
        </p:nvSpPr>
        <p:spPr>
          <a:xfrm>
            <a:off x="433909" y="1856053"/>
            <a:ext cx="8557813" cy="4708981"/>
          </a:xfrm>
          <a:prstGeom prst="rect">
            <a:avLst/>
          </a:prstGeom>
          <a:noFill/>
        </p:spPr>
        <p:txBody>
          <a:bodyPr wrap="square" rtlCol="0">
            <a:spAutoFit/>
          </a:bodyPr>
          <a:lstStyle/>
          <a:p>
            <a:r>
              <a:rPr lang="en-GB" sz="2400" b="1" dirty="0">
                <a:solidFill>
                  <a:schemeClr val="accent1">
                    <a:lumMod val="75000"/>
                  </a:schemeClr>
                </a:solidFill>
                <a:latin typeface="Century Gothic" panose="020B0502020202020204" pitchFamily="34" charset="0"/>
              </a:rPr>
              <a:t>Alcohol</a:t>
            </a:r>
            <a:r>
              <a:rPr lang="en-GB" sz="2400" dirty="0">
                <a:solidFill>
                  <a:schemeClr val="accent1">
                    <a:lumMod val="75000"/>
                  </a:schemeClr>
                </a:solidFill>
                <a:latin typeface="Century Gothic" panose="020B0502020202020204" pitchFamily="34" charset="0"/>
              </a:rPr>
              <a:t> – </a:t>
            </a:r>
            <a:r>
              <a:rPr lang="en-GB" sz="2400" dirty="0">
                <a:latin typeface="Century Gothic" panose="020B0502020202020204" pitchFamily="34" charset="0"/>
              </a:rPr>
              <a:t>a chemical which is in certain drinks and changes how people behave.</a:t>
            </a:r>
          </a:p>
          <a:p>
            <a:endParaRPr lang="en-GB" sz="2400" dirty="0">
              <a:solidFill>
                <a:schemeClr val="accent1">
                  <a:lumMod val="75000"/>
                </a:schemeClr>
              </a:solidFill>
              <a:latin typeface="Century Gothic" panose="020B0502020202020204" pitchFamily="34" charset="0"/>
            </a:endParaRPr>
          </a:p>
          <a:p>
            <a:r>
              <a:rPr lang="en-GB" sz="2400" b="1" dirty="0">
                <a:solidFill>
                  <a:schemeClr val="accent1">
                    <a:lumMod val="75000"/>
                  </a:schemeClr>
                </a:solidFill>
                <a:latin typeface="Century Gothic" panose="020B0502020202020204" pitchFamily="34" charset="0"/>
              </a:rPr>
              <a:t>Units</a:t>
            </a:r>
            <a:r>
              <a:rPr lang="en-GB" sz="2400" dirty="0">
                <a:solidFill>
                  <a:schemeClr val="accent1">
                    <a:lumMod val="75000"/>
                  </a:schemeClr>
                </a:solidFill>
                <a:latin typeface="Century Gothic" panose="020B0502020202020204" pitchFamily="34" charset="0"/>
              </a:rPr>
              <a:t> - </a:t>
            </a:r>
            <a:r>
              <a:rPr lang="en-GB" sz="2400" dirty="0">
                <a:latin typeface="Century Gothic" panose="020B0502020202020204" pitchFamily="34" charset="0"/>
              </a:rPr>
              <a:t>Units are a simple way of expressing the quantity of pure alcohol in a drink.</a:t>
            </a:r>
          </a:p>
          <a:p>
            <a:endParaRPr lang="en-GB" sz="2400" dirty="0">
              <a:solidFill>
                <a:schemeClr val="accent1">
                  <a:lumMod val="75000"/>
                </a:schemeClr>
              </a:solidFill>
              <a:latin typeface="Century Gothic" panose="020B0502020202020204" pitchFamily="34" charset="0"/>
            </a:endParaRPr>
          </a:p>
          <a:p>
            <a:r>
              <a:rPr lang="en-GB" sz="2400" b="1" dirty="0">
                <a:solidFill>
                  <a:schemeClr val="accent1">
                    <a:lumMod val="75000"/>
                  </a:schemeClr>
                </a:solidFill>
              </a:rPr>
              <a:t> Depressant </a:t>
            </a:r>
            <a:r>
              <a:rPr lang="en-GB" sz="2400" dirty="0">
                <a:solidFill>
                  <a:schemeClr val="accent1">
                    <a:lumMod val="75000"/>
                  </a:schemeClr>
                </a:solidFill>
              </a:rPr>
              <a:t>- </a:t>
            </a:r>
            <a:r>
              <a:rPr lang="en-GB" sz="2400" dirty="0"/>
              <a:t>depressant, or central depressant, is a drug that lowers neurotransmission levels, which is to depress or reduce arousal or stimulation, in various areas of the brain. Depressants are also occasionally referred to as "downers" as they lower the level of arousal when taken.</a:t>
            </a:r>
            <a:endParaRPr lang="en-GB" sz="2400" dirty="0">
              <a:latin typeface="Century Gothic" panose="020B0502020202020204" pitchFamily="34" charset="0"/>
            </a:endParaRPr>
          </a:p>
          <a:p>
            <a:endParaRPr lang="en-US" dirty="0">
              <a:solidFill>
                <a:schemeClr val="accent1">
                  <a:lumMod val="75000"/>
                </a:schemeClr>
              </a:solidFill>
              <a:latin typeface="Century Gothic" panose="020B0502020202020204" pitchFamily="34" charset="0"/>
            </a:endParaRPr>
          </a:p>
          <a:p>
            <a:endParaRPr lang="en-GB" dirty="0"/>
          </a:p>
        </p:txBody>
      </p:sp>
    </p:spTree>
    <p:extLst>
      <p:ext uri="{BB962C8B-B14F-4D97-AF65-F5344CB8AC3E}">
        <p14:creationId xmlns:p14="http://schemas.microsoft.com/office/powerpoint/2010/main" val="177872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a:extLst>
              <a:ext uri="{FF2B5EF4-FFF2-40B4-BE49-F238E27FC236}">
                <a16:creationId xmlns:a16="http://schemas.microsoft.com/office/drawing/2014/main" id="{E34252D7-0299-F94A-AD04-20D8EE2E1D77}"/>
              </a:ext>
            </a:extLst>
          </p:cNvPr>
          <p:cNvSpPr txBox="1">
            <a:spLocks noChangeArrowheads="1"/>
          </p:cNvSpPr>
          <p:nvPr/>
        </p:nvSpPr>
        <p:spPr bwMode="auto">
          <a:xfrm>
            <a:off x="539750" y="1766957"/>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2400" b="1" baseline="0" dirty="0">
                <a:latin typeface="+mn-lt"/>
              </a:rPr>
              <a:t>By the end of this lesson you will be able to:</a:t>
            </a:r>
            <a:endParaRPr lang="en-US" altLang="en-US" sz="2400" b="1" baseline="0" dirty="0">
              <a:latin typeface="+mn-lt"/>
            </a:endParaRPr>
          </a:p>
        </p:txBody>
      </p:sp>
      <p:sp>
        <p:nvSpPr>
          <p:cNvPr id="6147" name="Text Box 7">
            <a:extLst>
              <a:ext uri="{FF2B5EF4-FFF2-40B4-BE49-F238E27FC236}">
                <a16:creationId xmlns:a16="http://schemas.microsoft.com/office/drawing/2014/main" id="{E62F28BD-CAAA-614C-9E97-57FB48B4AED4}"/>
              </a:ext>
            </a:extLst>
          </p:cNvPr>
          <p:cNvSpPr txBox="1">
            <a:spLocks noChangeArrowheads="1"/>
          </p:cNvSpPr>
          <p:nvPr/>
        </p:nvSpPr>
        <p:spPr bwMode="auto">
          <a:xfrm>
            <a:off x="251446" y="2224157"/>
            <a:ext cx="8425208"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r>
              <a:rPr lang="en-GB" sz="3600" dirty="0">
                <a:solidFill>
                  <a:srgbClr val="0070C0"/>
                </a:solidFill>
                <a:latin typeface="Century Gothic" panose="020B0502020202020204" pitchFamily="34" charset="0"/>
              </a:rPr>
              <a:t>Describe some negative effects of excessive alcohol drinking.</a:t>
            </a:r>
          </a:p>
          <a:p>
            <a:endParaRPr lang="en-GB" sz="3600" dirty="0">
              <a:solidFill>
                <a:schemeClr val="accent6">
                  <a:lumMod val="75000"/>
                </a:schemeClr>
              </a:solidFill>
              <a:latin typeface="Century Gothic" panose="020B0502020202020204" pitchFamily="34" charset="0"/>
            </a:endParaRPr>
          </a:p>
          <a:p>
            <a:r>
              <a:rPr lang="en-GB" sz="3600" dirty="0">
                <a:solidFill>
                  <a:srgbClr val="00B050"/>
                </a:solidFill>
                <a:latin typeface="Century Gothic" panose="020B0502020202020204" pitchFamily="34" charset="0"/>
              </a:rPr>
              <a:t>Explain how excessive alcohol drinking can damage the body.</a:t>
            </a:r>
          </a:p>
          <a:p>
            <a:endParaRPr lang="en-GB" sz="3600" dirty="0">
              <a:latin typeface="Century Gothic" panose="020B0502020202020204" pitchFamily="34" charset="0"/>
            </a:endParaRPr>
          </a:p>
          <a:p>
            <a:r>
              <a:rPr lang="en-GB" sz="3600" dirty="0">
                <a:solidFill>
                  <a:srgbClr val="FF0000"/>
                </a:solidFill>
                <a:latin typeface="Century Gothic" panose="020B0502020202020204" pitchFamily="34" charset="0"/>
              </a:rPr>
              <a:t>Analyse why people continue to drink alcohol excessively, despite having knowledge of the risks</a:t>
            </a:r>
            <a:r>
              <a:rPr lang="en-GB" sz="3600" dirty="0">
                <a:latin typeface="Century Gothic" panose="020B0502020202020204" pitchFamily="34" charset="0"/>
              </a:rPr>
              <a:t>.</a:t>
            </a:r>
          </a:p>
          <a:p>
            <a:endParaRPr lang="en-GB" sz="3600" dirty="0">
              <a:latin typeface="Century Gothic" panose="020B0502020202020204" pitchFamily="34" charset="0"/>
            </a:endParaRPr>
          </a:p>
          <a:p>
            <a:endParaRPr lang="en-GB" sz="3600" dirty="0">
              <a:latin typeface="Century Gothic" panose="020B0502020202020204" pitchFamily="34" charset="0"/>
            </a:endParaRPr>
          </a:p>
          <a:p>
            <a:endParaRPr lang="en-GB" sz="3600" dirty="0">
              <a:latin typeface="Century Gothic" panose="020B0502020202020204" pitchFamily="34" charset="0"/>
            </a:endParaRPr>
          </a:p>
        </p:txBody>
      </p:sp>
      <p:sp>
        <p:nvSpPr>
          <p:cNvPr id="6148" name="Rectangle 9">
            <a:extLst>
              <a:ext uri="{FF2B5EF4-FFF2-40B4-BE49-F238E27FC236}">
                <a16:creationId xmlns:a16="http://schemas.microsoft.com/office/drawing/2014/main" id="{03F5FF37-8991-1348-9372-BAEF087E8286}"/>
              </a:ext>
            </a:extLst>
          </p:cNvPr>
          <p:cNvSpPr>
            <a:spLocks noChangeArrowheads="1"/>
          </p:cNvSpPr>
          <p:nvPr/>
        </p:nvSpPr>
        <p:spPr bwMode="auto">
          <a:xfrm>
            <a:off x="539750" y="388372"/>
            <a:ext cx="61334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4800" b="1" baseline="0" dirty="0">
                <a:solidFill>
                  <a:schemeClr val="bg1"/>
                </a:solidFill>
                <a:latin typeface="+mn-lt"/>
              </a:rPr>
              <a:t>Learning Objectives</a:t>
            </a:r>
          </a:p>
        </p:txBody>
      </p:sp>
    </p:spTree>
    <p:extLst>
      <p:ext uri="{BB962C8B-B14F-4D97-AF65-F5344CB8AC3E}">
        <p14:creationId xmlns:p14="http://schemas.microsoft.com/office/powerpoint/2010/main" val="206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B6DF2E-9D24-D342-A79C-84FB796FB9C8}"/>
              </a:ext>
            </a:extLst>
          </p:cNvPr>
          <p:cNvPicPr>
            <a:picLocks noChangeAspect="1"/>
          </p:cNvPicPr>
          <p:nvPr/>
        </p:nvPicPr>
        <p:blipFill>
          <a:blip r:embed="rId4"/>
          <a:stretch>
            <a:fillRect/>
          </a:stretch>
        </p:blipFill>
        <p:spPr>
          <a:xfrm>
            <a:off x="7258557" y="363070"/>
            <a:ext cx="1627854" cy="1027511"/>
          </a:xfrm>
          <a:prstGeom prst="rect">
            <a:avLst/>
          </a:prstGeom>
        </p:spPr>
      </p:pic>
      <p:sp>
        <p:nvSpPr>
          <p:cNvPr id="7" name="TextBox 6">
            <a:extLst>
              <a:ext uri="{FF2B5EF4-FFF2-40B4-BE49-F238E27FC236}">
                <a16:creationId xmlns:a16="http://schemas.microsoft.com/office/drawing/2014/main" id="{DC0ED662-7AA8-2449-85F8-258A3350EC7D}"/>
              </a:ext>
            </a:extLst>
          </p:cNvPr>
          <p:cNvSpPr txBox="1"/>
          <p:nvPr/>
        </p:nvSpPr>
        <p:spPr>
          <a:xfrm>
            <a:off x="3421511" y="319572"/>
            <a:ext cx="4001265" cy="1200329"/>
          </a:xfrm>
          <a:prstGeom prst="rect">
            <a:avLst/>
          </a:prstGeom>
          <a:noFill/>
        </p:spPr>
        <p:txBody>
          <a:bodyPr wrap="square" rtlCol="0">
            <a:spAutoFit/>
          </a:bodyPr>
          <a:lstStyle/>
          <a:p>
            <a:r>
              <a:rPr lang="en-GB" b="1" dirty="0">
                <a:solidFill>
                  <a:schemeClr val="bg1"/>
                </a:solidFill>
              </a:rPr>
              <a:t>Activity:</a:t>
            </a:r>
          </a:p>
          <a:p>
            <a:r>
              <a:rPr lang="en-GB" dirty="0">
                <a:solidFill>
                  <a:schemeClr val="bg1"/>
                </a:solidFill>
              </a:rPr>
              <a:t>Watch this video and think what would happen if you drank everyday?</a:t>
            </a:r>
            <a:endParaRPr lang="en-US" dirty="0">
              <a:solidFill>
                <a:schemeClr val="bg1"/>
              </a:solidFill>
            </a:endParaRPr>
          </a:p>
        </p:txBody>
      </p:sp>
      <p:pic>
        <p:nvPicPr>
          <p:cNvPr id="6" name="Online Media 5" descr="Drinkaware - effects of alcohol animation">
            <a:hlinkClick r:id="" action="ppaction://media"/>
            <a:extLst>
              <a:ext uri="{FF2B5EF4-FFF2-40B4-BE49-F238E27FC236}">
                <a16:creationId xmlns:a16="http://schemas.microsoft.com/office/drawing/2014/main" id="{3422CBEF-11A3-E143-AB60-6CFE8BE6EB4D}"/>
              </a:ext>
            </a:extLst>
          </p:cNvPr>
          <p:cNvPicPr>
            <a:picLocks noRot="1" noChangeAspect="1"/>
          </p:cNvPicPr>
          <p:nvPr>
            <a:videoFile r:link="rId1"/>
          </p:nvPr>
        </p:nvPicPr>
        <p:blipFill>
          <a:blip r:embed="rId5"/>
          <a:stretch>
            <a:fillRect/>
          </a:stretch>
        </p:blipFill>
        <p:spPr>
          <a:xfrm>
            <a:off x="166143" y="1684478"/>
            <a:ext cx="8750248" cy="4943890"/>
          </a:xfrm>
          <a:prstGeom prst="rect">
            <a:avLst/>
          </a:prstGeom>
        </p:spPr>
      </p:pic>
    </p:spTree>
    <p:extLst>
      <p:ext uri="{BB962C8B-B14F-4D97-AF65-F5344CB8AC3E}">
        <p14:creationId xmlns:p14="http://schemas.microsoft.com/office/powerpoint/2010/main" val="178773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 group of glasses with colorful liquid in them&#10;&#10;Description automatically generated with low confidence">
            <a:extLst>
              <a:ext uri="{FF2B5EF4-FFF2-40B4-BE49-F238E27FC236}">
                <a16:creationId xmlns:a16="http://schemas.microsoft.com/office/drawing/2014/main" id="{AB42135B-875B-5F4B-8DEA-697F0C9B9EA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083" r="-3" b="14765"/>
          <a:stretch/>
        </p:blipFill>
        <p:spPr bwMode="auto">
          <a:xfrm>
            <a:off x="4444680" y="10"/>
            <a:ext cx="4699318" cy="2285990"/>
          </a:xfrm>
          <a:custGeom>
            <a:avLst/>
            <a:gdLst/>
            <a:ahLst/>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D9F1A0EA-F894-BE44-B589-53EF851F0D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742" r="-1" b="1107"/>
          <a:stretch/>
        </p:blipFill>
        <p:spPr bwMode="auto">
          <a:xfrm>
            <a:off x="5241306" y="2286000"/>
            <a:ext cx="3902692" cy="2286000"/>
          </a:xfrm>
          <a:custGeom>
            <a:avLst/>
            <a:gdLst/>
            <a:ahLst/>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A group of wine glasses&#10;&#10;Description automatically generated with low confidence">
            <a:extLst>
              <a:ext uri="{FF2B5EF4-FFF2-40B4-BE49-F238E27FC236}">
                <a16:creationId xmlns:a16="http://schemas.microsoft.com/office/drawing/2014/main" id="{D89D966D-B412-E14B-B6A6-564F6A8582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518" r="2" b="2"/>
          <a:stretch/>
        </p:blipFill>
        <p:spPr bwMode="auto">
          <a:xfrm>
            <a:off x="6035713" y="4572000"/>
            <a:ext cx="3108287" cy="2286000"/>
          </a:xfrm>
          <a:custGeom>
            <a:avLst/>
            <a:gdLst/>
            <a:ahLst/>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46A49709-3B2C-FD43-9AD7-DE5DD50FB27A}"/>
              </a:ext>
            </a:extLst>
          </p:cNvPr>
          <p:cNvSpPr/>
          <p:nvPr/>
        </p:nvSpPr>
        <p:spPr>
          <a:xfrm>
            <a:off x="74142" y="105633"/>
            <a:ext cx="3816030" cy="1325563"/>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lang="en-US" sz="3600" b="1" kern="1200" dirty="0">
                <a:solidFill>
                  <a:schemeClr val="bg1"/>
                </a:solidFill>
                <a:latin typeface="+mj-lt"/>
                <a:ea typeface="+mj-ea"/>
                <a:cs typeface="+mj-cs"/>
              </a:rPr>
              <a:t>Why must we be so careful with alcohol?</a:t>
            </a:r>
          </a:p>
        </p:txBody>
      </p:sp>
      <p:sp>
        <p:nvSpPr>
          <p:cNvPr id="4" name="TextBox 3">
            <a:extLst>
              <a:ext uri="{FF2B5EF4-FFF2-40B4-BE49-F238E27FC236}">
                <a16:creationId xmlns:a16="http://schemas.microsoft.com/office/drawing/2014/main" id="{B5854F39-27CA-EE4A-9B07-86D6C591A0C6}"/>
              </a:ext>
            </a:extLst>
          </p:cNvPr>
          <p:cNvSpPr txBox="1"/>
          <p:nvPr/>
        </p:nvSpPr>
        <p:spPr>
          <a:xfrm>
            <a:off x="528133" y="1752799"/>
            <a:ext cx="4699318" cy="4664364"/>
          </a:xfrm>
          <a:prstGeom prst="rect">
            <a:avLst/>
          </a:prstGeom>
        </p:spPr>
        <p:txBody>
          <a:bodyPr vert="horz" lIns="91440" tIns="45720" rIns="91440" bIns="45720" rtlCol="0">
            <a:normAutofit/>
          </a:bodyPr>
          <a:lstStyle/>
          <a:p>
            <a:pPr defTabSz="914400">
              <a:lnSpc>
                <a:spcPct val="90000"/>
              </a:lnSpc>
              <a:spcAft>
                <a:spcPts val="600"/>
              </a:spcAft>
            </a:pPr>
            <a:r>
              <a:rPr lang="en-US" dirty="0">
                <a:solidFill>
                  <a:srgbClr val="FF0000"/>
                </a:solidFill>
              </a:rPr>
              <a:t>Challenge:</a:t>
            </a:r>
          </a:p>
          <a:p>
            <a:pPr defTabSz="914400">
              <a:lnSpc>
                <a:spcPct val="90000"/>
              </a:lnSpc>
              <a:spcAft>
                <a:spcPts val="600"/>
              </a:spcAft>
            </a:pPr>
            <a:r>
              <a:rPr lang="en-US" dirty="0">
                <a:solidFill>
                  <a:srgbClr val="FF0000"/>
                </a:solidFill>
              </a:rPr>
              <a:t>Label the liquids on your sheet as containing alcohol or not containing alcohol.</a:t>
            </a:r>
          </a:p>
          <a:p>
            <a:pPr indent="-228600" defTabSz="914400">
              <a:lnSpc>
                <a:spcPct val="90000"/>
              </a:lnSpc>
              <a:spcAft>
                <a:spcPts val="600"/>
              </a:spcAft>
              <a:buFont typeface="Arial" panose="020B0604020202020204" pitchFamily="34" charset="0"/>
              <a:buChar char="•"/>
            </a:pPr>
            <a:endParaRPr lang="en-US" dirty="0"/>
          </a:p>
          <a:p>
            <a:pPr defTabSz="914400">
              <a:lnSpc>
                <a:spcPct val="90000"/>
              </a:lnSpc>
              <a:spcAft>
                <a:spcPts val="600"/>
              </a:spcAft>
            </a:pPr>
            <a:r>
              <a:rPr lang="en-US" dirty="0">
                <a:solidFill>
                  <a:schemeClr val="accent2">
                    <a:lumMod val="75000"/>
                  </a:schemeClr>
                </a:solidFill>
              </a:rPr>
              <a:t>More challenging –</a:t>
            </a:r>
          </a:p>
          <a:p>
            <a:pPr defTabSz="914400">
              <a:lnSpc>
                <a:spcPct val="90000"/>
              </a:lnSpc>
              <a:spcAft>
                <a:spcPts val="600"/>
              </a:spcAft>
            </a:pPr>
            <a:r>
              <a:rPr lang="en-US" dirty="0">
                <a:solidFill>
                  <a:schemeClr val="accent2">
                    <a:lumMod val="75000"/>
                  </a:schemeClr>
                </a:solidFill>
              </a:rPr>
              <a:t> How did you make your choices? Did any of the substances surprise you?</a:t>
            </a:r>
          </a:p>
          <a:p>
            <a:pPr indent="-228600" defTabSz="914400">
              <a:lnSpc>
                <a:spcPct val="90000"/>
              </a:lnSpc>
              <a:spcAft>
                <a:spcPts val="600"/>
              </a:spcAft>
              <a:buFont typeface="Arial" panose="020B0604020202020204" pitchFamily="34" charset="0"/>
              <a:buChar char="•"/>
            </a:pPr>
            <a:endParaRPr lang="en-US" dirty="0"/>
          </a:p>
          <a:p>
            <a:pPr defTabSz="914400">
              <a:lnSpc>
                <a:spcPct val="90000"/>
              </a:lnSpc>
              <a:spcAft>
                <a:spcPts val="600"/>
              </a:spcAft>
            </a:pPr>
            <a:r>
              <a:rPr lang="en-US" dirty="0">
                <a:solidFill>
                  <a:srgbClr val="00B050"/>
                </a:solidFill>
              </a:rPr>
              <a:t>Mega challenging –</a:t>
            </a:r>
          </a:p>
          <a:p>
            <a:pPr defTabSz="914400">
              <a:lnSpc>
                <a:spcPct val="90000"/>
              </a:lnSpc>
              <a:spcAft>
                <a:spcPts val="600"/>
              </a:spcAft>
            </a:pPr>
            <a:r>
              <a:rPr lang="en-US" dirty="0">
                <a:solidFill>
                  <a:srgbClr val="00B050"/>
                </a:solidFill>
              </a:rPr>
              <a:t>Is there a valid argument for the clearer labelling of alcoholic substances? Explain.</a:t>
            </a:r>
          </a:p>
        </p:txBody>
      </p:sp>
      <p:sp>
        <p:nvSpPr>
          <p:cNvPr id="2" name="TextBox 1"/>
          <p:cNvSpPr txBox="1"/>
          <p:nvPr/>
        </p:nvSpPr>
        <p:spPr>
          <a:xfrm>
            <a:off x="1519881" y="2014151"/>
            <a:ext cx="6598508" cy="2308324"/>
          </a:xfrm>
          <a:prstGeom prst="rect">
            <a:avLst/>
          </a:prstGeom>
          <a:solidFill>
            <a:srgbClr val="FF0000"/>
          </a:solidFill>
        </p:spPr>
        <p:txBody>
          <a:bodyPr wrap="square" rtlCol="0">
            <a:spAutoFit/>
          </a:bodyPr>
          <a:lstStyle/>
          <a:p>
            <a:pPr algn="ctr"/>
            <a:r>
              <a:rPr lang="en-GB" sz="4800" b="1" dirty="0">
                <a:solidFill>
                  <a:schemeClr val="bg1"/>
                </a:solidFill>
              </a:rPr>
              <a:t>Teacher – Please explain what each item is on the sheet. </a:t>
            </a:r>
          </a:p>
        </p:txBody>
      </p:sp>
    </p:spTree>
    <p:extLst>
      <p:ext uri="{BB962C8B-B14F-4D97-AF65-F5344CB8AC3E}">
        <p14:creationId xmlns:p14="http://schemas.microsoft.com/office/powerpoint/2010/main" val="52842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FE7670-E13B-C940-92FE-AA5E38E4C94D}"/>
              </a:ext>
            </a:extLst>
          </p:cNvPr>
          <p:cNvSpPr txBox="1"/>
          <p:nvPr/>
        </p:nvSpPr>
        <p:spPr>
          <a:xfrm>
            <a:off x="182538" y="1530966"/>
            <a:ext cx="8793727" cy="4708981"/>
          </a:xfrm>
          <a:prstGeom prst="rect">
            <a:avLst/>
          </a:prstGeom>
          <a:noFill/>
        </p:spPr>
        <p:txBody>
          <a:bodyPr wrap="square" rtlCol="0">
            <a:spAutoFit/>
          </a:bodyPr>
          <a:lstStyle/>
          <a:p>
            <a:r>
              <a:rPr lang="en-GB" sz="2400" dirty="0">
                <a:solidFill>
                  <a:srgbClr val="7030A0"/>
                </a:solidFill>
                <a:latin typeface="Century Gothic" panose="020B0502020202020204" pitchFamily="34" charset="0"/>
              </a:rPr>
              <a:t>Your teacher will now enlighten you on how common alcohol actually is, not just in drinks but in household products. </a:t>
            </a:r>
          </a:p>
          <a:p>
            <a:endParaRPr lang="en-GB" sz="2400" dirty="0">
              <a:solidFill>
                <a:srgbClr val="7030A0"/>
              </a:solidFill>
              <a:latin typeface="Century Gothic" panose="020B0502020202020204" pitchFamily="34" charset="0"/>
            </a:endParaRPr>
          </a:p>
          <a:p>
            <a:r>
              <a:rPr lang="en-GB" sz="2400" dirty="0">
                <a:solidFill>
                  <a:srgbClr val="7030A0"/>
                </a:solidFill>
                <a:latin typeface="Century Gothic" panose="020B0502020202020204" pitchFamily="34" charset="0"/>
              </a:rPr>
              <a:t>Used sensibly, this substance has a variety of uses.</a:t>
            </a:r>
          </a:p>
          <a:p>
            <a:r>
              <a:rPr lang="en-GB" sz="2000" dirty="0">
                <a:latin typeface="Century Gothic" panose="020B0502020202020204" pitchFamily="34" charset="0"/>
              </a:rPr>
              <a:t>	</a:t>
            </a:r>
            <a:endParaRPr lang="en-GB" sz="2000" dirty="0">
              <a:solidFill>
                <a:srgbClr val="FF00FF"/>
              </a:solidFill>
              <a:latin typeface="Century Gothic" panose="020B0502020202020204" pitchFamily="34" charset="0"/>
            </a:endParaRPr>
          </a:p>
          <a:p>
            <a:r>
              <a:rPr lang="en-GB" sz="2000" dirty="0">
                <a:solidFill>
                  <a:srgbClr val="FF00FF"/>
                </a:solidFill>
                <a:latin typeface="Century Gothic" panose="020B0502020202020204" pitchFamily="34" charset="0"/>
              </a:rPr>
              <a:t>Interesting fact:</a:t>
            </a:r>
          </a:p>
          <a:p>
            <a:r>
              <a:rPr lang="en-GB" sz="2000" dirty="0">
                <a:latin typeface="Century Gothic" panose="020B0502020202020204" pitchFamily="34" charset="0"/>
              </a:rPr>
              <a:t>recently some doctors surgeries </a:t>
            </a:r>
          </a:p>
          <a:p>
            <a:r>
              <a:rPr lang="en-GB" sz="2000" dirty="0">
                <a:latin typeface="Century Gothic" panose="020B0502020202020204" pitchFamily="34" charset="0"/>
              </a:rPr>
              <a:t>in the UK have had to start actually </a:t>
            </a:r>
          </a:p>
          <a:p>
            <a:r>
              <a:rPr lang="en-GB" sz="2000" dirty="0">
                <a:latin typeface="Century Gothic" panose="020B0502020202020204" pitchFamily="34" charset="0"/>
              </a:rPr>
              <a:t>Hiding the hand gel in their waiting </a:t>
            </a:r>
          </a:p>
          <a:p>
            <a:r>
              <a:rPr lang="en-GB" sz="2000" dirty="0">
                <a:latin typeface="Century Gothic" panose="020B0502020202020204" pitchFamily="34" charset="0"/>
              </a:rPr>
              <a:t>rooms.</a:t>
            </a:r>
          </a:p>
          <a:p>
            <a:endParaRPr lang="en-GB" sz="2000" dirty="0">
              <a:latin typeface="Century Gothic" panose="020B0502020202020204" pitchFamily="34" charset="0"/>
            </a:endParaRPr>
          </a:p>
          <a:p>
            <a:r>
              <a:rPr lang="en-GB" sz="2000" dirty="0">
                <a:latin typeface="Century Gothic" panose="020B0502020202020204" pitchFamily="34" charset="0"/>
              </a:rPr>
              <a:t>Why might this be?				</a:t>
            </a:r>
          </a:p>
          <a:p>
            <a:endParaRPr lang="en-GB" sz="2000" dirty="0">
              <a:latin typeface="Century Gothic" panose="020B0502020202020204" pitchFamily="34" charset="0"/>
            </a:endParaRPr>
          </a:p>
        </p:txBody>
      </p:sp>
      <p:sp>
        <p:nvSpPr>
          <p:cNvPr id="10" name="TextBox 9">
            <a:extLst>
              <a:ext uri="{FF2B5EF4-FFF2-40B4-BE49-F238E27FC236}">
                <a16:creationId xmlns:a16="http://schemas.microsoft.com/office/drawing/2014/main" id="{70DC5C43-C89F-5342-910D-41E92336F044}"/>
              </a:ext>
            </a:extLst>
          </p:cNvPr>
          <p:cNvSpPr txBox="1"/>
          <p:nvPr/>
        </p:nvSpPr>
        <p:spPr>
          <a:xfrm>
            <a:off x="324872" y="257624"/>
            <a:ext cx="8509061" cy="523220"/>
          </a:xfrm>
          <a:prstGeom prst="rect">
            <a:avLst/>
          </a:prstGeom>
          <a:noFill/>
        </p:spPr>
        <p:txBody>
          <a:bodyPr wrap="none" rtlCol="0">
            <a:spAutoFit/>
          </a:bodyPr>
          <a:lstStyle/>
          <a:p>
            <a:r>
              <a:rPr lang="en-US" sz="2800" dirty="0">
                <a:solidFill>
                  <a:schemeClr val="bg1"/>
                </a:solidFill>
              </a:rPr>
              <a:t>Why must we be careful of our alcohol intake?</a:t>
            </a:r>
          </a:p>
        </p:txBody>
      </p:sp>
      <p:sp>
        <p:nvSpPr>
          <p:cNvPr id="11" name="TextBox 10">
            <a:extLst>
              <a:ext uri="{FF2B5EF4-FFF2-40B4-BE49-F238E27FC236}">
                <a16:creationId xmlns:a16="http://schemas.microsoft.com/office/drawing/2014/main" id="{EFE97F86-493A-3A47-84CD-45734EAE4DD9}"/>
              </a:ext>
            </a:extLst>
          </p:cNvPr>
          <p:cNvSpPr txBox="1"/>
          <p:nvPr/>
        </p:nvSpPr>
        <p:spPr>
          <a:xfrm>
            <a:off x="6596761" y="4085344"/>
            <a:ext cx="1633781" cy="369332"/>
          </a:xfrm>
          <a:prstGeom prst="rect">
            <a:avLst/>
          </a:prstGeom>
          <a:noFill/>
        </p:spPr>
        <p:txBody>
          <a:bodyPr wrap="none" rtlCol="0">
            <a:spAutoFit/>
          </a:bodyPr>
          <a:lstStyle/>
          <a:p>
            <a:r>
              <a:rPr lang="en-US" dirty="0"/>
              <a:t>One each….</a:t>
            </a:r>
          </a:p>
        </p:txBody>
      </p:sp>
      <p:pic>
        <p:nvPicPr>
          <p:cNvPr id="2" name="Picture 1">
            <a:extLst>
              <a:ext uri="{FF2B5EF4-FFF2-40B4-BE49-F238E27FC236}">
                <a16:creationId xmlns:a16="http://schemas.microsoft.com/office/drawing/2014/main" id="{4C2E1249-8647-A7D6-B4FE-BFE9582632B4}"/>
              </a:ext>
            </a:extLst>
          </p:cNvPr>
          <p:cNvPicPr>
            <a:picLocks noChangeAspect="1"/>
          </p:cNvPicPr>
          <p:nvPr/>
        </p:nvPicPr>
        <p:blipFill rotWithShape="1">
          <a:blip r:embed="rId3"/>
          <a:srcRect l="22851" t="30990" r="25000" b="20573"/>
          <a:stretch/>
        </p:blipFill>
        <p:spPr>
          <a:xfrm>
            <a:off x="5582654" y="4431650"/>
            <a:ext cx="3350988" cy="2334396"/>
          </a:xfrm>
          <a:prstGeom prst="rect">
            <a:avLst/>
          </a:prstGeom>
          <a:ln>
            <a:solidFill>
              <a:schemeClr val="tx1"/>
            </a:solidFill>
          </a:ln>
        </p:spPr>
      </p:pic>
    </p:spTree>
    <p:extLst>
      <p:ext uri="{BB962C8B-B14F-4D97-AF65-F5344CB8AC3E}">
        <p14:creationId xmlns:p14="http://schemas.microsoft.com/office/powerpoint/2010/main" val="2996841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F067A0-21EB-BB4C-A0E3-F5FB1A6111FD}"/>
              </a:ext>
            </a:extLst>
          </p:cNvPr>
          <p:cNvSpPr txBox="1"/>
          <p:nvPr/>
        </p:nvSpPr>
        <p:spPr>
          <a:xfrm>
            <a:off x="292623" y="535482"/>
            <a:ext cx="8558753" cy="523220"/>
          </a:xfrm>
          <a:prstGeom prst="rect">
            <a:avLst/>
          </a:prstGeom>
          <a:noFill/>
        </p:spPr>
        <p:txBody>
          <a:bodyPr wrap="none" rtlCol="0">
            <a:spAutoFit/>
          </a:bodyPr>
          <a:lstStyle/>
          <a:p>
            <a:r>
              <a:rPr lang="en-US" sz="2800" dirty="0">
                <a:solidFill>
                  <a:schemeClr val="bg1"/>
                </a:solidFill>
              </a:rPr>
              <a:t>Complete this sheet…. Answers on the next slide</a:t>
            </a:r>
          </a:p>
        </p:txBody>
      </p:sp>
      <p:pic>
        <p:nvPicPr>
          <p:cNvPr id="4" name="Picture 3"/>
          <p:cNvPicPr>
            <a:picLocks noChangeAspect="1"/>
          </p:cNvPicPr>
          <p:nvPr/>
        </p:nvPicPr>
        <p:blipFill rotWithShape="1">
          <a:blip r:embed="rId2"/>
          <a:srcRect l="22851" t="30990" r="25000" b="20573"/>
          <a:stretch/>
        </p:blipFill>
        <p:spPr>
          <a:xfrm>
            <a:off x="543562" y="1245345"/>
            <a:ext cx="8056876" cy="5612655"/>
          </a:xfrm>
          <a:prstGeom prst="rect">
            <a:avLst/>
          </a:prstGeom>
          <a:ln>
            <a:solidFill>
              <a:schemeClr val="tx1"/>
            </a:solidFill>
          </a:ln>
        </p:spPr>
      </p:pic>
    </p:spTree>
    <p:extLst>
      <p:ext uri="{BB962C8B-B14F-4D97-AF65-F5344CB8AC3E}">
        <p14:creationId xmlns:p14="http://schemas.microsoft.com/office/powerpoint/2010/main" val="1589067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0675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rotWithShape="1">
          <a:blip r:embed="rId2"/>
          <a:srcRect l="21875" t="30990" r="24609" b="19270"/>
          <a:stretch/>
        </p:blipFill>
        <p:spPr>
          <a:xfrm>
            <a:off x="76499" y="221218"/>
            <a:ext cx="8991001" cy="6267450"/>
          </a:xfrm>
          <a:prstGeom prst="rect">
            <a:avLst/>
          </a:prstGeom>
          <a:solidFill>
            <a:schemeClr val="bg1"/>
          </a:solidFill>
        </p:spPr>
      </p:pic>
      <p:sp>
        <p:nvSpPr>
          <p:cNvPr id="4" name="TextBox 3">
            <a:extLst>
              <a:ext uri="{FF2B5EF4-FFF2-40B4-BE49-F238E27FC236}">
                <a16:creationId xmlns:a16="http://schemas.microsoft.com/office/drawing/2014/main" id="{0130F01D-9D1F-DB41-B036-8904F861814C}"/>
              </a:ext>
            </a:extLst>
          </p:cNvPr>
          <p:cNvSpPr txBox="1"/>
          <p:nvPr/>
        </p:nvSpPr>
        <p:spPr>
          <a:xfrm>
            <a:off x="2590750" y="2549714"/>
            <a:ext cx="3886000" cy="369332"/>
          </a:xfrm>
          <a:prstGeom prst="rect">
            <a:avLst/>
          </a:prstGeom>
          <a:noFill/>
        </p:spPr>
        <p:txBody>
          <a:bodyPr wrap="none" rtlCol="0">
            <a:spAutoFit/>
          </a:bodyPr>
          <a:lstStyle/>
          <a:p>
            <a:r>
              <a:rPr lang="en-US" dirty="0"/>
              <a:t>Hand gel could be either… why?</a:t>
            </a:r>
          </a:p>
        </p:txBody>
      </p:sp>
    </p:spTree>
    <p:extLst>
      <p:ext uri="{BB962C8B-B14F-4D97-AF65-F5344CB8AC3E}">
        <p14:creationId xmlns:p14="http://schemas.microsoft.com/office/powerpoint/2010/main" val="2946055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05B992-506F-4D8C-BD4F-18D58566D8C3}"/>
              </a:ext>
            </a:extLst>
          </p:cNvPr>
          <p:cNvPicPr>
            <a:picLocks noChangeAspect="1"/>
          </p:cNvPicPr>
          <p:nvPr/>
        </p:nvPicPr>
        <p:blipFill rotWithShape="1">
          <a:blip r:embed="rId17"/>
          <a:srcRect l="10952" t="35459" r="13016" b="9906"/>
          <a:stretch/>
        </p:blipFill>
        <p:spPr>
          <a:xfrm>
            <a:off x="534161" y="1930400"/>
            <a:ext cx="8406638" cy="3775529"/>
          </a:xfrm>
          <a:prstGeom prst="rect">
            <a:avLst/>
          </a:prstGeom>
        </p:spPr>
      </p:pic>
      <p:grpSp>
        <p:nvGrpSpPr>
          <p:cNvPr id="62" name="SMARTInkShape-Group24">
            <a:extLst>
              <a:ext uri="{FF2B5EF4-FFF2-40B4-BE49-F238E27FC236}">
                <a16:creationId xmlns:a16="http://schemas.microsoft.com/office/drawing/2014/main" id="{0FA28149-7CDA-4FA0-BA35-DC20DEF2AA50}"/>
              </a:ext>
            </a:extLst>
          </p:cNvPr>
          <p:cNvGrpSpPr/>
          <p:nvPr/>
        </p:nvGrpSpPr>
        <p:grpSpPr>
          <a:xfrm>
            <a:off x="8035290" y="4458892"/>
            <a:ext cx="951549" cy="1610439"/>
            <a:chOff x="8035290" y="4458892"/>
            <a:chExt cx="951549" cy="1610439"/>
          </a:xfrm>
        </p:grpSpPr>
        <p:sp>
          <p:nvSpPr>
            <p:cNvPr id="60" name="SMARTInkShape-55">
              <a:extLst>
                <a:ext uri="{FF2B5EF4-FFF2-40B4-BE49-F238E27FC236}">
                  <a16:creationId xmlns:a16="http://schemas.microsoft.com/office/drawing/2014/main" id="{EA007983-E268-4ED1-A7D1-0688F3C91F41}"/>
                </a:ext>
              </a:extLst>
            </p:cNvPr>
            <p:cNvSpPr/>
            <p:nvPr>
              <p:custDataLst>
                <p:tags r:id="rId14"/>
              </p:custDataLst>
            </p:nvPr>
          </p:nvSpPr>
          <p:spPr>
            <a:xfrm>
              <a:off x="8086725" y="4458892"/>
              <a:ext cx="788670" cy="1610439"/>
            </a:xfrm>
            <a:custGeom>
              <a:avLst/>
              <a:gdLst/>
              <a:ahLst/>
              <a:cxnLst/>
              <a:rect l="0" t="0" r="0" b="0"/>
              <a:pathLst>
                <a:path w="788670" h="1610439">
                  <a:moveTo>
                    <a:pt x="0" y="7380"/>
                  </a:moveTo>
                  <a:lnTo>
                    <a:pt x="0" y="7380"/>
                  </a:lnTo>
                  <a:lnTo>
                    <a:pt x="0" y="0"/>
                  </a:lnTo>
                  <a:lnTo>
                    <a:pt x="16483" y="39259"/>
                  </a:lnTo>
                  <a:lnTo>
                    <a:pt x="30737" y="75484"/>
                  </a:lnTo>
                  <a:lnTo>
                    <a:pt x="45265" y="110156"/>
                  </a:lnTo>
                  <a:lnTo>
                    <a:pt x="66197" y="144522"/>
                  </a:lnTo>
                  <a:lnTo>
                    <a:pt x="88678" y="179779"/>
                  </a:lnTo>
                  <a:lnTo>
                    <a:pt x="111461" y="219905"/>
                  </a:lnTo>
                  <a:lnTo>
                    <a:pt x="138857" y="260181"/>
                  </a:lnTo>
                  <a:lnTo>
                    <a:pt x="158830" y="293527"/>
                  </a:lnTo>
                  <a:lnTo>
                    <a:pt x="173462" y="321246"/>
                  </a:lnTo>
                  <a:lnTo>
                    <a:pt x="188537" y="351664"/>
                  </a:lnTo>
                  <a:lnTo>
                    <a:pt x="201587" y="381058"/>
                  </a:lnTo>
                  <a:lnTo>
                    <a:pt x="216276" y="412537"/>
                  </a:lnTo>
                  <a:lnTo>
                    <a:pt x="232330" y="445579"/>
                  </a:lnTo>
                  <a:lnTo>
                    <a:pt x="248990" y="479312"/>
                  </a:lnTo>
                  <a:lnTo>
                    <a:pt x="265919" y="513355"/>
                  </a:lnTo>
                  <a:lnTo>
                    <a:pt x="282969" y="547536"/>
                  </a:lnTo>
                  <a:lnTo>
                    <a:pt x="300072" y="581777"/>
                  </a:lnTo>
                  <a:lnTo>
                    <a:pt x="317198" y="616045"/>
                  </a:lnTo>
                  <a:lnTo>
                    <a:pt x="335287" y="650326"/>
                  </a:lnTo>
                  <a:lnTo>
                    <a:pt x="356026" y="684611"/>
                  </a:lnTo>
                  <a:lnTo>
                    <a:pt x="375404" y="718900"/>
                  </a:lnTo>
                  <a:lnTo>
                    <a:pt x="393540" y="753189"/>
                  </a:lnTo>
                  <a:lnTo>
                    <a:pt x="411128" y="787478"/>
                  </a:lnTo>
                  <a:lnTo>
                    <a:pt x="431008" y="821767"/>
                  </a:lnTo>
                  <a:lnTo>
                    <a:pt x="451591" y="856058"/>
                  </a:lnTo>
                  <a:lnTo>
                    <a:pt x="470264" y="890349"/>
                  </a:lnTo>
                  <a:lnTo>
                    <a:pt x="488090" y="924638"/>
                  </a:lnTo>
                  <a:lnTo>
                    <a:pt x="505536" y="958928"/>
                  </a:lnTo>
                  <a:lnTo>
                    <a:pt x="522815" y="993217"/>
                  </a:lnTo>
                  <a:lnTo>
                    <a:pt x="540021" y="1027508"/>
                  </a:lnTo>
                  <a:lnTo>
                    <a:pt x="557190" y="1061799"/>
                  </a:lnTo>
                  <a:lnTo>
                    <a:pt x="574348" y="1096088"/>
                  </a:lnTo>
                  <a:lnTo>
                    <a:pt x="591498" y="1130378"/>
                  </a:lnTo>
                  <a:lnTo>
                    <a:pt x="608645" y="1163715"/>
                  </a:lnTo>
                  <a:lnTo>
                    <a:pt x="625791" y="1194408"/>
                  </a:lnTo>
                  <a:lnTo>
                    <a:pt x="640396" y="1226463"/>
                  </a:lnTo>
                  <a:lnTo>
                    <a:pt x="653238" y="1257855"/>
                  </a:lnTo>
                  <a:lnTo>
                    <a:pt x="671178" y="1296947"/>
                  </a:lnTo>
                  <a:lnTo>
                    <a:pt x="689511" y="1332661"/>
                  </a:lnTo>
                  <a:lnTo>
                    <a:pt x="710712" y="1366419"/>
                  </a:lnTo>
                  <a:lnTo>
                    <a:pt x="729914" y="1403910"/>
                  </a:lnTo>
                  <a:lnTo>
                    <a:pt x="747219" y="1443382"/>
                  </a:lnTo>
                  <a:lnTo>
                    <a:pt x="759809" y="1480071"/>
                  </a:lnTo>
                  <a:lnTo>
                    <a:pt x="768929" y="1506652"/>
                  </a:lnTo>
                  <a:lnTo>
                    <a:pt x="778082" y="1548563"/>
                  </a:lnTo>
                  <a:lnTo>
                    <a:pt x="780154" y="1560077"/>
                  </a:lnTo>
                  <a:lnTo>
                    <a:pt x="786705" y="1577771"/>
                  </a:lnTo>
                  <a:lnTo>
                    <a:pt x="788669" y="1610438"/>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SMARTInkShape-56">
              <a:extLst>
                <a:ext uri="{FF2B5EF4-FFF2-40B4-BE49-F238E27FC236}">
                  <a16:creationId xmlns:a16="http://schemas.microsoft.com/office/drawing/2014/main" id="{0F073D34-B0A6-4267-80E2-1D225627C782}"/>
                </a:ext>
              </a:extLst>
            </p:cNvPr>
            <p:cNvSpPr/>
            <p:nvPr>
              <p:custDataLst>
                <p:tags r:id="rId15"/>
              </p:custDataLst>
            </p:nvPr>
          </p:nvSpPr>
          <p:spPr>
            <a:xfrm>
              <a:off x="8035290" y="4517707"/>
              <a:ext cx="951549" cy="1125358"/>
            </a:xfrm>
            <a:custGeom>
              <a:avLst/>
              <a:gdLst/>
              <a:ahLst/>
              <a:cxnLst/>
              <a:rect l="0" t="0" r="0" b="0"/>
              <a:pathLst>
                <a:path w="951549" h="1125358">
                  <a:moveTo>
                    <a:pt x="951548" y="0"/>
                  </a:moveTo>
                  <a:lnTo>
                    <a:pt x="951548" y="0"/>
                  </a:lnTo>
                  <a:lnTo>
                    <a:pt x="951548" y="4551"/>
                  </a:lnTo>
                  <a:lnTo>
                    <a:pt x="927243" y="46312"/>
                  </a:lnTo>
                  <a:lnTo>
                    <a:pt x="896158" y="80374"/>
                  </a:lnTo>
                  <a:lnTo>
                    <a:pt x="855176" y="122944"/>
                  </a:lnTo>
                  <a:lnTo>
                    <a:pt x="825091" y="161481"/>
                  </a:lnTo>
                  <a:lnTo>
                    <a:pt x="795969" y="201443"/>
                  </a:lnTo>
                  <a:lnTo>
                    <a:pt x="771147" y="234735"/>
                  </a:lnTo>
                  <a:lnTo>
                    <a:pt x="745696" y="268730"/>
                  </a:lnTo>
                  <a:lnTo>
                    <a:pt x="720058" y="302932"/>
                  </a:lnTo>
                  <a:lnTo>
                    <a:pt x="689812" y="337197"/>
                  </a:lnTo>
                  <a:lnTo>
                    <a:pt x="656721" y="371479"/>
                  </a:lnTo>
                  <a:lnTo>
                    <a:pt x="627337" y="410317"/>
                  </a:lnTo>
                  <a:lnTo>
                    <a:pt x="591430" y="451988"/>
                  </a:lnTo>
                  <a:lnTo>
                    <a:pt x="555180" y="489946"/>
                  </a:lnTo>
                  <a:lnTo>
                    <a:pt x="515759" y="529874"/>
                  </a:lnTo>
                  <a:lnTo>
                    <a:pt x="478467" y="571866"/>
                  </a:lnTo>
                  <a:lnTo>
                    <a:pt x="438737" y="614471"/>
                  </a:lnTo>
                  <a:lnTo>
                    <a:pt x="401352" y="657257"/>
                  </a:lnTo>
                  <a:lnTo>
                    <a:pt x="361594" y="700097"/>
                  </a:lnTo>
                  <a:lnTo>
                    <a:pt x="336287" y="731208"/>
                  </a:lnTo>
                  <a:lnTo>
                    <a:pt x="311386" y="763132"/>
                  </a:lnTo>
                  <a:lnTo>
                    <a:pt x="284443" y="793195"/>
                  </a:lnTo>
                  <a:lnTo>
                    <a:pt x="259134" y="822431"/>
                  </a:lnTo>
                  <a:lnTo>
                    <a:pt x="223466" y="863126"/>
                  </a:lnTo>
                  <a:lnTo>
                    <a:pt x="188767" y="899313"/>
                  </a:lnTo>
                  <a:lnTo>
                    <a:pt x="156896" y="934165"/>
                  </a:lnTo>
                  <a:lnTo>
                    <a:pt x="115976" y="975525"/>
                  </a:lnTo>
                  <a:lnTo>
                    <a:pt x="83939" y="1011211"/>
                  </a:lnTo>
                  <a:lnTo>
                    <a:pt x="53622" y="1045777"/>
                  </a:lnTo>
                  <a:lnTo>
                    <a:pt x="29008" y="1084673"/>
                  </a:lnTo>
                  <a:lnTo>
                    <a:pt x="2284" y="1125108"/>
                  </a:lnTo>
                  <a:lnTo>
                    <a:pt x="1522" y="1125357"/>
                  </a:lnTo>
                  <a:lnTo>
                    <a:pt x="1014" y="1124571"/>
                  </a:lnTo>
                  <a:lnTo>
                    <a:pt x="0" y="1105852"/>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65" name="SMARTInkShape-Group25">
            <a:extLst>
              <a:ext uri="{FF2B5EF4-FFF2-40B4-BE49-F238E27FC236}">
                <a16:creationId xmlns:a16="http://schemas.microsoft.com/office/drawing/2014/main" id="{30DA01F0-3D9C-4A74-B646-74BE69E53185}"/>
              </a:ext>
            </a:extLst>
          </p:cNvPr>
          <p:cNvGrpSpPr/>
          <p:nvPr/>
        </p:nvGrpSpPr>
        <p:grpSpPr>
          <a:xfrm>
            <a:off x="7958148" y="1109486"/>
            <a:ext cx="634356" cy="750747"/>
            <a:chOff x="7958148" y="1109486"/>
            <a:chExt cx="634356" cy="750747"/>
          </a:xfrm>
        </p:grpSpPr>
        <p:sp>
          <p:nvSpPr>
            <p:cNvPr id="63" name="SMARTInkShape-57">
              <a:extLst>
                <a:ext uri="{FF2B5EF4-FFF2-40B4-BE49-F238E27FC236}">
                  <a16:creationId xmlns:a16="http://schemas.microsoft.com/office/drawing/2014/main" id="{B0CFFFE7-C54E-4276-BDBD-0F938A0C90A1}"/>
                </a:ext>
              </a:extLst>
            </p:cNvPr>
            <p:cNvSpPr/>
            <p:nvPr>
              <p:custDataLst>
                <p:tags r:id="rId12"/>
              </p:custDataLst>
            </p:nvPr>
          </p:nvSpPr>
          <p:spPr>
            <a:xfrm>
              <a:off x="8215313" y="1160921"/>
              <a:ext cx="360045" cy="699312"/>
            </a:xfrm>
            <a:custGeom>
              <a:avLst/>
              <a:gdLst/>
              <a:ahLst/>
              <a:cxnLst/>
              <a:rect l="0" t="0" r="0" b="0"/>
              <a:pathLst>
                <a:path w="360045" h="699312">
                  <a:moveTo>
                    <a:pt x="0" y="4939"/>
                  </a:moveTo>
                  <a:lnTo>
                    <a:pt x="0" y="4939"/>
                  </a:lnTo>
                  <a:lnTo>
                    <a:pt x="0" y="0"/>
                  </a:lnTo>
                  <a:lnTo>
                    <a:pt x="0" y="33552"/>
                  </a:lnTo>
                  <a:lnTo>
                    <a:pt x="5079" y="41786"/>
                  </a:lnTo>
                  <a:lnTo>
                    <a:pt x="23862" y="71696"/>
                  </a:lnTo>
                  <a:lnTo>
                    <a:pt x="40026" y="109354"/>
                  </a:lnTo>
                  <a:lnTo>
                    <a:pt x="54192" y="145203"/>
                  </a:lnTo>
                  <a:lnTo>
                    <a:pt x="67995" y="181341"/>
                  </a:lnTo>
                  <a:lnTo>
                    <a:pt x="83742" y="219904"/>
                  </a:lnTo>
                  <a:lnTo>
                    <a:pt x="104525" y="262200"/>
                  </a:lnTo>
                  <a:lnTo>
                    <a:pt x="126641" y="304988"/>
                  </a:lnTo>
                  <a:lnTo>
                    <a:pt x="144183" y="339269"/>
                  </a:lnTo>
                  <a:lnTo>
                    <a:pt x="165993" y="379448"/>
                  </a:lnTo>
                  <a:lnTo>
                    <a:pt x="186105" y="415890"/>
                  </a:lnTo>
                  <a:lnTo>
                    <a:pt x="204084" y="455155"/>
                  </a:lnTo>
                  <a:lnTo>
                    <a:pt x="220088" y="493709"/>
                  </a:lnTo>
                  <a:lnTo>
                    <a:pt x="240607" y="531945"/>
                  </a:lnTo>
                  <a:lnTo>
                    <a:pt x="254806" y="554789"/>
                  </a:lnTo>
                  <a:lnTo>
                    <a:pt x="267584" y="577115"/>
                  </a:lnTo>
                  <a:lnTo>
                    <a:pt x="295954" y="615935"/>
                  </a:lnTo>
                  <a:lnTo>
                    <a:pt x="327872" y="657249"/>
                  </a:lnTo>
                  <a:lnTo>
                    <a:pt x="359895" y="699152"/>
                  </a:lnTo>
                  <a:lnTo>
                    <a:pt x="360032" y="691916"/>
                  </a:lnTo>
                  <a:lnTo>
                    <a:pt x="360044" y="69931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SMARTInkShape-58">
              <a:extLst>
                <a:ext uri="{FF2B5EF4-FFF2-40B4-BE49-F238E27FC236}">
                  <a16:creationId xmlns:a16="http://schemas.microsoft.com/office/drawing/2014/main" id="{2B2AA344-49E3-4BF3-9F0E-77D9AC1C227A}"/>
                </a:ext>
              </a:extLst>
            </p:cNvPr>
            <p:cNvSpPr/>
            <p:nvPr>
              <p:custDataLst>
                <p:tags r:id="rId13"/>
              </p:custDataLst>
            </p:nvPr>
          </p:nvSpPr>
          <p:spPr>
            <a:xfrm>
              <a:off x="7958148" y="1109486"/>
              <a:ext cx="634356" cy="694758"/>
            </a:xfrm>
            <a:custGeom>
              <a:avLst/>
              <a:gdLst/>
              <a:ahLst/>
              <a:cxnLst/>
              <a:rect l="0" t="0" r="0" b="0"/>
              <a:pathLst>
                <a:path w="634356" h="694758">
                  <a:moveTo>
                    <a:pt x="634355" y="4939"/>
                  </a:moveTo>
                  <a:lnTo>
                    <a:pt x="634355" y="4939"/>
                  </a:lnTo>
                  <a:lnTo>
                    <a:pt x="634355" y="0"/>
                  </a:lnTo>
                  <a:lnTo>
                    <a:pt x="634355" y="2109"/>
                  </a:lnTo>
                  <a:lnTo>
                    <a:pt x="631814" y="6221"/>
                  </a:lnTo>
                  <a:lnTo>
                    <a:pt x="601712" y="43423"/>
                  </a:lnTo>
                  <a:lnTo>
                    <a:pt x="569413" y="82644"/>
                  </a:lnTo>
                  <a:lnTo>
                    <a:pt x="530835" y="125027"/>
                  </a:lnTo>
                  <a:lnTo>
                    <a:pt x="488537" y="167826"/>
                  </a:lnTo>
                  <a:lnTo>
                    <a:pt x="445748" y="210680"/>
                  </a:lnTo>
                  <a:lnTo>
                    <a:pt x="405576" y="246874"/>
                  </a:lnTo>
                  <a:lnTo>
                    <a:pt x="377021" y="283422"/>
                  </a:lnTo>
                  <a:lnTo>
                    <a:pt x="344854" y="319757"/>
                  </a:lnTo>
                  <a:lnTo>
                    <a:pt x="311193" y="359309"/>
                  </a:lnTo>
                  <a:lnTo>
                    <a:pt x="277089" y="396534"/>
                  </a:lnTo>
                  <a:lnTo>
                    <a:pt x="242855" y="436350"/>
                  </a:lnTo>
                  <a:lnTo>
                    <a:pt x="209533" y="472701"/>
                  </a:lnTo>
                  <a:lnTo>
                    <a:pt x="180187" y="506649"/>
                  </a:lnTo>
                  <a:lnTo>
                    <a:pt x="141699" y="544203"/>
                  </a:lnTo>
                  <a:lnTo>
                    <a:pt x="103283" y="586811"/>
                  </a:lnTo>
                  <a:lnTo>
                    <a:pt x="65999" y="623720"/>
                  </a:lnTo>
                  <a:lnTo>
                    <a:pt x="49604" y="636168"/>
                  </a:lnTo>
                  <a:lnTo>
                    <a:pt x="20093" y="677295"/>
                  </a:lnTo>
                  <a:lnTo>
                    <a:pt x="12402" y="681675"/>
                  </a:lnTo>
                  <a:lnTo>
                    <a:pt x="4518" y="693908"/>
                  </a:lnTo>
                  <a:lnTo>
                    <a:pt x="3007" y="694757"/>
                  </a:lnTo>
                  <a:lnTo>
                    <a:pt x="2002" y="694370"/>
                  </a:lnTo>
                  <a:lnTo>
                    <a:pt x="24" y="690802"/>
                  </a:lnTo>
                  <a:lnTo>
                    <a:pt x="0" y="686207"/>
                  </a:lnTo>
                  <a:lnTo>
                    <a:pt x="949" y="684860"/>
                  </a:lnTo>
                  <a:lnTo>
                    <a:pt x="2534" y="683962"/>
                  </a:lnTo>
                  <a:lnTo>
                    <a:pt x="8562" y="68216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66" name="SMARTInkShape-59">
            <a:extLst>
              <a:ext uri="{FF2B5EF4-FFF2-40B4-BE49-F238E27FC236}">
                <a16:creationId xmlns:a16="http://schemas.microsoft.com/office/drawing/2014/main" id="{069B6242-23A2-448A-9222-9F8E94838672}"/>
              </a:ext>
            </a:extLst>
          </p:cNvPr>
          <p:cNvSpPr/>
          <p:nvPr>
            <p:custDataLst>
              <p:tags r:id="rId1"/>
            </p:custDataLst>
          </p:nvPr>
        </p:nvSpPr>
        <p:spPr>
          <a:xfrm>
            <a:off x="6989445" y="1346234"/>
            <a:ext cx="625794" cy="632379"/>
          </a:xfrm>
          <a:custGeom>
            <a:avLst/>
            <a:gdLst/>
            <a:ahLst/>
            <a:cxnLst/>
            <a:rect l="0" t="0" r="0" b="0"/>
            <a:pathLst>
              <a:path w="625794" h="632379">
                <a:moveTo>
                  <a:pt x="8573" y="393983"/>
                </a:moveTo>
                <a:lnTo>
                  <a:pt x="8573" y="393983"/>
                </a:lnTo>
                <a:lnTo>
                  <a:pt x="104" y="393983"/>
                </a:lnTo>
                <a:lnTo>
                  <a:pt x="4" y="385764"/>
                </a:lnTo>
                <a:lnTo>
                  <a:pt x="0" y="390066"/>
                </a:lnTo>
                <a:lnTo>
                  <a:pt x="2541" y="394783"/>
                </a:lnTo>
                <a:lnTo>
                  <a:pt x="25894" y="434692"/>
                </a:lnTo>
                <a:lnTo>
                  <a:pt x="31512" y="443509"/>
                </a:lnTo>
                <a:lnTo>
                  <a:pt x="49537" y="483927"/>
                </a:lnTo>
                <a:lnTo>
                  <a:pt x="66794" y="526509"/>
                </a:lnTo>
                <a:lnTo>
                  <a:pt x="79658" y="566846"/>
                </a:lnTo>
                <a:lnTo>
                  <a:pt x="107770" y="608997"/>
                </a:lnTo>
                <a:lnTo>
                  <a:pt x="122765" y="620383"/>
                </a:lnTo>
                <a:lnTo>
                  <a:pt x="126000" y="625733"/>
                </a:lnTo>
                <a:lnTo>
                  <a:pt x="126862" y="628493"/>
                </a:lnTo>
                <a:lnTo>
                  <a:pt x="128390" y="630333"/>
                </a:lnTo>
                <a:lnTo>
                  <a:pt x="132626" y="632378"/>
                </a:lnTo>
                <a:lnTo>
                  <a:pt x="135091" y="631970"/>
                </a:lnTo>
                <a:lnTo>
                  <a:pt x="143108" y="626847"/>
                </a:lnTo>
                <a:lnTo>
                  <a:pt x="156891" y="611502"/>
                </a:lnTo>
                <a:lnTo>
                  <a:pt x="182268" y="573299"/>
                </a:lnTo>
                <a:lnTo>
                  <a:pt x="204119" y="531050"/>
                </a:lnTo>
                <a:lnTo>
                  <a:pt x="237281" y="491632"/>
                </a:lnTo>
                <a:lnTo>
                  <a:pt x="265945" y="455641"/>
                </a:lnTo>
                <a:lnTo>
                  <a:pt x="290939" y="420027"/>
                </a:lnTo>
                <a:lnTo>
                  <a:pt x="318773" y="380924"/>
                </a:lnTo>
                <a:lnTo>
                  <a:pt x="343372" y="347781"/>
                </a:lnTo>
                <a:lnTo>
                  <a:pt x="368757" y="313831"/>
                </a:lnTo>
                <a:lnTo>
                  <a:pt x="396091" y="274117"/>
                </a:lnTo>
                <a:lnTo>
                  <a:pt x="422375" y="233111"/>
                </a:lnTo>
                <a:lnTo>
                  <a:pt x="450251" y="197212"/>
                </a:lnTo>
                <a:lnTo>
                  <a:pt x="482438" y="163331"/>
                </a:lnTo>
                <a:lnTo>
                  <a:pt x="503942" y="143079"/>
                </a:lnTo>
                <a:lnTo>
                  <a:pt x="537366" y="103069"/>
                </a:lnTo>
                <a:lnTo>
                  <a:pt x="545535" y="92286"/>
                </a:lnTo>
                <a:lnTo>
                  <a:pt x="577444" y="57754"/>
                </a:lnTo>
                <a:lnTo>
                  <a:pt x="607908" y="18187"/>
                </a:lnTo>
                <a:lnTo>
                  <a:pt x="613081" y="11698"/>
                </a:lnTo>
                <a:lnTo>
                  <a:pt x="615993" y="4594"/>
                </a:lnTo>
                <a:lnTo>
                  <a:pt x="616402" y="4851"/>
                </a:lnTo>
                <a:lnTo>
                  <a:pt x="617206" y="8162"/>
                </a:lnTo>
                <a:lnTo>
                  <a:pt x="617219" y="0"/>
                </a:lnTo>
                <a:lnTo>
                  <a:pt x="625793" y="822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SMARTInkShape-60">
            <a:extLst>
              <a:ext uri="{FF2B5EF4-FFF2-40B4-BE49-F238E27FC236}">
                <a16:creationId xmlns:a16="http://schemas.microsoft.com/office/drawing/2014/main" id="{D1DD0CBB-BFAF-4AF5-A3A8-F99CE52819DA}"/>
              </a:ext>
            </a:extLst>
          </p:cNvPr>
          <p:cNvSpPr/>
          <p:nvPr>
            <p:custDataLst>
              <p:tags r:id="rId2"/>
            </p:custDataLst>
          </p:nvPr>
        </p:nvSpPr>
        <p:spPr>
          <a:xfrm>
            <a:off x="5557838" y="1628775"/>
            <a:ext cx="660083" cy="846420"/>
          </a:xfrm>
          <a:custGeom>
            <a:avLst/>
            <a:gdLst/>
            <a:ahLst/>
            <a:cxnLst/>
            <a:rect l="0" t="0" r="0" b="0"/>
            <a:pathLst>
              <a:path w="660083" h="846420">
                <a:moveTo>
                  <a:pt x="0" y="591502"/>
                </a:moveTo>
                <a:lnTo>
                  <a:pt x="0" y="591502"/>
                </a:lnTo>
                <a:lnTo>
                  <a:pt x="0" y="584122"/>
                </a:lnTo>
                <a:lnTo>
                  <a:pt x="6784" y="608522"/>
                </a:lnTo>
                <a:lnTo>
                  <a:pt x="7380" y="614279"/>
                </a:lnTo>
                <a:lnTo>
                  <a:pt x="31310" y="656496"/>
                </a:lnTo>
                <a:lnTo>
                  <a:pt x="45130" y="691336"/>
                </a:lnTo>
                <a:lnTo>
                  <a:pt x="57033" y="727110"/>
                </a:lnTo>
                <a:lnTo>
                  <a:pt x="74285" y="767328"/>
                </a:lnTo>
                <a:lnTo>
                  <a:pt x="83816" y="794623"/>
                </a:lnTo>
                <a:lnTo>
                  <a:pt x="98542" y="821878"/>
                </a:lnTo>
                <a:lnTo>
                  <a:pt x="99984" y="827954"/>
                </a:lnTo>
                <a:lnTo>
                  <a:pt x="106667" y="837244"/>
                </a:lnTo>
                <a:lnTo>
                  <a:pt x="115036" y="843596"/>
                </a:lnTo>
                <a:lnTo>
                  <a:pt x="121930" y="846419"/>
                </a:lnTo>
                <a:lnTo>
                  <a:pt x="130708" y="845134"/>
                </a:lnTo>
                <a:lnTo>
                  <a:pt x="142865" y="839482"/>
                </a:lnTo>
                <a:lnTo>
                  <a:pt x="168273" y="821188"/>
                </a:lnTo>
                <a:lnTo>
                  <a:pt x="206264" y="785908"/>
                </a:lnTo>
                <a:lnTo>
                  <a:pt x="236864" y="752699"/>
                </a:lnTo>
                <a:lnTo>
                  <a:pt x="260924" y="713867"/>
                </a:lnTo>
                <a:lnTo>
                  <a:pt x="289666" y="677691"/>
                </a:lnTo>
                <a:lnTo>
                  <a:pt x="310617" y="646568"/>
                </a:lnTo>
                <a:lnTo>
                  <a:pt x="334922" y="607183"/>
                </a:lnTo>
                <a:lnTo>
                  <a:pt x="360221" y="565351"/>
                </a:lnTo>
                <a:lnTo>
                  <a:pt x="385814" y="522794"/>
                </a:lnTo>
                <a:lnTo>
                  <a:pt x="408956" y="480022"/>
                </a:lnTo>
                <a:lnTo>
                  <a:pt x="430418" y="437186"/>
                </a:lnTo>
                <a:lnTo>
                  <a:pt x="454873" y="396872"/>
                </a:lnTo>
                <a:lnTo>
                  <a:pt x="480217" y="360797"/>
                </a:lnTo>
                <a:lnTo>
                  <a:pt x="505824" y="325978"/>
                </a:lnTo>
                <a:lnTo>
                  <a:pt x="528968" y="291531"/>
                </a:lnTo>
                <a:lnTo>
                  <a:pt x="553856" y="250309"/>
                </a:lnTo>
                <a:lnTo>
                  <a:pt x="582055" y="209711"/>
                </a:lnTo>
                <a:lnTo>
                  <a:pt x="601312" y="176291"/>
                </a:lnTo>
                <a:lnTo>
                  <a:pt x="623179" y="138116"/>
                </a:lnTo>
                <a:lnTo>
                  <a:pt x="638046" y="104011"/>
                </a:lnTo>
                <a:lnTo>
                  <a:pt x="651394" y="62862"/>
                </a:lnTo>
                <a:lnTo>
                  <a:pt x="659573" y="27524"/>
                </a:lnTo>
                <a:lnTo>
                  <a:pt x="660082"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8" name="SMARTInkShape-61">
            <a:extLst>
              <a:ext uri="{FF2B5EF4-FFF2-40B4-BE49-F238E27FC236}">
                <a16:creationId xmlns:a16="http://schemas.microsoft.com/office/drawing/2014/main" id="{69318330-6EBA-4D66-A6B8-FE8FE0C94920}"/>
              </a:ext>
            </a:extLst>
          </p:cNvPr>
          <p:cNvSpPr/>
          <p:nvPr>
            <p:custDataLst>
              <p:tags r:id="rId3"/>
            </p:custDataLst>
          </p:nvPr>
        </p:nvSpPr>
        <p:spPr>
          <a:xfrm>
            <a:off x="4213147" y="1295735"/>
            <a:ext cx="658892" cy="775105"/>
          </a:xfrm>
          <a:custGeom>
            <a:avLst/>
            <a:gdLst/>
            <a:ahLst/>
            <a:cxnLst/>
            <a:rect l="0" t="0" r="0" b="0"/>
            <a:pathLst>
              <a:path w="658892" h="775105">
                <a:moveTo>
                  <a:pt x="7381" y="461627"/>
                </a:moveTo>
                <a:lnTo>
                  <a:pt x="7381" y="461627"/>
                </a:lnTo>
                <a:lnTo>
                  <a:pt x="7381" y="453408"/>
                </a:lnTo>
                <a:lnTo>
                  <a:pt x="0" y="460467"/>
                </a:lnTo>
                <a:lnTo>
                  <a:pt x="555" y="460854"/>
                </a:lnTo>
                <a:lnTo>
                  <a:pt x="3712" y="461284"/>
                </a:lnTo>
                <a:lnTo>
                  <a:pt x="8291" y="466555"/>
                </a:lnTo>
                <a:lnTo>
                  <a:pt x="12547" y="474295"/>
                </a:lnTo>
                <a:lnTo>
                  <a:pt x="15897" y="484007"/>
                </a:lnTo>
                <a:lnTo>
                  <a:pt x="20055" y="489989"/>
                </a:lnTo>
                <a:lnTo>
                  <a:pt x="28684" y="529471"/>
                </a:lnTo>
                <a:lnTo>
                  <a:pt x="41843" y="572315"/>
                </a:lnTo>
                <a:lnTo>
                  <a:pt x="50294" y="593484"/>
                </a:lnTo>
                <a:lnTo>
                  <a:pt x="55028" y="603098"/>
                </a:lnTo>
                <a:lnTo>
                  <a:pt x="63147" y="627332"/>
                </a:lnTo>
                <a:lnTo>
                  <a:pt x="91693" y="669916"/>
                </a:lnTo>
                <a:lnTo>
                  <a:pt x="109688" y="712271"/>
                </a:lnTo>
                <a:lnTo>
                  <a:pt x="130356" y="743060"/>
                </a:lnTo>
                <a:lnTo>
                  <a:pt x="150013" y="758103"/>
                </a:lnTo>
                <a:lnTo>
                  <a:pt x="159961" y="761196"/>
                </a:lnTo>
                <a:lnTo>
                  <a:pt x="160535" y="762305"/>
                </a:lnTo>
                <a:lnTo>
                  <a:pt x="161676" y="775104"/>
                </a:lnTo>
                <a:lnTo>
                  <a:pt x="161685" y="771067"/>
                </a:lnTo>
                <a:lnTo>
                  <a:pt x="169066" y="762929"/>
                </a:lnTo>
                <a:lnTo>
                  <a:pt x="185812" y="722201"/>
                </a:lnTo>
                <a:lnTo>
                  <a:pt x="205363" y="685466"/>
                </a:lnTo>
                <a:lnTo>
                  <a:pt x="223018" y="650411"/>
                </a:lnTo>
                <a:lnTo>
                  <a:pt x="243474" y="609126"/>
                </a:lnTo>
                <a:lnTo>
                  <a:pt x="271503" y="566822"/>
                </a:lnTo>
                <a:lnTo>
                  <a:pt x="295667" y="526116"/>
                </a:lnTo>
                <a:lnTo>
                  <a:pt x="319737" y="488230"/>
                </a:lnTo>
                <a:lnTo>
                  <a:pt x="348480" y="450690"/>
                </a:lnTo>
                <a:lnTo>
                  <a:pt x="372784" y="411419"/>
                </a:lnTo>
                <a:lnTo>
                  <a:pt x="402774" y="369301"/>
                </a:lnTo>
                <a:lnTo>
                  <a:pt x="426793" y="335635"/>
                </a:lnTo>
                <a:lnTo>
                  <a:pt x="447352" y="301530"/>
                </a:lnTo>
                <a:lnTo>
                  <a:pt x="470165" y="268247"/>
                </a:lnTo>
                <a:lnTo>
                  <a:pt x="497962" y="228378"/>
                </a:lnTo>
                <a:lnTo>
                  <a:pt x="526137" y="188647"/>
                </a:lnTo>
                <a:lnTo>
                  <a:pt x="555849" y="147161"/>
                </a:lnTo>
                <a:lnTo>
                  <a:pt x="583511" y="107853"/>
                </a:lnTo>
                <a:lnTo>
                  <a:pt x="610546" y="67942"/>
                </a:lnTo>
                <a:lnTo>
                  <a:pt x="641007" y="27175"/>
                </a:lnTo>
                <a:lnTo>
                  <a:pt x="646180" y="19935"/>
                </a:lnTo>
                <a:lnTo>
                  <a:pt x="649773" y="9139"/>
                </a:lnTo>
                <a:lnTo>
                  <a:pt x="650908" y="8521"/>
                </a:lnTo>
                <a:lnTo>
                  <a:pt x="657651" y="7448"/>
                </a:lnTo>
                <a:lnTo>
                  <a:pt x="658064" y="8346"/>
                </a:lnTo>
                <a:lnTo>
                  <a:pt x="658781" y="14680"/>
                </a:lnTo>
                <a:lnTo>
                  <a:pt x="658890" y="0"/>
                </a:lnTo>
                <a:lnTo>
                  <a:pt x="656351" y="1825"/>
                </a:lnTo>
                <a:lnTo>
                  <a:pt x="654340" y="3645"/>
                </a:lnTo>
                <a:lnTo>
                  <a:pt x="653952" y="5811"/>
                </a:lnTo>
                <a:lnTo>
                  <a:pt x="658891" y="15857"/>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9" name="SMARTInkShape-62">
            <a:extLst>
              <a:ext uri="{FF2B5EF4-FFF2-40B4-BE49-F238E27FC236}">
                <a16:creationId xmlns:a16="http://schemas.microsoft.com/office/drawing/2014/main" id="{210811CC-9AAA-4E55-BD65-FF9F09F687FE}"/>
              </a:ext>
            </a:extLst>
          </p:cNvPr>
          <p:cNvSpPr/>
          <p:nvPr>
            <p:custDataLst>
              <p:tags r:id="rId4"/>
            </p:custDataLst>
          </p:nvPr>
        </p:nvSpPr>
        <p:spPr>
          <a:xfrm>
            <a:off x="3028950" y="1196433"/>
            <a:ext cx="848679" cy="869539"/>
          </a:xfrm>
          <a:custGeom>
            <a:avLst/>
            <a:gdLst/>
            <a:ahLst/>
            <a:cxnLst/>
            <a:rect l="0" t="0" r="0" b="0"/>
            <a:pathLst>
              <a:path w="848679" h="869539">
                <a:moveTo>
                  <a:pt x="0" y="535212"/>
                </a:moveTo>
                <a:lnTo>
                  <a:pt x="0" y="535212"/>
                </a:lnTo>
                <a:lnTo>
                  <a:pt x="0" y="550812"/>
                </a:lnTo>
                <a:lnTo>
                  <a:pt x="953" y="551327"/>
                </a:lnTo>
                <a:lnTo>
                  <a:pt x="8220" y="552317"/>
                </a:lnTo>
                <a:lnTo>
                  <a:pt x="15922" y="559734"/>
                </a:lnTo>
                <a:lnTo>
                  <a:pt x="22795" y="573429"/>
                </a:lnTo>
                <a:lnTo>
                  <a:pt x="39311" y="615510"/>
                </a:lnTo>
                <a:lnTo>
                  <a:pt x="51980" y="655244"/>
                </a:lnTo>
                <a:lnTo>
                  <a:pt x="66088" y="689518"/>
                </a:lnTo>
                <a:lnTo>
                  <a:pt x="70382" y="706662"/>
                </a:lnTo>
                <a:lnTo>
                  <a:pt x="77687" y="721267"/>
                </a:lnTo>
                <a:lnTo>
                  <a:pt x="97187" y="748212"/>
                </a:lnTo>
                <a:lnTo>
                  <a:pt x="111973" y="789907"/>
                </a:lnTo>
                <a:lnTo>
                  <a:pt x="114654" y="793591"/>
                </a:lnTo>
                <a:lnTo>
                  <a:pt x="117632" y="802765"/>
                </a:lnTo>
                <a:lnTo>
                  <a:pt x="121849" y="818639"/>
                </a:lnTo>
                <a:lnTo>
                  <a:pt x="128653" y="838953"/>
                </a:lnTo>
                <a:lnTo>
                  <a:pt x="130536" y="840576"/>
                </a:lnTo>
                <a:lnTo>
                  <a:pt x="132745" y="841658"/>
                </a:lnTo>
                <a:lnTo>
                  <a:pt x="134216" y="843332"/>
                </a:lnTo>
                <a:lnTo>
                  <a:pt x="135852" y="847732"/>
                </a:lnTo>
                <a:lnTo>
                  <a:pt x="137240" y="849286"/>
                </a:lnTo>
                <a:lnTo>
                  <a:pt x="145346" y="852273"/>
                </a:lnTo>
                <a:lnTo>
                  <a:pt x="150169" y="852358"/>
                </a:lnTo>
                <a:lnTo>
                  <a:pt x="151548" y="853323"/>
                </a:lnTo>
                <a:lnTo>
                  <a:pt x="152467" y="854918"/>
                </a:lnTo>
                <a:lnTo>
                  <a:pt x="154063" y="861123"/>
                </a:lnTo>
                <a:lnTo>
                  <a:pt x="154305" y="869538"/>
                </a:lnTo>
                <a:lnTo>
                  <a:pt x="154305" y="862158"/>
                </a:lnTo>
                <a:lnTo>
                  <a:pt x="160196" y="854358"/>
                </a:lnTo>
                <a:lnTo>
                  <a:pt x="174705" y="815875"/>
                </a:lnTo>
                <a:lnTo>
                  <a:pt x="186768" y="790218"/>
                </a:lnTo>
                <a:lnTo>
                  <a:pt x="200225" y="770683"/>
                </a:lnTo>
                <a:lnTo>
                  <a:pt x="218868" y="730914"/>
                </a:lnTo>
                <a:lnTo>
                  <a:pt x="244952" y="690921"/>
                </a:lnTo>
                <a:lnTo>
                  <a:pt x="271757" y="659664"/>
                </a:lnTo>
                <a:lnTo>
                  <a:pt x="299278" y="621723"/>
                </a:lnTo>
                <a:lnTo>
                  <a:pt x="325530" y="584869"/>
                </a:lnTo>
                <a:lnTo>
                  <a:pt x="355957" y="545268"/>
                </a:lnTo>
                <a:lnTo>
                  <a:pt x="389102" y="507923"/>
                </a:lnTo>
                <a:lnTo>
                  <a:pt x="423053" y="468177"/>
                </a:lnTo>
                <a:lnTo>
                  <a:pt x="452691" y="430789"/>
                </a:lnTo>
                <a:lnTo>
                  <a:pt x="484122" y="395581"/>
                </a:lnTo>
                <a:lnTo>
                  <a:pt x="517564" y="361019"/>
                </a:lnTo>
                <a:lnTo>
                  <a:pt x="551603" y="326648"/>
                </a:lnTo>
                <a:lnTo>
                  <a:pt x="581268" y="292335"/>
                </a:lnTo>
                <a:lnTo>
                  <a:pt x="623736" y="252498"/>
                </a:lnTo>
                <a:lnTo>
                  <a:pt x="656510" y="220093"/>
                </a:lnTo>
                <a:lnTo>
                  <a:pt x="693667" y="177550"/>
                </a:lnTo>
                <a:lnTo>
                  <a:pt x="728523" y="136797"/>
                </a:lnTo>
                <a:lnTo>
                  <a:pt x="768967" y="99359"/>
                </a:lnTo>
                <a:lnTo>
                  <a:pt x="803476" y="58238"/>
                </a:lnTo>
                <a:lnTo>
                  <a:pt x="835223" y="23248"/>
                </a:lnTo>
                <a:lnTo>
                  <a:pt x="838659" y="12996"/>
                </a:lnTo>
                <a:lnTo>
                  <a:pt x="839819" y="999"/>
                </a:lnTo>
                <a:lnTo>
                  <a:pt x="840867" y="0"/>
                </a:lnTo>
                <a:lnTo>
                  <a:pt x="842518" y="286"/>
                </a:lnTo>
                <a:lnTo>
                  <a:pt x="844571" y="1430"/>
                </a:lnTo>
                <a:lnTo>
                  <a:pt x="845940" y="3145"/>
                </a:lnTo>
                <a:lnTo>
                  <a:pt x="848317" y="10897"/>
                </a:lnTo>
                <a:lnTo>
                  <a:pt x="847485" y="11361"/>
                </a:lnTo>
                <a:lnTo>
                  <a:pt x="844020" y="11877"/>
                </a:lnTo>
                <a:lnTo>
                  <a:pt x="843667" y="11062"/>
                </a:lnTo>
                <a:lnTo>
                  <a:pt x="848668" y="3730"/>
                </a:lnTo>
                <a:lnTo>
                  <a:pt x="848678" y="12289"/>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73" name="SMARTInkShape-Group30">
            <a:extLst>
              <a:ext uri="{FF2B5EF4-FFF2-40B4-BE49-F238E27FC236}">
                <a16:creationId xmlns:a16="http://schemas.microsoft.com/office/drawing/2014/main" id="{886D657D-9EF1-45A8-B11D-7974BE193ABC}"/>
              </a:ext>
            </a:extLst>
          </p:cNvPr>
          <p:cNvGrpSpPr/>
          <p:nvPr/>
        </p:nvGrpSpPr>
        <p:grpSpPr>
          <a:xfrm>
            <a:off x="1785938" y="1418672"/>
            <a:ext cx="630975" cy="921621"/>
            <a:chOff x="1785938" y="1418672"/>
            <a:chExt cx="630975" cy="921621"/>
          </a:xfrm>
        </p:grpSpPr>
        <p:sp>
          <p:nvSpPr>
            <p:cNvPr id="70" name="SMARTInkShape-63">
              <a:extLst>
                <a:ext uri="{FF2B5EF4-FFF2-40B4-BE49-F238E27FC236}">
                  <a16:creationId xmlns:a16="http://schemas.microsoft.com/office/drawing/2014/main" id="{CE49FBFF-6A29-413B-9DD4-573D48FD30EB}"/>
                </a:ext>
              </a:extLst>
            </p:cNvPr>
            <p:cNvSpPr/>
            <p:nvPr>
              <p:custDataLst>
                <p:tags r:id="rId9"/>
              </p:custDataLst>
            </p:nvPr>
          </p:nvSpPr>
          <p:spPr>
            <a:xfrm>
              <a:off x="1785938" y="1418672"/>
              <a:ext cx="630975" cy="406693"/>
            </a:xfrm>
            <a:custGeom>
              <a:avLst/>
              <a:gdLst/>
              <a:ahLst/>
              <a:cxnLst/>
              <a:rect l="0" t="0" r="0" b="0"/>
              <a:pathLst>
                <a:path w="630975" h="406693">
                  <a:moveTo>
                    <a:pt x="0" y="81516"/>
                  </a:moveTo>
                  <a:lnTo>
                    <a:pt x="0" y="81516"/>
                  </a:lnTo>
                  <a:lnTo>
                    <a:pt x="0" y="76577"/>
                  </a:lnTo>
                  <a:lnTo>
                    <a:pt x="0" y="111402"/>
                  </a:lnTo>
                  <a:lnTo>
                    <a:pt x="4551" y="144769"/>
                  </a:lnTo>
                  <a:lnTo>
                    <a:pt x="6785" y="175033"/>
                  </a:lnTo>
                  <a:lnTo>
                    <a:pt x="7778" y="208804"/>
                  </a:lnTo>
                  <a:lnTo>
                    <a:pt x="8219" y="239688"/>
                  </a:lnTo>
                  <a:lnTo>
                    <a:pt x="13019" y="279300"/>
                  </a:lnTo>
                  <a:lnTo>
                    <a:pt x="11391" y="321879"/>
                  </a:lnTo>
                  <a:lnTo>
                    <a:pt x="15017" y="357628"/>
                  </a:lnTo>
                  <a:lnTo>
                    <a:pt x="17020" y="397381"/>
                  </a:lnTo>
                  <a:lnTo>
                    <a:pt x="17137" y="406692"/>
                  </a:lnTo>
                  <a:lnTo>
                    <a:pt x="18096" y="381686"/>
                  </a:lnTo>
                  <a:lnTo>
                    <a:pt x="24525" y="341412"/>
                  </a:lnTo>
                  <a:lnTo>
                    <a:pt x="26434" y="303985"/>
                  </a:lnTo>
                  <a:lnTo>
                    <a:pt x="31539" y="271046"/>
                  </a:lnTo>
                  <a:lnTo>
                    <a:pt x="32522" y="233452"/>
                  </a:lnTo>
                  <a:lnTo>
                    <a:pt x="28157" y="201464"/>
                  </a:lnTo>
                  <a:lnTo>
                    <a:pt x="26440" y="164575"/>
                  </a:lnTo>
                  <a:lnTo>
                    <a:pt x="25812" y="125685"/>
                  </a:lnTo>
                  <a:lnTo>
                    <a:pt x="25719" y="94364"/>
                  </a:lnTo>
                  <a:lnTo>
                    <a:pt x="25718" y="96116"/>
                  </a:lnTo>
                  <a:lnTo>
                    <a:pt x="45869" y="138058"/>
                  </a:lnTo>
                  <a:lnTo>
                    <a:pt x="63071" y="180032"/>
                  </a:lnTo>
                  <a:lnTo>
                    <a:pt x="76629" y="220355"/>
                  </a:lnTo>
                  <a:lnTo>
                    <a:pt x="83587" y="240377"/>
                  </a:lnTo>
                  <a:lnTo>
                    <a:pt x="97262" y="260454"/>
                  </a:lnTo>
                  <a:lnTo>
                    <a:pt x="126862" y="285599"/>
                  </a:lnTo>
                  <a:lnTo>
                    <a:pt x="130360" y="286519"/>
                  </a:lnTo>
                  <a:lnTo>
                    <a:pt x="132627" y="286765"/>
                  </a:lnTo>
                  <a:lnTo>
                    <a:pt x="135090" y="284071"/>
                  </a:lnTo>
                  <a:lnTo>
                    <a:pt x="151517" y="247347"/>
                  </a:lnTo>
                  <a:lnTo>
                    <a:pt x="159088" y="213412"/>
                  </a:lnTo>
                  <a:lnTo>
                    <a:pt x="162707" y="179757"/>
                  </a:lnTo>
                  <a:lnTo>
                    <a:pt x="169441" y="139762"/>
                  </a:lnTo>
                  <a:lnTo>
                    <a:pt x="170854" y="106711"/>
                  </a:lnTo>
                  <a:lnTo>
                    <a:pt x="171332" y="65961"/>
                  </a:lnTo>
                  <a:lnTo>
                    <a:pt x="172379" y="44082"/>
                  </a:lnTo>
                  <a:lnTo>
                    <a:pt x="188683" y="5354"/>
                  </a:lnTo>
                  <a:lnTo>
                    <a:pt x="192761" y="676"/>
                  </a:lnTo>
                  <a:lnTo>
                    <a:pt x="195182" y="0"/>
                  </a:lnTo>
                  <a:lnTo>
                    <a:pt x="197749" y="502"/>
                  </a:lnTo>
                  <a:lnTo>
                    <a:pt x="204161" y="3600"/>
                  </a:lnTo>
                  <a:lnTo>
                    <a:pt x="209823" y="4137"/>
                  </a:lnTo>
                  <a:lnTo>
                    <a:pt x="211319" y="5165"/>
                  </a:lnTo>
                  <a:lnTo>
                    <a:pt x="212317" y="6803"/>
                  </a:lnTo>
                  <a:lnTo>
                    <a:pt x="212982" y="8847"/>
                  </a:lnTo>
                  <a:lnTo>
                    <a:pt x="214378" y="10209"/>
                  </a:lnTo>
                  <a:lnTo>
                    <a:pt x="218469" y="11724"/>
                  </a:lnTo>
                  <a:lnTo>
                    <a:pt x="251140" y="12904"/>
                  </a:lnTo>
                  <a:lnTo>
                    <a:pt x="257033" y="10381"/>
                  </a:lnTo>
                  <a:lnTo>
                    <a:pt x="259938" y="8375"/>
                  </a:lnTo>
                  <a:lnTo>
                    <a:pt x="273128" y="5552"/>
                  </a:lnTo>
                  <a:lnTo>
                    <a:pt x="315728" y="4366"/>
                  </a:lnTo>
                  <a:lnTo>
                    <a:pt x="316751" y="4364"/>
                  </a:lnTo>
                  <a:lnTo>
                    <a:pt x="323951" y="44626"/>
                  </a:lnTo>
                  <a:lnTo>
                    <a:pt x="331409" y="82302"/>
                  </a:lnTo>
                  <a:lnTo>
                    <a:pt x="338494" y="124481"/>
                  </a:lnTo>
                  <a:lnTo>
                    <a:pt x="355247" y="154677"/>
                  </a:lnTo>
                  <a:lnTo>
                    <a:pt x="385555" y="184373"/>
                  </a:lnTo>
                  <a:lnTo>
                    <a:pt x="398688" y="193270"/>
                  </a:lnTo>
                  <a:lnTo>
                    <a:pt x="418494" y="195319"/>
                  </a:lnTo>
                  <a:lnTo>
                    <a:pt x="458960" y="193657"/>
                  </a:lnTo>
                  <a:lnTo>
                    <a:pt x="496986" y="190625"/>
                  </a:lnTo>
                  <a:lnTo>
                    <a:pt x="539086" y="177411"/>
                  </a:lnTo>
                  <a:lnTo>
                    <a:pt x="576878" y="151815"/>
                  </a:lnTo>
                  <a:lnTo>
                    <a:pt x="611475" y="111570"/>
                  </a:lnTo>
                  <a:lnTo>
                    <a:pt x="626736" y="84176"/>
                  </a:lnTo>
                  <a:lnTo>
                    <a:pt x="630974" y="69680"/>
                  </a:lnTo>
                  <a:lnTo>
                    <a:pt x="628809" y="46259"/>
                  </a:lnTo>
                  <a:lnTo>
                    <a:pt x="619513" y="32191"/>
                  </a:lnTo>
                  <a:lnTo>
                    <a:pt x="606809" y="21493"/>
                  </a:lnTo>
                  <a:lnTo>
                    <a:pt x="594813" y="16739"/>
                  </a:lnTo>
                  <a:lnTo>
                    <a:pt x="552963" y="12734"/>
                  </a:lnTo>
                  <a:lnTo>
                    <a:pt x="512664" y="6299"/>
                  </a:lnTo>
                  <a:lnTo>
                    <a:pt x="472847" y="4745"/>
                  </a:lnTo>
                  <a:lnTo>
                    <a:pt x="437071" y="4476"/>
                  </a:lnTo>
                  <a:lnTo>
                    <a:pt x="401895" y="5338"/>
                  </a:lnTo>
                  <a:lnTo>
                    <a:pt x="362702" y="12583"/>
                  </a:lnTo>
                  <a:lnTo>
                    <a:pt x="355631" y="17805"/>
                  </a:lnTo>
                  <a:lnTo>
                    <a:pt x="360045" y="12935"/>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1" name="SMARTInkShape-64">
              <a:extLst>
                <a:ext uri="{FF2B5EF4-FFF2-40B4-BE49-F238E27FC236}">
                  <a16:creationId xmlns:a16="http://schemas.microsoft.com/office/drawing/2014/main" id="{8E4D6C8F-9DCC-4B2E-AE6F-745A6AB9AF1D}"/>
                </a:ext>
              </a:extLst>
            </p:cNvPr>
            <p:cNvSpPr/>
            <p:nvPr>
              <p:custDataLst>
                <p:tags r:id="rId10"/>
              </p:custDataLst>
            </p:nvPr>
          </p:nvSpPr>
          <p:spPr>
            <a:xfrm>
              <a:off x="1983105" y="1885950"/>
              <a:ext cx="377191" cy="419691"/>
            </a:xfrm>
            <a:custGeom>
              <a:avLst/>
              <a:gdLst/>
              <a:ahLst/>
              <a:cxnLst/>
              <a:rect l="0" t="0" r="0" b="0"/>
              <a:pathLst>
                <a:path w="377191" h="419691">
                  <a:moveTo>
                    <a:pt x="0" y="0"/>
                  </a:moveTo>
                  <a:lnTo>
                    <a:pt x="0" y="0"/>
                  </a:lnTo>
                  <a:lnTo>
                    <a:pt x="40303" y="35751"/>
                  </a:lnTo>
                  <a:lnTo>
                    <a:pt x="78872" y="70652"/>
                  </a:lnTo>
                  <a:lnTo>
                    <a:pt x="121686" y="106309"/>
                  </a:lnTo>
                  <a:lnTo>
                    <a:pt x="154821" y="148306"/>
                  </a:lnTo>
                  <a:lnTo>
                    <a:pt x="181855" y="185528"/>
                  </a:lnTo>
                  <a:lnTo>
                    <a:pt x="186959" y="189408"/>
                  </a:lnTo>
                  <a:lnTo>
                    <a:pt x="212754" y="227730"/>
                  </a:lnTo>
                  <a:lnTo>
                    <a:pt x="250584" y="268554"/>
                  </a:lnTo>
                  <a:lnTo>
                    <a:pt x="280887" y="308607"/>
                  </a:lnTo>
                  <a:lnTo>
                    <a:pt x="288669" y="319086"/>
                  </a:lnTo>
                  <a:lnTo>
                    <a:pt x="302808" y="332246"/>
                  </a:lnTo>
                  <a:lnTo>
                    <a:pt x="328498" y="370725"/>
                  </a:lnTo>
                  <a:lnTo>
                    <a:pt x="355434" y="391434"/>
                  </a:lnTo>
                  <a:lnTo>
                    <a:pt x="359631" y="399084"/>
                  </a:lnTo>
                  <a:lnTo>
                    <a:pt x="367246" y="402404"/>
                  </a:lnTo>
                  <a:lnTo>
                    <a:pt x="375878" y="402863"/>
                  </a:lnTo>
                  <a:lnTo>
                    <a:pt x="376315" y="403831"/>
                  </a:lnTo>
                  <a:lnTo>
                    <a:pt x="377189" y="419690"/>
                  </a:lnTo>
                  <a:lnTo>
                    <a:pt x="377190" y="404201"/>
                  </a:lnTo>
                  <a:lnTo>
                    <a:pt x="377190" y="411480"/>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SMARTInkShape-65">
              <a:extLst>
                <a:ext uri="{FF2B5EF4-FFF2-40B4-BE49-F238E27FC236}">
                  <a16:creationId xmlns:a16="http://schemas.microsoft.com/office/drawing/2014/main" id="{0F834876-190C-412C-BB2D-4326AFF3EF15}"/>
                </a:ext>
              </a:extLst>
            </p:cNvPr>
            <p:cNvSpPr/>
            <p:nvPr>
              <p:custDataLst>
                <p:tags r:id="rId11"/>
              </p:custDataLst>
            </p:nvPr>
          </p:nvSpPr>
          <p:spPr>
            <a:xfrm>
              <a:off x="1914525" y="1826296"/>
              <a:ext cx="213122" cy="513997"/>
            </a:xfrm>
            <a:custGeom>
              <a:avLst/>
              <a:gdLst/>
              <a:ahLst/>
              <a:cxnLst/>
              <a:rect l="0" t="0" r="0" b="0"/>
              <a:pathLst>
                <a:path w="213122" h="513997">
                  <a:moveTo>
                    <a:pt x="205740" y="8219"/>
                  </a:moveTo>
                  <a:lnTo>
                    <a:pt x="205740" y="8219"/>
                  </a:lnTo>
                  <a:lnTo>
                    <a:pt x="205740" y="3668"/>
                  </a:lnTo>
                  <a:lnTo>
                    <a:pt x="206693" y="2327"/>
                  </a:lnTo>
                  <a:lnTo>
                    <a:pt x="208280" y="1434"/>
                  </a:lnTo>
                  <a:lnTo>
                    <a:pt x="213121" y="0"/>
                  </a:lnTo>
                  <a:lnTo>
                    <a:pt x="201143" y="40734"/>
                  </a:lnTo>
                  <a:lnTo>
                    <a:pt x="186523" y="76448"/>
                  </a:lnTo>
                  <a:lnTo>
                    <a:pt x="167619" y="118816"/>
                  </a:lnTo>
                  <a:lnTo>
                    <a:pt x="151159" y="156347"/>
                  </a:lnTo>
                  <a:lnTo>
                    <a:pt x="131071" y="195594"/>
                  </a:lnTo>
                  <a:lnTo>
                    <a:pt x="113097" y="230863"/>
                  </a:lnTo>
                  <a:lnTo>
                    <a:pt x="92155" y="272190"/>
                  </a:lnTo>
                  <a:lnTo>
                    <a:pt x="77858" y="314503"/>
                  </a:lnTo>
                  <a:lnTo>
                    <a:pt x="61311" y="350659"/>
                  </a:lnTo>
                  <a:lnTo>
                    <a:pt x="46542" y="385318"/>
                  </a:lnTo>
                  <a:lnTo>
                    <a:pt x="31541" y="423709"/>
                  </a:lnTo>
                  <a:lnTo>
                    <a:pt x="21678" y="464105"/>
                  </a:lnTo>
                  <a:lnTo>
                    <a:pt x="739" y="506567"/>
                  </a:lnTo>
                  <a:lnTo>
                    <a:pt x="0" y="51399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74" name="SMARTInkShape-66">
            <a:extLst>
              <a:ext uri="{FF2B5EF4-FFF2-40B4-BE49-F238E27FC236}">
                <a16:creationId xmlns:a16="http://schemas.microsoft.com/office/drawing/2014/main" id="{5F71B29A-202C-40F2-A877-3AA506ECDEB0}"/>
              </a:ext>
            </a:extLst>
          </p:cNvPr>
          <p:cNvSpPr/>
          <p:nvPr>
            <p:custDataLst>
              <p:tags r:id="rId5"/>
            </p:custDataLst>
          </p:nvPr>
        </p:nvSpPr>
        <p:spPr>
          <a:xfrm>
            <a:off x="465774" y="1900924"/>
            <a:ext cx="162873" cy="387581"/>
          </a:xfrm>
          <a:custGeom>
            <a:avLst/>
            <a:gdLst/>
            <a:ahLst/>
            <a:cxnLst/>
            <a:rect l="0" t="0" r="0" b="0"/>
            <a:pathLst>
              <a:path w="162873" h="387581">
                <a:moveTo>
                  <a:pt x="51434" y="379361"/>
                </a:moveTo>
                <a:lnTo>
                  <a:pt x="51434" y="379361"/>
                </a:lnTo>
                <a:lnTo>
                  <a:pt x="51434" y="387580"/>
                </a:lnTo>
                <a:lnTo>
                  <a:pt x="51434" y="375971"/>
                </a:lnTo>
                <a:lnTo>
                  <a:pt x="39502" y="338278"/>
                </a:lnTo>
                <a:lnTo>
                  <a:pt x="29427" y="297621"/>
                </a:lnTo>
                <a:lnTo>
                  <a:pt x="23909" y="261650"/>
                </a:lnTo>
                <a:lnTo>
                  <a:pt x="16609" y="228278"/>
                </a:lnTo>
                <a:lnTo>
                  <a:pt x="10159" y="191402"/>
                </a:lnTo>
                <a:lnTo>
                  <a:pt x="6240" y="154772"/>
                </a:lnTo>
                <a:lnTo>
                  <a:pt x="8" y="113786"/>
                </a:lnTo>
                <a:lnTo>
                  <a:pt x="1" y="108709"/>
                </a:lnTo>
                <a:lnTo>
                  <a:pt x="0" y="110799"/>
                </a:lnTo>
                <a:lnTo>
                  <a:pt x="2539" y="114902"/>
                </a:lnTo>
                <a:lnTo>
                  <a:pt x="5890" y="119901"/>
                </a:lnTo>
                <a:lnTo>
                  <a:pt x="13122" y="135951"/>
                </a:lnTo>
                <a:lnTo>
                  <a:pt x="29949" y="167461"/>
                </a:lnTo>
                <a:lnTo>
                  <a:pt x="38268" y="196422"/>
                </a:lnTo>
                <a:lnTo>
                  <a:pt x="67692" y="234373"/>
                </a:lnTo>
                <a:lnTo>
                  <a:pt x="102791" y="275804"/>
                </a:lnTo>
                <a:lnTo>
                  <a:pt x="141742" y="316293"/>
                </a:lnTo>
                <a:lnTo>
                  <a:pt x="148086" y="326248"/>
                </a:lnTo>
                <a:lnTo>
                  <a:pt x="151111" y="328712"/>
                </a:lnTo>
                <a:lnTo>
                  <a:pt x="154080" y="329402"/>
                </a:lnTo>
                <a:lnTo>
                  <a:pt x="157012" y="328910"/>
                </a:lnTo>
                <a:lnTo>
                  <a:pt x="158967" y="329535"/>
                </a:lnTo>
                <a:lnTo>
                  <a:pt x="160270" y="330903"/>
                </a:lnTo>
                <a:lnTo>
                  <a:pt x="161139" y="332768"/>
                </a:lnTo>
                <a:lnTo>
                  <a:pt x="161718" y="333059"/>
                </a:lnTo>
                <a:lnTo>
                  <a:pt x="162104" y="332301"/>
                </a:lnTo>
                <a:lnTo>
                  <a:pt x="162872" y="318847"/>
                </a:lnTo>
                <a:lnTo>
                  <a:pt x="160334" y="311826"/>
                </a:lnTo>
                <a:lnTo>
                  <a:pt x="158324" y="308620"/>
                </a:lnTo>
                <a:lnTo>
                  <a:pt x="152293" y="269997"/>
                </a:lnTo>
                <a:lnTo>
                  <a:pt x="142477" y="231711"/>
                </a:lnTo>
                <a:lnTo>
                  <a:pt x="137257" y="193068"/>
                </a:lnTo>
                <a:lnTo>
                  <a:pt x="128041" y="156931"/>
                </a:lnTo>
                <a:lnTo>
                  <a:pt x="121599" y="122276"/>
                </a:lnTo>
                <a:lnTo>
                  <a:pt x="117683" y="86120"/>
                </a:lnTo>
                <a:lnTo>
                  <a:pt x="107256" y="47097"/>
                </a:lnTo>
                <a:lnTo>
                  <a:pt x="102983" y="12918"/>
                </a:lnTo>
                <a:lnTo>
                  <a:pt x="102884" y="0"/>
                </a:lnTo>
                <a:lnTo>
                  <a:pt x="102869" y="10387"/>
                </a:lnTo>
                <a:lnTo>
                  <a:pt x="120014" y="2171"/>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78" name="SMARTInkShape-Group32">
            <a:extLst>
              <a:ext uri="{FF2B5EF4-FFF2-40B4-BE49-F238E27FC236}">
                <a16:creationId xmlns:a16="http://schemas.microsoft.com/office/drawing/2014/main" id="{5746BC95-0F10-4375-B38C-EF2D6C06A262}"/>
              </a:ext>
            </a:extLst>
          </p:cNvPr>
          <p:cNvGrpSpPr/>
          <p:nvPr/>
        </p:nvGrpSpPr>
        <p:grpSpPr>
          <a:xfrm>
            <a:off x="791528" y="1852851"/>
            <a:ext cx="788671" cy="838565"/>
            <a:chOff x="791528" y="1852851"/>
            <a:chExt cx="788671" cy="838565"/>
          </a:xfrm>
        </p:grpSpPr>
        <p:sp>
          <p:nvSpPr>
            <p:cNvPr id="75" name="SMARTInkShape-67">
              <a:extLst>
                <a:ext uri="{FF2B5EF4-FFF2-40B4-BE49-F238E27FC236}">
                  <a16:creationId xmlns:a16="http://schemas.microsoft.com/office/drawing/2014/main" id="{D5AADA3F-EC88-4F84-8145-B7570A9DEE66}"/>
                </a:ext>
              </a:extLst>
            </p:cNvPr>
            <p:cNvSpPr/>
            <p:nvPr>
              <p:custDataLst>
                <p:tags r:id="rId6"/>
              </p:custDataLst>
            </p:nvPr>
          </p:nvSpPr>
          <p:spPr>
            <a:xfrm>
              <a:off x="791528" y="1852851"/>
              <a:ext cx="302812" cy="323397"/>
            </a:xfrm>
            <a:custGeom>
              <a:avLst/>
              <a:gdLst/>
              <a:ahLst/>
              <a:cxnLst/>
              <a:rect l="0" t="0" r="0" b="0"/>
              <a:pathLst>
                <a:path w="302812" h="323397">
                  <a:moveTo>
                    <a:pt x="94297" y="7381"/>
                  </a:moveTo>
                  <a:lnTo>
                    <a:pt x="94297" y="7381"/>
                  </a:lnTo>
                  <a:lnTo>
                    <a:pt x="94297" y="0"/>
                  </a:lnTo>
                  <a:lnTo>
                    <a:pt x="89747" y="8264"/>
                  </a:lnTo>
                  <a:lnTo>
                    <a:pt x="83714" y="31052"/>
                  </a:lnTo>
                  <a:lnTo>
                    <a:pt x="79116" y="40762"/>
                  </a:lnTo>
                  <a:lnTo>
                    <a:pt x="68403" y="80580"/>
                  </a:lnTo>
                  <a:lnTo>
                    <a:pt x="61666" y="120371"/>
                  </a:lnTo>
                  <a:lnTo>
                    <a:pt x="60499" y="154101"/>
                  </a:lnTo>
                  <a:lnTo>
                    <a:pt x="60153" y="189707"/>
                  </a:lnTo>
                  <a:lnTo>
                    <a:pt x="61941" y="229981"/>
                  </a:lnTo>
                  <a:lnTo>
                    <a:pt x="76123" y="268557"/>
                  </a:lnTo>
                  <a:lnTo>
                    <a:pt x="84315" y="283479"/>
                  </a:lnTo>
                  <a:lnTo>
                    <a:pt x="104992" y="306041"/>
                  </a:lnTo>
                  <a:lnTo>
                    <a:pt x="128264" y="318652"/>
                  </a:lnTo>
                  <a:lnTo>
                    <a:pt x="156216" y="323396"/>
                  </a:lnTo>
                  <a:lnTo>
                    <a:pt x="183129" y="321678"/>
                  </a:lnTo>
                  <a:lnTo>
                    <a:pt x="218955" y="314835"/>
                  </a:lnTo>
                  <a:lnTo>
                    <a:pt x="257786" y="296777"/>
                  </a:lnTo>
                  <a:lnTo>
                    <a:pt x="269511" y="288084"/>
                  </a:lnTo>
                  <a:lnTo>
                    <a:pt x="273972" y="283099"/>
                  </a:lnTo>
                  <a:lnTo>
                    <a:pt x="291043" y="242222"/>
                  </a:lnTo>
                  <a:lnTo>
                    <a:pt x="302811" y="207546"/>
                  </a:lnTo>
                  <a:lnTo>
                    <a:pt x="301573" y="166864"/>
                  </a:lnTo>
                  <a:lnTo>
                    <a:pt x="300720" y="155098"/>
                  </a:lnTo>
                  <a:lnTo>
                    <a:pt x="291138" y="134017"/>
                  </a:lnTo>
                  <a:lnTo>
                    <a:pt x="259753" y="96294"/>
                  </a:lnTo>
                  <a:lnTo>
                    <a:pt x="219556" y="74218"/>
                  </a:lnTo>
                  <a:lnTo>
                    <a:pt x="192688" y="63380"/>
                  </a:lnTo>
                  <a:lnTo>
                    <a:pt x="178032" y="61797"/>
                  </a:lnTo>
                  <a:lnTo>
                    <a:pt x="135256" y="67725"/>
                  </a:lnTo>
                  <a:lnTo>
                    <a:pt x="104011" y="76592"/>
                  </a:lnTo>
                  <a:lnTo>
                    <a:pt x="71458" y="87261"/>
                  </a:lnTo>
                  <a:lnTo>
                    <a:pt x="46255" y="97407"/>
                  </a:lnTo>
                  <a:lnTo>
                    <a:pt x="31988" y="101685"/>
                  </a:lnTo>
                  <a:lnTo>
                    <a:pt x="0" y="11882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SMARTInkShape-68">
              <a:extLst>
                <a:ext uri="{FF2B5EF4-FFF2-40B4-BE49-F238E27FC236}">
                  <a16:creationId xmlns:a16="http://schemas.microsoft.com/office/drawing/2014/main" id="{F5F91A8D-3AFA-42C9-849C-F90EE1A78303}"/>
                </a:ext>
              </a:extLst>
            </p:cNvPr>
            <p:cNvSpPr/>
            <p:nvPr>
              <p:custDataLst>
                <p:tags r:id="rId7"/>
              </p:custDataLst>
            </p:nvPr>
          </p:nvSpPr>
          <p:spPr>
            <a:xfrm>
              <a:off x="1109063" y="2110026"/>
              <a:ext cx="471136" cy="581390"/>
            </a:xfrm>
            <a:custGeom>
              <a:avLst/>
              <a:gdLst/>
              <a:ahLst/>
              <a:cxnLst/>
              <a:rect l="0" t="0" r="0" b="0"/>
              <a:pathLst>
                <a:path w="471136" h="581390">
                  <a:moveTo>
                    <a:pt x="8220" y="7381"/>
                  </a:moveTo>
                  <a:lnTo>
                    <a:pt x="8220" y="7381"/>
                  </a:lnTo>
                  <a:lnTo>
                    <a:pt x="8220" y="0"/>
                  </a:lnTo>
                  <a:lnTo>
                    <a:pt x="8220" y="6294"/>
                  </a:lnTo>
                  <a:lnTo>
                    <a:pt x="5680" y="6898"/>
                  </a:lnTo>
                  <a:lnTo>
                    <a:pt x="0" y="7353"/>
                  </a:lnTo>
                  <a:lnTo>
                    <a:pt x="4303" y="7373"/>
                  </a:lnTo>
                  <a:lnTo>
                    <a:pt x="5608" y="6423"/>
                  </a:lnTo>
                  <a:lnTo>
                    <a:pt x="7059" y="2828"/>
                  </a:lnTo>
                  <a:lnTo>
                    <a:pt x="7446" y="2441"/>
                  </a:lnTo>
                  <a:lnTo>
                    <a:pt x="7704" y="3135"/>
                  </a:lnTo>
                  <a:lnTo>
                    <a:pt x="7876" y="4551"/>
                  </a:lnTo>
                  <a:lnTo>
                    <a:pt x="28362" y="46772"/>
                  </a:lnTo>
                  <a:lnTo>
                    <a:pt x="57916" y="88308"/>
                  </a:lnTo>
                  <a:lnTo>
                    <a:pt x="95321" y="129456"/>
                  </a:lnTo>
                  <a:lnTo>
                    <a:pt x="110233" y="155496"/>
                  </a:lnTo>
                  <a:lnTo>
                    <a:pt x="121948" y="176997"/>
                  </a:lnTo>
                  <a:lnTo>
                    <a:pt x="147586" y="214008"/>
                  </a:lnTo>
                  <a:lnTo>
                    <a:pt x="169471" y="256101"/>
                  </a:lnTo>
                  <a:lnTo>
                    <a:pt x="196977" y="296322"/>
                  </a:lnTo>
                  <a:lnTo>
                    <a:pt x="233207" y="334885"/>
                  </a:lnTo>
                  <a:lnTo>
                    <a:pt x="269867" y="371829"/>
                  </a:lnTo>
                  <a:lnTo>
                    <a:pt x="307897" y="412463"/>
                  </a:lnTo>
                  <a:lnTo>
                    <a:pt x="337737" y="448499"/>
                  </a:lnTo>
                  <a:lnTo>
                    <a:pt x="366468" y="486240"/>
                  </a:lnTo>
                  <a:lnTo>
                    <a:pt x="384877" y="507723"/>
                  </a:lnTo>
                  <a:lnTo>
                    <a:pt x="425384" y="537394"/>
                  </a:lnTo>
                  <a:lnTo>
                    <a:pt x="466990" y="569281"/>
                  </a:lnTo>
                  <a:lnTo>
                    <a:pt x="469293" y="571440"/>
                  </a:lnTo>
                  <a:lnTo>
                    <a:pt x="470316" y="574939"/>
                  </a:lnTo>
                  <a:lnTo>
                    <a:pt x="471087" y="581341"/>
                  </a:lnTo>
                  <a:lnTo>
                    <a:pt x="471134" y="573268"/>
                  </a:lnTo>
                  <a:lnTo>
                    <a:pt x="471135" y="581389"/>
                  </a:lnTo>
                  <a:lnTo>
                    <a:pt x="471135" y="568457"/>
                  </a:lnTo>
                  <a:lnTo>
                    <a:pt x="471135" y="581379"/>
                  </a:lnTo>
                  <a:lnTo>
                    <a:pt x="471135" y="564594"/>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7" name="SMARTInkShape-69">
              <a:extLst>
                <a:ext uri="{FF2B5EF4-FFF2-40B4-BE49-F238E27FC236}">
                  <a16:creationId xmlns:a16="http://schemas.microsoft.com/office/drawing/2014/main" id="{B69C27B1-D987-4215-9573-9FB4BF7E8F49}"/>
                </a:ext>
              </a:extLst>
            </p:cNvPr>
            <p:cNvSpPr/>
            <p:nvPr>
              <p:custDataLst>
                <p:tags r:id="rId8"/>
              </p:custDataLst>
            </p:nvPr>
          </p:nvSpPr>
          <p:spPr>
            <a:xfrm>
              <a:off x="945833" y="2105476"/>
              <a:ext cx="540068" cy="551847"/>
            </a:xfrm>
            <a:custGeom>
              <a:avLst/>
              <a:gdLst/>
              <a:ahLst/>
              <a:cxnLst/>
              <a:rect l="0" t="0" r="0" b="0"/>
              <a:pathLst>
                <a:path w="540068" h="551847">
                  <a:moveTo>
                    <a:pt x="540067" y="11931"/>
                  </a:moveTo>
                  <a:lnTo>
                    <a:pt x="540067" y="11931"/>
                  </a:lnTo>
                  <a:lnTo>
                    <a:pt x="540067" y="0"/>
                  </a:lnTo>
                  <a:lnTo>
                    <a:pt x="539115" y="1120"/>
                  </a:lnTo>
                  <a:lnTo>
                    <a:pt x="528135" y="21938"/>
                  </a:lnTo>
                  <a:lnTo>
                    <a:pt x="500714" y="40002"/>
                  </a:lnTo>
                  <a:lnTo>
                    <a:pt x="496686" y="44932"/>
                  </a:lnTo>
                  <a:lnTo>
                    <a:pt x="458095" y="70411"/>
                  </a:lnTo>
                  <a:lnTo>
                    <a:pt x="415607" y="103488"/>
                  </a:lnTo>
                  <a:lnTo>
                    <a:pt x="378993" y="133098"/>
                  </a:lnTo>
                  <a:lnTo>
                    <a:pt x="339116" y="174961"/>
                  </a:lnTo>
                  <a:lnTo>
                    <a:pt x="302923" y="215020"/>
                  </a:lnTo>
                  <a:lnTo>
                    <a:pt x="270374" y="253978"/>
                  </a:lnTo>
                  <a:lnTo>
                    <a:pt x="241401" y="286849"/>
                  </a:lnTo>
                  <a:lnTo>
                    <a:pt x="206011" y="327538"/>
                  </a:lnTo>
                  <a:lnTo>
                    <a:pt x="172456" y="363093"/>
                  </a:lnTo>
                  <a:lnTo>
                    <a:pt x="141415" y="397632"/>
                  </a:lnTo>
                  <a:lnTo>
                    <a:pt x="100749" y="439596"/>
                  </a:lnTo>
                  <a:lnTo>
                    <a:pt x="64279" y="476037"/>
                  </a:lnTo>
                  <a:lnTo>
                    <a:pt x="33250" y="514454"/>
                  </a:lnTo>
                  <a:lnTo>
                    <a:pt x="150" y="551846"/>
                  </a:lnTo>
                  <a:lnTo>
                    <a:pt x="0" y="543426"/>
                  </a:ln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573388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76B1D-C34A-4FF8-9CE6-77F13E41B5BB}"/>
              </a:ext>
            </a:extLst>
          </p:cNvPr>
          <p:cNvSpPr>
            <a:spLocks noGrp="1"/>
          </p:cNvSpPr>
          <p:nvPr>
            <p:ph type="ctrTitle"/>
          </p:nvPr>
        </p:nvSpPr>
        <p:spPr>
          <a:xfrm>
            <a:off x="3526971" y="2612572"/>
            <a:ext cx="5279570" cy="3727677"/>
          </a:xfrm>
        </p:spPr>
        <p:txBody>
          <a:bodyPr>
            <a:noAutofit/>
          </a:bodyPr>
          <a:lstStyle/>
          <a:p>
            <a:r>
              <a:rPr lang="en-GB" sz="4000" b="0" i="0" dirty="0">
                <a:solidFill>
                  <a:schemeClr val="bg1"/>
                </a:solidFill>
                <a:effectLst/>
                <a:latin typeface="Google Sans"/>
              </a:rPr>
              <a:t>Isopropyl alcohol is also extremely irritating to the digestive tract. Drinking a lot of it can cause vomiting, </a:t>
            </a:r>
            <a:r>
              <a:rPr lang="en-GB" sz="4000" b="0" i="0" dirty="0" err="1">
                <a:solidFill>
                  <a:schemeClr val="bg1"/>
                </a:solidFill>
                <a:effectLst/>
                <a:latin typeface="Google Sans"/>
              </a:rPr>
              <a:t>diarrhea</a:t>
            </a:r>
            <a:r>
              <a:rPr lang="en-GB" sz="4000" b="0" i="0" dirty="0">
                <a:solidFill>
                  <a:schemeClr val="bg1"/>
                </a:solidFill>
                <a:effectLst/>
                <a:latin typeface="Google Sans"/>
              </a:rPr>
              <a:t>, pain, and bleeding in the stomach and intestines. This can lead to dehydration, low blood pressure, shock, and coma.</a:t>
            </a:r>
            <a:endParaRPr lang="en-GB" sz="4000" dirty="0">
              <a:solidFill>
                <a:schemeClr val="bg1"/>
              </a:solidFill>
            </a:endParaRPr>
          </a:p>
        </p:txBody>
      </p:sp>
      <p:pic>
        <p:nvPicPr>
          <p:cNvPr id="4" name="Picture 3">
            <a:extLst>
              <a:ext uri="{FF2B5EF4-FFF2-40B4-BE49-F238E27FC236}">
                <a16:creationId xmlns:a16="http://schemas.microsoft.com/office/drawing/2014/main" id="{64AF4A5C-AD29-4575-AFB0-CF19E3F3E1C6}"/>
              </a:ext>
            </a:extLst>
          </p:cNvPr>
          <p:cNvPicPr>
            <a:picLocks noChangeAspect="1"/>
          </p:cNvPicPr>
          <p:nvPr/>
        </p:nvPicPr>
        <p:blipFill rotWithShape="1">
          <a:blip r:embed="rId2"/>
          <a:srcRect l="35674" t="52963" r="54909" b="18355"/>
          <a:stretch/>
        </p:blipFill>
        <p:spPr>
          <a:xfrm>
            <a:off x="1494971" y="2873827"/>
            <a:ext cx="1582057" cy="3614058"/>
          </a:xfrm>
          <a:prstGeom prst="rect">
            <a:avLst/>
          </a:prstGeom>
          <a:solidFill>
            <a:schemeClr val="bg1"/>
          </a:solidFill>
        </p:spPr>
      </p:pic>
    </p:spTree>
    <p:extLst>
      <p:ext uri="{BB962C8B-B14F-4D97-AF65-F5344CB8AC3E}">
        <p14:creationId xmlns:p14="http://schemas.microsoft.com/office/powerpoint/2010/main" val="3015950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5BC0A8-E272-4982-99F7-E1D0BABCF067}"/>
              </a:ext>
            </a:extLst>
          </p:cNvPr>
          <p:cNvSpPr>
            <a:spLocks noGrp="1"/>
          </p:cNvSpPr>
          <p:nvPr>
            <p:ph idx="1"/>
          </p:nvPr>
        </p:nvSpPr>
        <p:spPr>
          <a:xfrm>
            <a:off x="0" y="2786742"/>
            <a:ext cx="9144000" cy="4071257"/>
          </a:xfrm>
          <a:solidFill>
            <a:schemeClr val="bg1"/>
          </a:solidFill>
        </p:spPr>
        <p:txBody>
          <a:bodyPr>
            <a:normAutofit/>
          </a:bodyPr>
          <a:lstStyle/>
          <a:p>
            <a:pPr algn="l"/>
            <a:r>
              <a:rPr lang="en-GB" sz="2000" b="0" i="0" dirty="0">
                <a:solidFill>
                  <a:srgbClr val="1B1B1B"/>
                </a:solidFill>
                <a:effectLst/>
                <a:latin typeface="Century Gothic" panose="020B0502020202020204" pitchFamily="34" charset="0"/>
              </a:rPr>
              <a:t>Between May 1 and June 30, 15 adults from Arizona and New Mexico were hospitalized for methanol poisoning after swallowing alcohol-based hand sanitizers.</a:t>
            </a:r>
          </a:p>
          <a:p>
            <a:pPr algn="l"/>
            <a:r>
              <a:rPr lang="en-GB" sz="2000" b="0" i="0" dirty="0">
                <a:solidFill>
                  <a:srgbClr val="1B1B1B"/>
                </a:solidFill>
                <a:effectLst/>
                <a:latin typeface="Century Gothic" panose="020B0502020202020204" pitchFamily="34" charset="0"/>
              </a:rPr>
              <a:t>While four were discharged with no complications, three experienced vision loss, four remain hospitalized and four died.</a:t>
            </a:r>
          </a:p>
          <a:p>
            <a:pPr algn="l"/>
            <a:r>
              <a:rPr lang="en-GB" sz="2000" b="0" i="0" dirty="0">
                <a:solidFill>
                  <a:srgbClr val="1B1B1B"/>
                </a:solidFill>
                <a:effectLst/>
                <a:latin typeface="Century Gothic" panose="020B0502020202020204" pitchFamily="34" charset="0"/>
              </a:rPr>
              <a:t>“Under no circumstances should any hand sanitizer product—whether ethanol, isopropanol, methanol or any other type of alcohol—ever be ingested,” said </a:t>
            </a:r>
            <a:r>
              <a:rPr lang="en-GB" sz="2000" b="0" i="0" u="none" strike="noStrike" dirty="0" err="1">
                <a:solidFill>
                  <a:srgbClr val="1B1B1B"/>
                </a:solidFill>
                <a:effectLst/>
                <a:latin typeface="Century Gothic" panose="020B0502020202020204" pitchFamily="34" charset="0"/>
                <a:hlinkClick r:id="rId2"/>
              </a:rPr>
              <a:t>Prathit</a:t>
            </a:r>
            <a:r>
              <a:rPr lang="en-GB" sz="2000" b="0" i="0" u="none" strike="noStrike" dirty="0">
                <a:solidFill>
                  <a:srgbClr val="1B1B1B"/>
                </a:solidFill>
                <a:effectLst/>
                <a:latin typeface="Century Gothic" panose="020B0502020202020204" pitchFamily="34" charset="0"/>
                <a:hlinkClick r:id="rId2"/>
              </a:rPr>
              <a:t> Kulkarni, M.D.</a:t>
            </a:r>
            <a:r>
              <a:rPr lang="en-GB" sz="2000" b="0" i="0" dirty="0">
                <a:solidFill>
                  <a:srgbClr val="1B1B1B"/>
                </a:solidFill>
                <a:effectLst/>
                <a:latin typeface="Century Gothic" panose="020B0502020202020204" pitchFamily="34" charset="0"/>
              </a:rPr>
              <a:t>, assistant professor of infectious diseases at </a:t>
            </a:r>
            <a:r>
              <a:rPr lang="en-GB" sz="2000" b="0" i="0" u="none" strike="noStrike" dirty="0">
                <a:solidFill>
                  <a:srgbClr val="1B1B1B"/>
                </a:solidFill>
                <a:effectLst/>
                <a:latin typeface="Century Gothic" panose="020B0502020202020204" pitchFamily="34" charset="0"/>
                <a:hlinkClick r:id="rId3"/>
              </a:rPr>
              <a:t>Baylor College of Medicine</a:t>
            </a:r>
            <a:r>
              <a:rPr lang="en-GB" sz="2000" b="0" i="0" dirty="0">
                <a:solidFill>
                  <a:srgbClr val="1B1B1B"/>
                </a:solidFill>
                <a:effectLst/>
                <a:latin typeface="Century Gothic" panose="020B0502020202020204" pitchFamily="34" charset="0"/>
              </a:rPr>
              <a:t>. “There’s really no indication or reason that should be done with any alcohol-based hand sanitizer regardless of the type of alcohol.”</a:t>
            </a:r>
          </a:p>
          <a:p>
            <a:endParaRPr lang="en-GB" sz="2000" dirty="0">
              <a:latin typeface="Century Gothic" panose="020B0502020202020204" pitchFamily="34" charset="0"/>
            </a:endParaRPr>
          </a:p>
        </p:txBody>
      </p:sp>
      <p:pic>
        <p:nvPicPr>
          <p:cNvPr id="1026" name="Picture 2" descr="sanitizing-5095967_1920">
            <a:extLst>
              <a:ext uri="{FF2B5EF4-FFF2-40B4-BE49-F238E27FC236}">
                <a16:creationId xmlns:a16="http://schemas.microsoft.com/office/drawing/2014/main" id="{6B8290FE-CD76-465D-AE8D-3F34505068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3257" y="0"/>
            <a:ext cx="4316615" cy="2650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951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8E3D71-F516-45A2-A585-30BB8F7470A4}"/>
              </a:ext>
            </a:extLst>
          </p:cNvPr>
          <p:cNvSpPr>
            <a:spLocks noGrp="1"/>
          </p:cNvSpPr>
          <p:nvPr>
            <p:ph idx="1"/>
          </p:nvPr>
        </p:nvSpPr>
        <p:spPr/>
        <p:txBody>
          <a:bodyPr/>
          <a:lstStyle/>
          <a:p>
            <a:r>
              <a:rPr lang="en-GB" b="0" i="0" u="none" strike="noStrike" dirty="0">
                <a:solidFill>
                  <a:srgbClr val="4007A2"/>
                </a:solidFill>
                <a:effectLst/>
                <a:latin typeface="Century Gothic" panose="020B0502020202020204" pitchFamily="34" charset="0"/>
              </a:rPr>
              <a:t>In the UK, </a:t>
            </a:r>
            <a:r>
              <a:rPr lang="en-GB" b="1" i="0" u="none" strike="noStrike" dirty="0">
                <a:solidFill>
                  <a:srgbClr val="4007A2"/>
                </a:solidFill>
                <a:effectLst/>
                <a:latin typeface="Century Gothic" panose="020B0502020202020204" pitchFamily="34" charset="0"/>
              </a:rPr>
              <a:t>you can legally buy non-alcoholic beer under 18 in restaurants and pubs, but you cannot buy non-alcoholic beer under 18 in stores such as supermarkets or drinks retailers</a:t>
            </a:r>
            <a:r>
              <a:rPr lang="en-GB" b="1" i="0" u="none" strike="noStrike" baseline="30000" dirty="0">
                <a:solidFill>
                  <a:srgbClr val="123BB6"/>
                </a:solidFill>
                <a:effectLst/>
                <a:latin typeface="Century Gothic" panose="020B0502020202020204" pitchFamily="34" charset="0"/>
              </a:rPr>
              <a:t>1</a:t>
            </a:r>
            <a:r>
              <a:rPr lang="en-GB" b="0" i="0" dirty="0">
                <a:solidFill>
                  <a:srgbClr val="111111"/>
                </a:solidFill>
                <a:effectLst/>
                <a:latin typeface="Century Gothic" panose="020B0502020202020204" pitchFamily="34" charset="0"/>
              </a:rPr>
              <a:t>. </a:t>
            </a:r>
            <a:r>
              <a:rPr lang="en-GB" b="0" i="0" u="none" strike="noStrike" dirty="0">
                <a:solidFill>
                  <a:srgbClr val="4007A2"/>
                </a:solidFill>
                <a:effectLst/>
                <a:latin typeface="Century Gothic" panose="020B0502020202020204" pitchFamily="34" charset="0"/>
              </a:rPr>
              <a:t>In the United States, non-alcoholic beer may be legally sold to people under age 21 in many states due to its very low alcohol content</a:t>
            </a:r>
            <a:r>
              <a:rPr lang="en-GB" b="1" i="0" u="none" strike="noStrike" baseline="30000" dirty="0">
                <a:solidFill>
                  <a:srgbClr val="123BB6"/>
                </a:solidFill>
                <a:effectLst/>
                <a:latin typeface="Century Gothic" panose="020B0502020202020204" pitchFamily="34" charset="0"/>
              </a:rPr>
              <a:t>2</a:t>
            </a:r>
            <a:r>
              <a:rPr lang="en-GB" b="0" i="0" dirty="0">
                <a:solidFill>
                  <a:srgbClr val="111111"/>
                </a:solidFill>
                <a:effectLst/>
                <a:latin typeface="Century Gothic" panose="020B0502020202020204" pitchFamily="34" charset="0"/>
              </a:rPr>
              <a:t>.</a:t>
            </a:r>
            <a:endParaRPr lang="en-GB" dirty="0">
              <a:latin typeface="Century Gothic" panose="020B0502020202020204" pitchFamily="34" charset="0"/>
            </a:endParaRPr>
          </a:p>
        </p:txBody>
      </p:sp>
      <p:pic>
        <p:nvPicPr>
          <p:cNvPr id="5" name="Picture 4">
            <a:extLst>
              <a:ext uri="{FF2B5EF4-FFF2-40B4-BE49-F238E27FC236}">
                <a16:creationId xmlns:a16="http://schemas.microsoft.com/office/drawing/2014/main" id="{0AD66A79-EB3B-4C8B-B76F-C6B578D7800D}"/>
              </a:ext>
            </a:extLst>
          </p:cNvPr>
          <p:cNvPicPr>
            <a:picLocks noChangeAspect="1"/>
          </p:cNvPicPr>
          <p:nvPr/>
        </p:nvPicPr>
        <p:blipFill>
          <a:blip r:embed="rId2"/>
          <a:srcRect t="9373" r="6875" b="8716"/>
          <a:stretch>
            <a:fillRect/>
          </a:stretch>
        </p:blipFill>
        <p:spPr>
          <a:xfrm>
            <a:off x="95535" y="1692322"/>
            <a:ext cx="8515350" cy="4681183"/>
          </a:xfrm>
          <a:prstGeom prst="rect">
            <a:avLst/>
          </a:prstGeom>
        </p:spPr>
      </p:pic>
      <p:sp>
        <p:nvSpPr>
          <p:cNvPr id="2" name="Rectangle 1">
            <a:extLst>
              <a:ext uri="{FF2B5EF4-FFF2-40B4-BE49-F238E27FC236}">
                <a16:creationId xmlns:a16="http://schemas.microsoft.com/office/drawing/2014/main" id="{FBB4882D-8E8B-82F0-BE6F-09307CA32426}"/>
              </a:ext>
            </a:extLst>
          </p:cNvPr>
          <p:cNvSpPr/>
          <p:nvPr/>
        </p:nvSpPr>
        <p:spPr>
          <a:xfrm>
            <a:off x="4796589" y="4844715"/>
            <a:ext cx="3272590" cy="52939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3211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9CD7361-D159-04B4-8E63-56C77EF8869C}"/>
              </a:ext>
            </a:extLst>
          </p:cNvPr>
          <p:cNvSpPr>
            <a:spLocks noChangeArrowheads="1"/>
          </p:cNvSpPr>
          <p:nvPr/>
        </p:nvSpPr>
        <p:spPr bwMode="auto">
          <a:xfrm>
            <a:off x="285869" y="1719612"/>
            <a:ext cx="8654143" cy="5247590"/>
          </a:xfrm>
          <a:prstGeom prst="rect">
            <a:avLst/>
          </a:prstGeom>
          <a:solidFill>
            <a:schemeClr val="bg1"/>
          </a:solid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Pregnant women must be careful because drinks labeled as "alcohol-free" or "non-alcoholic" do not always contain </a:t>
            </a:r>
            <a:r>
              <a:rPr kumimoji="0" lang="en-US" altLang="en-US" sz="1600" b="1" i="0" u="none" strike="noStrike" cap="none" normalizeH="0" baseline="0" dirty="0">
                <a:ln>
                  <a:noFill/>
                </a:ln>
                <a:solidFill>
                  <a:schemeClr val="tx1"/>
                </a:solidFill>
                <a:effectLst/>
              </a:rPr>
              <a:t>0.0% alcohol</a:t>
            </a:r>
            <a:r>
              <a:rPr kumimoji="0" lang="en-US" altLang="en-US" sz="1600" b="0" i="0" u="none" strike="noStrike" cap="none" normalizeH="0" baseline="0" dirty="0">
                <a:ln>
                  <a:noFill/>
                </a:ln>
                <a:solidFill>
                  <a:schemeClr val="tx1"/>
                </a:solidFill>
                <a:effectLst/>
              </a:rPr>
              <a:t>. </a:t>
            </a:r>
            <a:endParaRPr lang="en-US" altLang="en-US" sz="16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rPr>
              <a:t>Not always. The actual alcohol content depends heavily on the specific label and the laws of the region: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rPr>
              <a:t>True 0.0% ABV:</a:t>
            </a:r>
            <a:r>
              <a:rPr kumimoji="0" lang="en-US" altLang="en-US" sz="1600" b="0" i="0" u="none" strike="noStrike" cap="none" normalizeH="0" baseline="0" dirty="0">
                <a:ln>
                  <a:noFill/>
                </a:ln>
                <a:solidFill>
                  <a:schemeClr val="tx1"/>
                </a:solidFill>
                <a:effectLst/>
              </a:rPr>
              <a:t> Some drinks are specifically brewed or processed to contain </a:t>
            </a:r>
            <a:r>
              <a:rPr kumimoji="0" lang="en-US" altLang="en-US" sz="1600" b="1" i="0" u="none" strike="noStrike" cap="none" normalizeH="0" baseline="0" dirty="0">
                <a:ln>
                  <a:noFill/>
                </a:ln>
                <a:solidFill>
                  <a:schemeClr val="tx1"/>
                </a:solidFill>
                <a:effectLst/>
              </a:rPr>
              <a:t>0.0% Alcohol by Volume (ABV)</a:t>
            </a:r>
            <a:r>
              <a:rPr kumimoji="0" lang="en-US" altLang="en-US" sz="1600" b="0" i="0" u="none" strike="noStrike" cap="none" normalizeH="0" baseline="0" dirty="0">
                <a:ln>
                  <a:noFill/>
                </a:ln>
                <a:solidFill>
                  <a:schemeClr val="tx1"/>
                </a:solidFill>
                <a:effectLst/>
              </a:rPr>
              <a:t>, meaning there is no detectable alcohol.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rPr>
              <a:t>"Alcohol-Free" (Trace Amounts):</a:t>
            </a:r>
            <a:r>
              <a:rPr kumimoji="0" lang="en-US" altLang="en-US" sz="1600" b="0" i="0" u="none" strike="noStrike" cap="none" normalizeH="0" baseline="0" dirty="0">
                <a:ln>
                  <a:noFill/>
                </a:ln>
                <a:solidFill>
                  <a:schemeClr val="tx1"/>
                </a:solidFill>
                <a:effectLst/>
              </a:rPr>
              <a:t> In the UK, voluntary guidelines allow a drink to be labeled "alcohol-free" if it contains up to </a:t>
            </a:r>
            <a:r>
              <a:rPr kumimoji="0" lang="en-US" altLang="en-US" sz="1600" b="1" i="0" u="none" strike="noStrike" cap="none" normalizeH="0" baseline="0" dirty="0">
                <a:ln>
                  <a:noFill/>
                </a:ln>
                <a:solidFill>
                  <a:schemeClr val="tx1"/>
                </a:solidFill>
                <a:effectLst/>
              </a:rPr>
              <a:t>0.05% ABV</a:t>
            </a:r>
            <a:r>
              <a:rPr kumimoji="0" lang="en-US" altLang="en-US" sz="16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rPr>
              <a:t>"De-</a:t>
            </a:r>
            <a:r>
              <a:rPr kumimoji="0" lang="en-US" altLang="en-US" sz="1600" b="1" i="0" u="none" strike="noStrike" cap="none" normalizeH="0" baseline="0" dirty="0" err="1">
                <a:ln>
                  <a:noFill/>
                </a:ln>
                <a:solidFill>
                  <a:schemeClr val="tx1"/>
                </a:solidFill>
                <a:effectLst/>
              </a:rPr>
              <a:t>alcoholised</a:t>
            </a:r>
            <a:r>
              <a:rPr kumimoji="0" lang="en-US" altLang="en-US" sz="1600" b="1" i="0" u="none" strike="noStrike" cap="none" normalizeH="0" baseline="0" dirty="0">
                <a:ln>
                  <a:noFill/>
                </a:ln>
                <a:solidFill>
                  <a:schemeClr val="tx1"/>
                </a:solidFill>
                <a:effectLst/>
              </a:rPr>
              <a:t>" or "Non-Alcoholic" (Higher Traces):</a:t>
            </a:r>
            <a:r>
              <a:rPr kumimoji="0" lang="en-US" altLang="en-US" sz="1600" b="0" i="0" u="none" strike="noStrike" cap="none" normalizeH="0" baseline="0" dirty="0">
                <a:ln>
                  <a:noFill/>
                </a:ln>
                <a:solidFill>
                  <a:schemeClr val="tx1"/>
                </a:solidFill>
                <a:effectLst/>
              </a:rPr>
              <a:t> In many international markets (and sometimes in the UK under broader rules), non-alcoholic or de-</a:t>
            </a:r>
            <a:r>
              <a:rPr kumimoji="0" lang="en-US" altLang="en-US" sz="1600" b="0" i="0" u="none" strike="noStrike" cap="none" normalizeH="0" baseline="0" dirty="0" err="1">
                <a:ln>
                  <a:noFill/>
                </a:ln>
                <a:solidFill>
                  <a:schemeClr val="tx1"/>
                </a:solidFill>
                <a:effectLst/>
              </a:rPr>
              <a:t>alcoholised</a:t>
            </a:r>
            <a:r>
              <a:rPr kumimoji="0" lang="en-US" altLang="en-US" sz="1600" b="0" i="0" u="none" strike="noStrike" cap="none" normalizeH="0" baseline="0" dirty="0">
                <a:ln>
                  <a:noFill/>
                </a:ln>
                <a:solidFill>
                  <a:schemeClr val="tx1"/>
                </a:solidFill>
                <a:effectLst/>
              </a:rPr>
              <a:t> drinks can contain up to </a:t>
            </a:r>
            <a:r>
              <a:rPr kumimoji="0" lang="en-US" altLang="en-US" sz="1600" b="1" i="0" u="none" strike="noStrike" cap="none" normalizeH="0" baseline="0" dirty="0">
                <a:ln>
                  <a:noFill/>
                </a:ln>
                <a:solidFill>
                  <a:schemeClr val="tx1"/>
                </a:solidFill>
                <a:effectLst/>
              </a:rPr>
              <a:t>0.5% ABV</a:t>
            </a:r>
            <a:r>
              <a:rPr kumimoji="0" lang="en-US" altLang="en-US" sz="16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rPr>
              <a:t>Label Discrepancies:</a:t>
            </a:r>
            <a:r>
              <a:rPr kumimoji="0" lang="en-US" altLang="en-US" sz="1600" b="0" i="0" u="none" strike="noStrike" cap="none" normalizeH="0" baseline="0" dirty="0">
                <a:ln>
                  <a:noFill/>
                </a:ln>
                <a:solidFill>
                  <a:schemeClr val="tx1"/>
                </a:solidFill>
                <a:effectLst/>
              </a:rPr>
              <a:t> Independent testing has occasionally found that some low-alcohol or poorly regulated drinks contain slightly higher ethanol levels than stated on the label due to natural fermentation or batch variation. Everyday foods like ripe bananas, fruit juices, and bread can also contain similar tiny, natural traces of alcohol.</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600" dirty="0"/>
          </a:p>
          <a:p>
            <a:pPr marL="0" marR="0" lvl="0" indent="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rPr>
              <a:t> </a:t>
            </a:r>
            <a:endParaRPr kumimoji="0" lang="en-US" altLang="en-US" sz="2400" b="0" i="0" u="none" strike="noStrike" cap="none" normalizeH="0" baseline="0" dirty="0">
              <a:ln>
                <a:noFill/>
              </a:ln>
              <a:solidFill>
                <a:schemeClr val="tx1"/>
              </a:solidFill>
              <a:effectLst/>
            </a:endParaRPr>
          </a:p>
        </p:txBody>
      </p:sp>
      <p:sp>
        <p:nvSpPr>
          <p:cNvPr id="6" name="TextBox 5">
            <a:extLst>
              <a:ext uri="{FF2B5EF4-FFF2-40B4-BE49-F238E27FC236}">
                <a16:creationId xmlns:a16="http://schemas.microsoft.com/office/drawing/2014/main" id="{A6175590-7685-E4DE-A71D-3445B8B688AA}"/>
              </a:ext>
            </a:extLst>
          </p:cNvPr>
          <p:cNvSpPr txBox="1"/>
          <p:nvPr/>
        </p:nvSpPr>
        <p:spPr>
          <a:xfrm>
            <a:off x="244928" y="545488"/>
            <a:ext cx="9341893" cy="76944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chemeClr val="bg1"/>
                </a:solidFill>
                <a:effectLst/>
              </a:rPr>
              <a:t>Does it really have 0% percent?</a:t>
            </a:r>
            <a:endParaRPr kumimoji="0" lang="en-US" altLang="en-US" b="1"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2143265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072A22-AB81-4117-8FA5-07264CE1F6E4}"/>
              </a:ext>
            </a:extLst>
          </p:cNvPr>
          <p:cNvSpPr txBox="1"/>
          <p:nvPr/>
        </p:nvSpPr>
        <p:spPr>
          <a:xfrm>
            <a:off x="0" y="610136"/>
            <a:ext cx="9144000" cy="6247864"/>
          </a:xfrm>
          <a:prstGeom prst="rect">
            <a:avLst/>
          </a:prstGeom>
          <a:solidFill>
            <a:schemeClr val="bg1"/>
          </a:solidFill>
        </p:spPr>
        <p:txBody>
          <a:bodyPr wrap="square" rtlCol="0">
            <a:spAutoFit/>
          </a:bodyPr>
          <a:lstStyle/>
          <a:p>
            <a:pPr algn="l"/>
            <a:r>
              <a:rPr lang="en-GB" sz="1600" b="1" i="0" dirty="0">
                <a:solidFill>
                  <a:srgbClr val="000000"/>
                </a:solidFill>
                <a:effectLst/>
                <a:latin typeface="+mj-lt"/>
              </a:rPr>
              <a:t>91 Drunkenness in a public place.</a:t>
            </a:r>
          </a:p>
          <a:p>
            <a:pPr algn="l"/>
            <a:r>
              <a:rPr lang="en-GB" sz="1600" b="0" i="0" dirty="0">
                <a:solidFill>
                  <a:srgbClr val="000000"/>
                </a:solidFill>
                <a:effectLst/>
                <a:latin typeface="+mj-lt"/>
              </a:rPr>
              <a:t>(1)Any person who in any public place is guilty, while drunk, of disorderly behaviour may be arrested without warrant by any person and shall be liable on summary conviction to a fine not exceeding £50.</a:t>
            </a:r>
          </a:p>
          <a:p>
            <a:pPr algn="l"/>
            <a:endParaRPr lang="en-GB" sz="1600" b="0" i="0" dirty="0">
              <a:solidFill>
                <a:srgbClr val="000000"/>
              </a:solidFill>
              <a:effectLst/>
              <a:latin typeface="+mj-lt"/>
            </a:endParaRPr>
          </a:p>
          <a:p>
            <a:pPr algn="l"/>
            <a:r>
              <a:rPr lang="en-GB" sz="1600" b="0" i="0" dirty="0">
                <a:solidFill>
                  <a:srgbClr val="000000"/>
                </a:solidFill>
                <a:effectLst/>
                <a:latin typeface="+mj-lt"/>
              </a:rPr>
              <a:t>(2)The foregoing subsection shall have effect instead of any corresponding provision contained in section 12 of the [1872 c. 94.] Licensing Act 1872, section 58 of the [1839 c. 47.] Metropolitan Police Act 1839, section 37 of the [1839 c. xciv.] City of London Police Act 1839, and section 29 of the [1847 c. 89.] Town Police Clauses Act 1847 (being enactments which authorise the imposition of a short term of imprisonment or of a fine not exceeding £10 or both for the corresponding offence) and instead of any corresponding provision contained in any local Act.</a:t>
            </a:r>
          </a:p>
          <a:p>
            <a:pPr algn="l"/>
            <a:endParaRPr lang="en-GB" sz="1600" b="0" i="0" dirty="0">
              <a:solidFill>
                <a:srgbClr val="000000"/>
              </a:solidFill>
              <a:effectLst/>
              <a:latin typeface="+mj-lt"/>
            </a:endParaRPr>
          </a:p>
          <a:p>
            <a:pPr algn="l"/>
            <a:r>
              <a:rPr lang="en-GB" sz="1600" b="0" i="0" dirty="0">
                <a:solidFill>
                  <a:srgbClr val="000000"/>
                </a:solidFill>
                <a:effectLst/>
                <a:latin typeface="+mj-lt"/>
              </a:rPr>
              <a:t>(3)The Secretary of State may by order repeal any provision of a local Act which appears to him to be a provision corresponding to subsection (1) of this section or to impose a liability to imprisonment for an offence of drunkenness or of being incapable while drunk.</a:t>
            </a:r>
          </a:p>
          <a:p>
            <a:pPr algn="l"/>
            <a:endParaRPr lang="en-GB" sz="1600" b="0" i="0" dirty="0">
              <a:solidFill>
                <a:srgbClr val="000000"/>
              </a:solidFill>
              <a:effectLst/>
              <a:latin typeface="+mj-lt"/>
            </a:endParaRPr>
          </a:p>
          <a:p>
            <a:pPr algn="l"/>
            <a:r>
              <a:rPr lang="en-GB" sz="1600" b="0" i="0" dirty="0">
                <a:solidFill>
                  <a:srgbClr val="000000"/>
                </a:solidFill>
                <a:effectLst/>
                <a:latin typeface="+mj-lt"/>
              </a:rPr>
              <a:t>(4)In this section " public place " includes any highway and any other premises or place to which at the material time the public have or are permitted to have access, whether on payment or otherwise.</a:t>
            </a:r>
          </a:p>
          <a:p>
            <a:pPr algn="l"/>
            <a:endParaRPr lang="en-GB" sz="1600" b="0" i="0" dirty="0">
              <a:solidFill>
                <a:srgbClr val="000000"/>
              </a:solidFill>
              <a:effectLst/>
              <a:latin typeface="+mj-lt"/>
            </a:endParaRPr>
          </a:p>
          <a:p>
            <a:pPr algn="l"/>
            <a:r>
              <a:rPr lang="en-GB" sz="1600" b="0" i="0" dirty="0">
                <a:solidFill>
                  <a:srgbClr val="000000"/>
                </a:solidFill>
                <a:effectLst/>
                <a:latin typeface="+mj-lt"/>
              </a:rPr>
              <a:t>(5)An order under section 106 of this Act appointing a day for the coming into force of the foregoing provisions of this section shall not be made unless the Secretary of State is satisfied that sufficient suitable accommodation is available for the care and treatment of persons convicted of being drunk and disorderly.</a:t>
            </a:r>
          </a:p>
        </p:txBody>
      </p:sp>
      <p:pic>
        <p:nvPicPr>
          <p:cNvPr id="4" name="Picture 3">
            <a:extLst>
              <a:ext uri="{FF2B5EF4-FFF2-40B4-BE49-F238E27FC236}">
                <a16:creationId xmlns:a16="http://schemas.microsoft.com/office/drawing/2014/main" id="{F4673519-7A5F-46A1-AAEF-18844116EE93}"/>
              </a:ext>
            </a:extLst>
          </p:cNvPr>
          <p:cNvPicPr>
            <a:picLocks noChangeAspect="1"/>
          </p:cNvPicPr>
          <p:nvPr/>
        </p:nvPicPr>
        <p:blipFill rotWithShape="1">
          <a:blip r:embed="rId2"/>
          <a:srcRect l="10635" t="28095" r="63651" b="62254"/>
          <a:stretch/>
        </p:blipFill>
        <p:spPr>
          <a:xfrm>
            <a:off x="6792685" y="58592"/>
            <a:ext cx="2351315" cy="551544"/>
          </a:xfrm>
          <a:prstGeom prst="rect">
            <a:avLst/>
          </a:prstGeom>
        </p:spPr>
      </p:pic>
    </p:spTree>
    <p:extLst>
      <p:ext uri="{BB962C8B-B14F-4D97-AF65-F5344CB8AC3E}">
        <p14:creationId xmlns:p14="http://schemas.microsoft.com/office/powerpoint/2010/main" val="1000200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97126"/>
            <a:ext cx="9144000" cy="5632311"/>
          </a:xfrm>
          <a:prstGeom prst="rect">
            <a:avLst/>
          </a:prstGeom>
          <a:solidFill>
            <a:schemeClr val="bg1"/>
          </a:solidFill>
        </p:spPr>
        <p:txBody>
          <a:bodyPr wrap="square" rtlCol="0">
            <a:spAutoFit/>
          </a:bodyPr>
          <a:lstStyle/>
          <a:p>
            <a:r>
              <a:rPr lang="en-US" sz="1200" b="1" dirty="0"/>
              <a:t>Mouthwash: </a:t>
            </a:r>
            <a:r>
              <a:rPr lang="en-US" sz="1200" dirty="0"/>
              <a:t>Alcohol in mouthwash helps to kill bacteria that causes bad breath. Many mouthwashes have added flavoring agents to make them more pleasant, so children may drink them, leading to intoxication. Teenagers and adults, especially those who struggle with alcohol abuse, may also drink mouthwash to get a buzz.</a:t>
            </a:r>
          </a:p>
          <a:p>
            <a:endParaRPr lang="en-US" sz="1200" dirty="0"/>
          </a:p>
          <a:p>
            <a:r>
              <a:rPr lang="en-US" sz="1200" b="1" dirty="0"/>
              <a:t>Cough syrup: </a:t>
            </a:r>
            <a:r>
              <a:rPr lang="en-US" sz="1200" dirty="0"/>
              <a:t>Another common item used to </a:t>
            </a:r>
            <a:r>
              <a:rPr lang="en-US" sz="1200" dirty="0">
                <a:hlinkClick r:id="rId2"/>
              </a:rPr>
              <a:t>treat symptoms of colds or flus</a:t>
            </a:r>
            <a:r>
              <a:rPr lang="en-US" sz="1200" dirty="0"/>
              <a:t>, cough syrup contains dextromethorphan, which can cause a high if a large enough amount of it is taken. It also contains alcohol at levels that are similar to vodka or gin.</a:t>
            </a:r>
          </a:p>
          <a:p>
            <a:endParaRPr lang="en-US" sz="1200" dirty="0"/>
          </a:p>
          <a:p>
            <a:r>
              <a:rPr lang="en-US" sz="1200" b="1" dirty="0"/>
              <a:t>Flavored extracts: </a:t>
            </a:r>
            <a:r>
              <a:rPr lang="en-US" sz="1200" dirty="0"/>
              <a:t>A cooking item found in many pantries, extracts like vanilla, almond, or lemon extract contains anywhere from 35% to 83% alcohol, making them 70 proof. They rival the highest-percentage alcohol but are not regulated the same way that beer, whiskey, or </a:t>
            </a:r>
            <a:r>
              <a:rPr lang="en-US" sz="1200" dirty="0" err="1"/>
              <a:t>Everclear</a:t>
            </a:r>
            <a:r>
              <a:rPr lang="en-US" sz="1200" dirty="0"/>
              <a:t> are. This is because the amount of a flavored extract used in cooking is very small, about one or two tablespoons depending on the recipe. However, there are reports of people abusing extracts to get drunk.</a:t>
            </a:r>
          </a:p>
          <a:p>
            <a:endParaRPr lang="en-US" sz="1200" dirty="0"/>
          </a:p>
          <a:p>
            <a:r>
              <a:rPr lang="en-US" sz="1200" b="1" dirty="0"/>
              <a:t>Rubbing alcohol: </a:t>
            </a:r>
            <a:r>
              <a:rPr lang="en-US" sz="1200" dirty="0"/>
              <a:t>The more common name for isopropyl alcohol, this household item is used to clean cuts or small wounds. Isopropyl alcohol can also be found in hand sanitizer because it is a powerful disinfectant. There are several strengths of rubbing alcohol available, from 45% to 95%, although 60% to 75% are the most common. Alone, rubbing alcohol can be mistaken for water, and the </a:t>
            </a:r>
            <a:r>
              <a:rPr lang="en-US" sz="1200" dirty="0">
                <a:hlinkClick r:id="rId3"/>
              </a:rPr>
              <a:t>National Poison Control Center</a:t>
            </a:r>
            <a:r>
              <a:rPr lang="en-US" sz="1200" dirty="0"/>
              <a:t> often receives calls about small children who make this mistake and drink it. Although rare, some adults drink isopropyl alcohol or hand sanitizer to get drunk. This is very dangerous, because the concentration of isopropyl alcohol in most products is much higher than the amount of ethanol found even in hard liquor like vodka or whiskey.</a:t>
            </a:r>
          </a:p>
          <a:p>
            <a:endParaRPr lang="en-US" sz="1200" dirty="0"/>
          </a:p>
          <a:p>
            <a:r>
              <a:rPr lang="en-US" sz="1200" b="1" dirty="0"/>
              <a:t>Perfume or cologne: </a:t>
            </a:r>
            <a:r>
              <a:rPr lang="en-US" sz="1200" dirty="0"/>
              <a:t>Of course, these scented products are not intended to be consumed; however, many perfumes and colognes contain alcohol, ranging from 50% to 99%. Typically, perfume tastes terrible, so it is rare for anyone to abuse these substances, but there have been reports of it happening.</a:t>
            </a:r>
          </a:p>
          <a:p>
            <a:endParaRPr lang="en-US" sz="1200" dirty="0"/>
          </a:p>
          <a:p>
            <a:r>
              <a:rPr lang="en-US" sz="1200" b="1" dirty="0"/>
              <a:t>Windshield wiper fluid: </a:t>
            </a:r>
            <a:r>
              <a:rPr lang="en-US" sz="1200" dirty="0"/>
              <a:t>This product contains methanol, a potent industrial alcohol. It is rare for people to abuse this product, but some reports have found that teenagers accidentally drink it at parties when someone has mixed it into a punch or soda as a prank.</a:t>
            </a:r>
          </a:p>
          <a:p>
            <a:endParaRPr lang="en-GB" sz="1200" dirty="0"/>
          </a:p>
        </p:txBody>
      </p:sp>
      <p:sp>
        <p:nvSpPr>
          <p:cNvPr id="4" name="TextBox 3">
            <a:extLst>
              <a:ext uri="{FF2B5EF4-FFF2-40B4-BE49-F238E27FC236}">
                <a16:creationId xmlns:a16="http://schemas.microsoft.com/office/drawing/2014/main" id="{2CDFCBAD-4DFA-BDD0-1477-3896CF59B0CE}"/>
              </a:ext>
            </a:extLst>
          </p:cNvPr>
          <p:cNvSpPr txBox="1"/>
          <p:nvPr/>
        </p:nvSpPr>
        <p:spPr>
          <a:xfrm>
            <a:off x="171450" y="196208"/>
            <a:ext cx="8801100" cy="923330"/>
          </a:xfrm>
          <a:prstGeom prst="rect">
            <a:avLst/>
          </a:prstGeom>
          <a:noFill/>
        </p:spPr>
        <p:txBody>
          <a:bodyPr wrap="square">
            <a:spAutoFit/>
          </a:bodyPr>
          <a:lstStyle/>
          <a:p>
            <a:r>
              <a:rPr lang="en-US" sz="1800" b="1" dirty="0">
                <a:solidFill>
                  <a:schemeClr val="bg1"/>
                </a:solidFill>
              </a:rPr>
              <a:t>Household Products Containing Alcohol</a:t>
            </a:r>
          </a:p>
          <a:p>
            <a:r>
              <a:rPr lang="en-US" sz="1800" dirty="0">
                <a:solidFill>
                  <a:schemeClr val="bg1"/>
                </a:solidFill>
              </a:rPr>
              <a:t>Here is a list of common household items containing alcohol. Although it is rare, some may abuse these products to get high or drunk.</a:t>
            </a:r>
          </a:p>
        </p:txBody>
      </p:sp>
    </p:spTree>
    <p:extLst>
      <p:ext uri="{BB962C8B-B14F-4D97-AF65-F5344CB8AC3E}">
        <p14:creationId xmlns:p14="http://schemas.microsoft.com/office/powerpoint/2010/main" val="3987027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3581DADA-FF24-2845-91BD-A6F84CECE620}"/>
              </a:ext>
            </a:extLst>
          </p:cNvPr>
          <p:cNvSpPr>
            <a:spLocks noGrp="1"/>
          </p:cNvSpPr>
          <p:nvPr>
            <p:ph type="title"/>
          </p:nvPr>
        </p:nvSpPr>
        <p:spPr bwMode="auto">
          <a:xfrm>
            <a:off x="212035" y="198784"/>
            <a:ext cx="8795363" cy="124381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en-GB" sz="3200" dirty="0">
                <a:solidFill>
                  <a:schemeClr val="bg1"/>
                </a:solidFill>
                <a:latin typeface="Century Gothic" panose="020B0502020202020204" pitchFamily="34" charset="0"/>
              </a:rPr>
              <a:t>So alcohol is a useful substance, but what about as a drink?  </a:t>
            </a:r>
          </a:p>
        </p:txBody>
      </p:sp>
      <p:pic>
        <p:nvPicPr>
          <p:cNvPr id="7" name="Picture 6" descr="A picture containing text, computer, stationary, computer&#10;&#10;Description automatically generated">
            <a:extLst>
              <a:ext uri="{FF2B5EF4-FFF2-40B4-BE49-F238E27FC236}">
                <a16:creationId xmlns:a16="http://schemas.microsoft.com/office/drawing/2014/main" id="{596121F1-BCAC-124B-9F8F-F39C977728D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3558022" y="4996844"/>
            <a:ext cx="1927700" cy="1927700"/>
          </a:xfrm>
          <a:prstGeom prst="rect">
            <a:avLst/>
          </a:prstGeom>
        </p:spPr>
      </p:pic>
      <p:sp>
        <p:nvSpPr>
          <p:cNvPr id="8" name="TextBox 7">
            <a:extLst>
              <a:ext uri="{FF2B5EF4-FFF2-40B4-BE49-F238E27FC236}">
                <a16:creationId xmlns:a16="http://schemas.microsoft.com/office/drawing/2014/main" id="{22422D5A-FE43-0547-9238-AABAE318633C}"/>
              </a:ext>
            </a:extLst>
          </p:cNvPr>
          <p:cNvSpPr txBox="1"/>
          <p:nvPr/>
        </p:nvSpPr>
        <p:spPr>
          <a:xfrm>
            <a:off x="3836071" y="5360530"/>
            <a:ext cx="1371600" cy="1200329"/>
          </a:xfrm>
          <a:prstGeom prst="rect">
            <a:avLst/>
          </a:prstGeom>
          <a:noFill/>
        </p:spPr>
        <p:txBody>
          <a:bodyPr wrap="square" rtlCol="0">
            <a:spAutoFit/>
          </a:bodyPr>
          <a:lstStyle/>
          <a:p>
            <a:pPr algn="ctr"/>
            <a:r>
              <a:rPr lang="en-US" dirty="0">
                <a:solidFill>
                  <a:schemeClr val="bg1"/>
                </a:solidFill>
              </a:rPr>
              <a:t>Discuss with your partner</a:t>
            </a:r>
          </a:p>
          <a:p>
            <a:pPr algn="ctr"/>
            <a:r>
              <a:rPr lang="en-US" dirty="0">
                <a:solidFill>
                  <a:schemeClr val="bg1"/>
                </a:solidFill>
              </a:rPr>
              <a:t>3 mins</a:t>
            </a:r>
          </a:p>
        </p:txBody>
      </p:sp>
      <p:sp>
        <p:nvSpPr>
          <p:cNvPr id="4" name="Content Placeholder 3">
            <a:extLst>
              <a:ext uri="{FF2B5EF4-FFF2-40B4-BE49-F238E27FC236}">
                <a16:creationId xmlns:a16="http://schemas.microsoft.com/office/drawing/2014/main" id="{370F3B92-9E0D-5C4D-AD9C-E6142BE31982}"/>
              </a:ext>
            </a:extLst>
          </p:cNvPr>
          <p:cNvSpPr>
            <a:spLocks noGrp="1"/>
          </p:cNvSpPr>
          <p:nvPr>
            <p:ph idx="1"/>
          </p:nvPr>
        </p:nvSpPr>
        <p:spPr>
          <a:xfrm>
            <a:off x="212034" y="1609356"/>
            <a:ext cx="8672473" cy="3481627"/>
          </a:xfrm>
        </p:spPr>
        <p:txBody>
          <a:bodyPr>
            <a:normAutofit fontScale="77500" lnSpcReduction="20000"/>
          </a:bodyPr>
          <a:lstStyle/>
          <a:p>
            <a:pPr marL="0" indent="0">
              <a:buNone/>
            </a:pPr>
            <a:r>
              <a:rPr lang="en-GB" dirty="0">
                <a:solidFill>
                  <a:srgbClr val="FF0000"/>
                </a:solidFill>
                <a:latin typeface="Century Gothic" panose="020B0502020202020204" pitchFamily="34" charset="0"/>
              </a:rPr>
              <a:t>Challenge: Many people enjoy drinking alcohol safely. However, too much and too often can have many negative effects on the body. </a:t>
            </a:r>
          </a:p>
          <a:p>
            <a:pPr marL="0" indent="0">
              <a:buNone/>
            </a:pPr>
            <a:endParaRPr lang="en-GB" dirty="0">
              <a:latin typeface="Century Gothic" panose="020B0502020202020204" pitchFamily="34" charset="0"/>
            </a:endParaRPr>
          </a:p>
          <a:p>
            <a:pPr marL="0" indent="0">
              <a:buNone/>
            </a:pPr>
            <a:r>
              <a:rPr lang="en-GB" dirty="0">
                <a:solidFill>
                  <a:schemeClr val="accent2">
                    <a:lumMod val="75000"/>
                  </a:schemeClr>
                </a:solidFill>
                <a:latin typeface="Century Gothic" panose="020B0502020202020204" pitchFamily="34" charset="0"/>
              </a:rPr>
              <a:t>More challenging: How do people know how much alcohol is in each drink? (Discuss)</a:t>
            </a:r>
          </a:p>
          <a:p>
            <a:endParaRPr lang="en-GB" dirty="0">
              <a:latin typeface="Century Gothic" panose="020B0502020202020204" pitchFamily="34" charset="0"/>
            </a:endParaRPr>
          </a:p>
          <a:p>
            <a:pPr marL="0" indent="0">
              <a:buNone/>
            </a:pPr>
            <a:r>
              <a:rPr lang="en-GB" dirty="0">
                <a:solidFill>
                  <a:srgbClr val="00B050"/>
                </a:solidFill>
                <a:latin typeface="Century Gothic" panose="020B0502020202020204" pitchFamily="34" charset="0"/>
              </a:rPr>
              <a:t>EXTRA CHALENGE: Go back to your starter sheet. Label which drinks you think would have the MOST units of alcohol in.</a:t>
            </a:r>
          </a:p>
          <a:p>
            <a:pPr marL="0" indent="0" algn="ctr">
              <a:buNone/>
            </a:pPr>
            <a:r>
              <a:rPr lang="en-GB" dirty="0">
                <a:latin typeface="Century Gothic" panose="020B0502020202020204" pitchFamily="34" charset="0"/>
              </a:rPr>
              <a:t>Your teacher will now show you what ONE unit of alcohol actually looks like.</a:t>
            </a:r>
            <a:endParaRPr lang="en-GB" sz="3200" dirty="0">
              <a:latin typeface="Century Gothic" panose="020B0502020202020204" pitchFamily="34" charset="0"/>
            </a:endParaRPr>
          </a:p>
        </p:txBody>
      </p:sp>
    </p:spTree>
    <p:extLst>
      <p:ext uri="{BB962C8B-B14F-4D97-AF65-F5344CB8AC3E}">
        <p14:creationId xmlns:p14="http://schemas.microsoft.com/office/powerpoint/2010/main" val="3573411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D2B47-F91B-3B44-80A3-580BF58DE257}"/>
              </a:ext>
            </a:extLst>
          </p:cNvPr>
          <p:cNvSpPr>
            <a:spLocks noGrp="1"/>
          </p:cNvSpPr>
          <p:nvPr>
            <p:ph type="title"/>
          </p:nvPr>
        </p:nvSpPr>
        <p:spPr/>
        <p:txBody>
          <a:bodyPr/>
          <a:lstStyle/>
          <a:p>
            <a:r>
              <a:rPr lang="en-US" dirty="0">
                <a:solidFill>
                  <a:schemeClr val="bg1"/>
                </a:solidFill>
              </a:rPr>
              <a:t>One unit…</a:t>
            </a:r>
          </a:p>
        </p:txBody>
      </p:sp>
      <p:pic>
        <p:nvPicPr>
          <p:cNvPr id="4" name="Picture 3">
            <a:extLst>
              <a:ext uri="{FF2B5EF4-FFF2-40B4-BE49-F238E27FC236}">
                <a16:creationId xmlns:a16="http://schemas.microsoft.com/office/drawing/2014/main" id="{BFF18D6D-1E74-ED49-867B-F9329503FC85}"/>
              </a:ext>
            </a:extLst>
          </p:cNvPr>
          <p:cNvPicPr>
            <a:picLocks noChangeAspect="1"/>
          </p:cNvPicPr>
          <p:nvPr/>
        </p:nvPicPr>
        <p:blipFill>
          <a:blip r:embed="rId2"/>
          <a:stretch>
            <a:fillRect/>
          </a:stretch>
        </p:blipFill>
        <p:spPr>
          <a:xfrm>
            <a:off x="0" y="1967593"/>
            <a:ext cx="9080500" cy="4776107"/>
          </a:xfrm>
          <a:prstGeom prst="rect">
            <a:avLst/>
          </a:prstGeom>
        </p:spPr>
      </p:pic>
    </p:spTree>
    <p:extLst>
      <p:ext uri="{BB962C8B-B14F-4D97-AF65-F5344CB8AC3E}">
        <p14:creationId xmlns:p14="http://schemas.microsoft.com/office/powerpoint/2010/main" val="873922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73A8AB-92E0-434F-9747-CCB2A0055CD6}"/>
              </a:ext>
            </a:extLst>
          </p:cNvPr>
          <p:cNvSpPr>
            <a:spLocks noGrp="1"/>
          </p:cNvSpPr>
          <p:nvPr>
            <p:ph type="title"/>
          </p:nvPr>
        </p:nvSpPr>
        <p:spPr>
          <a:xfrm>
            <a:off x="4318148" y="354494"/>
            <a:ext cx="7886700" cy="1325563"/>
          </a:xfrm>
        </p:spPr>
        <p:txBody>
          <a:bodyPr/>
          <a:lstStyle/>
          <a:p>
            <a:r>
              <a:rPr lang="en-US" dirty="0">
                <a:solidFill>
                  <a:schemeClr val="bg1"/>
                </a:solidFill>
              </a:rPr>
              <a:t>Units as a guide..</a:t>
            </a:r>
          </a:p>
        </p:txBody>
      </p:sp>
      <p:pic>
        <p:nvPicPr>
          <p:cNvPr id="9" name="Picture 8">
            <a:extLst>
              <a:ext uri="{FF2B5EF4-FFF2-40B4-BE49-F238E27FC236}">
                <a16:creationId xmlns:a16="http://schemas.microsoft.com/office/drawing/2014/main" id="{1FBE917A-3FAF-3345-A137-2E9CEDA5058C}"/>
              </a:ext>
            </a:extLst>
          </p:cNvPr>
          <p:cNvPicPr>
            <a:picLocks noChangeAspect="1"/>
          </p:cNvPicPr>
          <p:nvPr/>
        </p:nvPicPr>
        <p:blipFill>
          <a:blip r:embed="rId2"/>
          <a:stretch>
            <a:fillRect/>
          </a:stretch>
        </p:blipFill>
        <p:spPr>
          <a:xfrm>
            <a:off x="3630338" y="3113529"/>
            <a:ext cx="5322273" cy="3668233"/>
          </a:xfrm>
          <a:prstGeom prst="rect">
            <a:avLst/>
          </a:prstGeom>
        </p:spPr>
      </p:pic>
      <p:pic>
        <p:nvPicPr>
          <p:cNvPr id="1026" name="Picture 2">
            <a:extLst>
              <a:ext uri="{FF2B5EF4-FFF2-40B4-BE49-F238E27FC236}">
                <a16:creationId xmlns:a16="http://schemas.microsoft.com/office/drawing/2014/main" id="{38E19FCE-620E-6C4C-867B-FBB80EA69D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729" y="581252"/>
            <a:ext cx="4107271" cy="437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953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4F1ABD-4E4F-CD4F-85F4-CF97E6952EB0}"/>
              </a:ext>
            </a:extLst>
          </p:cNvPr>
          <p:cNvSpPr txBox="1"/>
          <p:nvPr/>
        </p:nvSpPr>
        <p:spPr>
          <a:xfrm>
            <a:off x="303028" y="2377227"/>
            <a:ext cx="8537944" cy="923330"/>
          </a:xfrm>
          <a:prstGeom prst="rect">
            <a:avLst/>
          </a:prstGeom>
          <a:noFill/>
        </p:spPr>
        <p:txBody>
          <a:bodyPr wrap="square" rtlCol="0">
            <a:spAutoFit/>
          </a:bodyPr>
          <a:lstStyle/>
          <a:p>
            <a:r>
              <a:rPr lang="en-US" dirty="0">
                <a:hlinkClick r:id="rId2"/>
              </a:rPr>
              <a:t>https://www.alcoholandyouni.com/cut-back-on-drinking-help-with-alcohol-and-more/check-the-facts/what-is-a-unit-of-alcohol/</a:t>
            </a:r>
            <a:endParaRPr lang="en-US" dirty="0"/>
          </a:p>
          <a:p>
            <a:endParaRPr lang="en-US" dirty="0"/>
          </a:p>
        </p:txBody>
      </p:sp>
      <p:sp>
        <p:nvSpPr>
          <p:cNvPr id="5" name="TextBox 4">
            <a:extLst>
              <a:ext uri="{FF2B5EF4-FFF2-40B4-BE49-F238E27FC236}">
                <a16:creationId xmlns:a16="http://schemas.microsoft.com/office/drawing/2014/main" id="{DDC076B5-187C-DC44-944D-CADF3C89A8FF}"/>
              </a:ext>
            </a:extLst>
          </p:cNvPr>
          <p:cNvSpPr txBox="1"/>
          <p:nvPr/>
        </p:nvSpPr>
        <p:spPr>
          <a:xfrm>
            <a:off x="595424" y="4019108"/>
            <a:ext cx="7699544" cy="369332"/>
          </a:xfrm>
          <a:prstGeom prst="rect">
            <a:avLst/>
          </a:prstGeom>
          <a:noFill/>
        </p:spPr>
        <p:txBody>
          <a:bodyPr wrap="none" rtlCol="0">
            <a:spAutoFit/>
          </a:bodyPr>
          <a:lstStyle/>
          <a:p>
            <a:r>
              <a:rPr lang="en-US" dirty="0">
                <a:solidFill>
                  <a:srgbClr val="FF0000"/>
                </a:solidFill>
              </a:rPr>
              <a:t>Click on this website and show the video half-way down the page. </a:t>
            </a:r>
          </a:p>
        </p:txBody>
      </p:sp>
    </p:spTree>
    <p:extLst>
      <p:ext uri="{BB962C8B-B14F-4D97-AF65-F5344CB8AC3E}">
        <p14:creationId xmlns:p14="http://schemas.microsoft.com/office/powerpoint/2010/main" val="2520085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5F56-934B-C545-BBD8-E1BE12F5D02C}"/>
              </a:ext>
            </a:extLst>
          </p:cNvPr>
          <p:cNvSpPr>
            <a:spLocks noGrp="1"/>
          </p:cNvSpPr>
          <p:nvPr>
            <p:ph type="title"/>
          </p:nvPr>
        </p:nvSpPr>
        <p:spPr>
          <a:xfrm>
            <a:off x="118872" y="0"/>
            <a:ext cx="7886700" cy="1325563"/>
          </a:xfrm>
        </p:spPr>
        <p:txBody>
          <a:bodyPr/>
          <a:lstStyle/>
          <a:p>
            <a:r>
              <a:rPr lang="en-US" dirty="0">
                <a:solidFill>
                  <a:schemeClr val="bg1"/>
                </a:solidFill>
              </a:rPr>
              <a:t>Is alcohol a depressant?</a:t>
            </a:r>
          </a:p>
        </p:txBody>
      </p:sp>
      <p:pic>
        <p:nvPicPr>
          <p:cNvPr id="4" name="Online Media 3" descr="Alcohol | Health | topic | FuseSchool">
            <a:hlinkClick r:id="" action="ppaction://media"/>
            <a:extLst>
              <a:ext uri="{FF2B5EF4-FFF2-40B4-BE49-F238E27FC236}">
                <a16:creationId xmlns:a16="http://schemas.microsoft.com/office/drawing/2014/main" id="{D74E3E8B-CD5B-6B4C-AAD1-221397845F01}"/>
              </a:ext>
            </a:extLst>
          </p:cNvPr>
          <p:cNvPicPr>
            <a:picLocks noGrp="1" noRot="1" noChangeAspect="1"/>
          </p:cNvPicPr>
          <p:nvPr>
            <p:ph idx="1"/>
            <a:videoFile r:link="rId1"/>
          </p:nvPr>
        </p:nvPicPr>
        <p:blipFill>
          <a:blip r:embed="rId3"/>
          <a:stretch>
            <a:fillRect/>
          </a:stretch>
        </p:blipFill>
        <p:spPr>
          <a:xfrm>
            <a:off x="118872" y="1690689"/>
            <a:ext cx="8906256" cy="5032375"/>
          </a:xfrm>
          <a:prstGeom prst="rect">
            <a:avLst/>
          </a:prstGeom>
        </p:spPr>
      </p:pic>
    </p:spTree>
    <p:extLst>
      <p:ext uri="{BB962C8B-B14F-4D97-AF65-F5344CB8AC3E}">
        <p14:creationId xmlns:p14="http://schemas.microsoft.com/office/powerpoint/2010/main" val="121396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9DC4B-D633-1B4D-AA5F-FFA7087704B5}"/>
              </a:ext>
            </a:extLst>
          </p:cNvPr>
          <p:cNvSpPr>
            <a:spLocks noGrp="1"/>
          </p:cNvSpPr>
          <p:nvPr>
            <p:ph type="title"/>
          </p:nvPr>
        </p:nvSpPr>
        <p:spPr>
          <a:xfrm>
            <a:off x="159093" y="213870"/>
            <a:ext cx="7886700" cy="1325563"/>
          </a:xfrm>
        </p:spPr>
        <p:txBody>
          <a:bodyPr>
            <a:normAutofit/>
          </a:bodyPr>
          <a:lstStyle/>
          <a:p>
            <a:r>
              <a:rPr lang="en-US" sz="8000" b="1" dirty="0">
                <a:solidFill>
                  <a:schemeClr val="bg1"/>
                </a:solidFill>
                <a:latin typeface="Century Gothic" panose="020B0502020202020204" pitchFamily="34" charset="0"/>
              </a:rPr>
              <a:t>Plenary</a:t>
            </a:r>
            <a:endParaRPr lang="en-US" sz="4800" b="1" dirty="0">
              <a:solidFill>
                <a:schemeClr val="bg1"/>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E4BC125D-9FA6-2242-B993-69847CA7CBCF}"/>
              </a:ext>
            </a:extLst>
          </p:cNvPr>
          <p:cNvSpPr>
            <a:spLocks noGrp="1"/>
          </p:cNvSpPr>
          <p:nvPr>
            <p:ph idx="1"/>
          </p:nvPr>
        </p:nvSpPr>
        <p:spPr>
          <a:xfrm>
            <a:off x="381578" y="2028835"/>
            <a:ext cx="2524731" cy="4351338"/>
          </a:xfrm>
        </p:spPr>
        <p:txBody>
          <a:bodyPr>
            <a:normAutofit/>
          </a:bodyPr>
          <a:lstStyle/>
          <a:p>
            <a:r>
              <a:rPr lang="en-GB" sz="1600" dirty="0">
                <a:latin typeface="Century Gothic" panose="020B0502020202020204" pitchFamily="34" charset="0"/>
              </a:rPr>
              <a:t>Which are the most important reasons not to drink excessively? What do you think? </a:t>
            </a:r>
          </a:p>
          <a:p>
            <a:r>
              <a:rPr lang="en-GB" sz="1600" dirty="0">
                <a:latin typeface="Century Gothic" panose="020B0502020202020204" pitchFamily="34" charset="0"/>
              </a:rPr>
              <a:t>Complete the diamond 9 table on the board as a class.</a:t>
            </a:r>
          </a:p>
          <a:p>
            <a:r>
              <a:rPr lang="en-GB" sz="1600" dirty="0">
                <a:solidFill>
                  <a:srgbClr val="00B050"/>
                </a:solidFill>
                <a:latin typeface="Century Gothic" panose="020B0502020202020204" pitchFamily="34" charset="0"/>
              </a:rPr>
              <a:t>Mega challenge students explain your top and bottom choices.</a:t>
            </a:r>
          </a:p>
          <a:p>
            <a:endParaRPr lang="en-US" sz="1600" dirty="0">
              <a:latin typeface="Century Gothic" panose="020B0502020202020204" pitchFamily="34" charset="0"/>
            </a:endParaRPr>
          </a:p>
        </p:txBody>
      </p:sp>
      <p:pic>
        <p:nvPicPr>
          <p:cNvPr id="3073" name="Picture 1" descr="page1image1362554368">
            <a:extLst>
              <a:ext uri="{FF2B5EF4-FFF2-40B4-BE49-F238E27FC236}">
                <a16:creationId xmlns:a16="http://schemas.microsoft.com/office/drawing/2014/main" id="{DCAD3BC9-8422-BA46-A13B-7B3703D31E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82"/>
          <a:stretch/>
        </p:blipFill>
        <p:spPr bwMode="auto">
          <a:xfrm>
            <a:off x="2758093" y="1539433"/>
            <a:ext cx="6484763" cy="5330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707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Drinking Alcohol Does to Your Skin? | Quit Drinking for Clearer Skin">
            <a:extLst>
              <a:ext uri="{FF2B5EF4-FFF2-40B4-BE49-F238E27FC236}">
                <a16:creationId xmlns:a16="http://schemas.microsoft.com/office/drawing/2014/main" id="{EBE8C6C7-1C1E-4CD7-AF00-9CE0D3C73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50568" cy="32657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5 QUESTIONS WITH: Keisha Gregson | Cara Ward">
            <a:extLst>
              <a:ext uri="{FF2B5EF4-FFF2-40B4-BE49-F238E27FC236}">
                <a16:creationId xmlns:a16="http://schemas.microsoft.com/office/drawing/2014/main" id="{191DD962-2B95-487E-B802-31768FA7F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9150" y="2477861"/>
            <a:ext cx="4514850" cy="4514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Jaundice in Adults - Liver and Gallbladder Disorders - Merck Manuals ...">
            <a:extLst>
              <a:ext uri="{FF2B5EF4-FFF2-40B4-BE49-F238E27FC236}">
                <a16:creationId xmlns:a16="http://schemas.microsoft.com/office/drawing/2014/main" id="{E78B3C0A-5804-4C4E-8149-D1363113EE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11198"/>
            <a:ext cx="2889739" cy="434680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Alcoholic Liver Disease Stages &amp; Their Signs | Banyan Mass">
            <a:extLst>
              <a:ext uri="{FF2B5EF4-FFF2-40B4-BE49-F238E27FC236}">
                <a16:creationId xmlns:a16="http://schemas.microsoft.com/office/drawing/2014/main" id="{C9DB75B5-8DA0-4D7F-BEFA-27AA97F9C9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81000"/>
            <a:ext cx="9144000" cy="609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03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additive="base">
                                        <p:cTn id="13" dur="500" fill="hold"/>
                                        <p:tgtEl>
                                          <p:spTgt spid="1030"/>
                                        </p:tgtEl>
                                        <p:attrNameLst>
                                          <p:attrName>ppt_x</p:attrName>
                                        </p:attrNameLst>
                                      </p:cBhvr>
                                      <p:tavLst>
                                        <p:tav tm="0">
                                          <p:val>
                                            <p:strVal val="#ppt_x"/>
                                          </p:val>
                                        </p:tav>
                                        <p:tav tm="100000">
                                          <p:val>
                                            <p:strVal val="#ppt_x"/>
                                          </p:val>
                                        </p:tav>
                                      </p:tavLst>
                                    </p:anim>
                                    <p:anim calcmode="lin" valueType="num">
                                      <p:cBhvr additive="base">
                                        <p:cTn id="1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ppt_x"/>
                                          </p:val>
                                        </p:tav>
                                        <p:tav tm="100000">
                                          <p:val>
                                            <p:strVal val="#ppt_x"/>
                                          </p:val>
                                        </p:tav>
                                      </p:tavLst>
                                    </p:anim>
                                    <p:anim calcmode="lin" valueType="num">
                                      <p:cBhvr additive="base">
                                        <p:cTn id="20"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B569-E55F-449E-A6BE-3E2F1AE21919}"/>
              </a:ext>
            </a:extLst>
          </p:cNvPr>
          <p:cNvSpPr>
            <a:spLocks noGrp="1"/>
          </p:cNvSpPr>
          <p:nvPr>
            <p:ph type="title"/>
          </p:nvPr>
        </p:nvSpPr>
        <p:spPr/>
        <p:txBody>
          <a:bodyPr/>
          <a:lstStyle/>
          <a:p>
            <a:endParaRPr lang="en-GB"/>
          </a:p>
        </p:txBody>
      </p:sp>
      <p:pic>
        <p:nvPicPr>
          <p:cNvPr id="4" name="Online Media 3" title="National Pubwatch - The Challenge 21/25 Scheme">
            <a:hlinkClick r:id="" action="ppaction://media"/>
            <a:extLst>
              <a:ext uri="{FF2B5EF4-FFF2-40B4-BE49-F238E27FC236}">
                <a16:creationId xmlns:a16="http://schemas.microsoft.com/office/drawing/2014/main" id="{06624B00-3FE3-402E-8181-8D352B6B8E5A}"/>
              </a:ext>
            </a:extLst>
          </p:cNvPr>
          <p:cNvPicPr>
            <a:picLocks noGrp="1" noRot="1" noChangeAspect="1"/>
          </p:cNvPicPr>
          <p:nvPr>
            <p:ph idx="1"/>
            <a:videoFile r:link="rId1"/>
          </p:nvPr>
        </p:nvPicPr>
        <p:blipFill>
          <a:blip r:embed="rId3"/>
          <a:stretch>
            <a:fillRect/>
          </a:stretch>
        </p:blipFill>
        <p:spPr>
          <a:xfrm>
            <a:off x="75392" y="1460090"/>
            <a:ext cx="9135552" cy="5161936"/>
          </a:xfrm>
          <a:prstGeom prst="rect">
            <a:avLst/>
          </a:prstGeom>
        </p:spPr>
      </p:pic>
    </p:spTree>
    <p:extLst>
      <p:ext uri="{BB962C8B-B14F-4D97-AF65-F5344CB8AC3E}">
        <p14:creationId xmlns:p14="http://schemas.microsoft.com/office/powerpoint/2010/main" val="404709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CE2B8F-CF79-8549-8171-FDBF080B006F}"/>
              </a:ext>
            </a:extLst>
          </p:cNvPr>
          <p:cNvSpPr>
            <a:spLocks noGrp="1"/>
          </p:cNvSpPr>
          <p:nvPr>
            <p:ph sz="half" idx="1"/>
          </p:nvPr>
        </p:nvSpPr>
        <p:spPr>
          <a:xfrm>
            <a:off x="-821723" y="1734030"/>
            <a:ext cx="7767205" cy="4351338"/>
          </a:xfrm>
        </p:spPr>
        <p:txBody>
          <a:bodyPr>
            <a:normAutofit/>
          </a:bodyPr>
          <a:lstStyle/>
          <a:p>
            <a:pPr marL="0" indent="0" algn="ctr">
              <a:buNone/>
            </a:pPr>
            <a:r>
              <a:rPr lang="en-GB" sz="2400" dirty="0">
                <a:hlinkClick r:id="rId2"/>
              </a:rPr>
              <a:t>https://www.durham.gov.uk/alcohol</a:t>
            </a:r>
            <a:endParaRPr lang="en-GB" sz="2400" dirty="0"/>
          </a:p>
          <a:p>
            <a:pPr marL="0" indent="0" algn="ctr">
              <a:buNone/>
            </a:pPr>
            <a:endParaRPr lang="en-GB" sz="2400" dirty="0"/>
          </a:p>
        </p:txBody>
      </p:sp>
      <p:sp>
        <p:nvSpPr>
          <p:cNvPr id="5" name="TextBox 4">
            <a:extLst>
              <a:ext uri="{FF2B5EF4-FFF2-40B4-BE49-F238E27FC236}">
                <a16:creationId xmlns:a16="http://schemas.microsoft.com/office/drawing/2014/main" id="{AC6E966A-ED04-EC4C-9146-6D6E66632562}"/>
              </a:ext>
            </a:extLst>
          </p:cNvPr>
          <p:cNvSpPr txBox="1"/>
          <p:nvPr/>
        </p:nvSpPr>
        <p:spPr>
          <a:xfrm>
            <a:off x="465513" y="532015"/>
            <a:ext cx="6293711" cy="707886"/>
          </a:xfrm>
          <a:prstGeom prst="rect">
            <a:avLst/>
          </a:prstGeom>
          <a:noFill/>
        </p:spPr>
        <p:txBody>
          <a:bodyPr wrap="none" rtlCol="0">
            <a:spAutoFit/>
          </a:bodyPr>
          <a:lstStyle/>
          <a:p>
            <a:r>
              <a:rPr lang="en-GB" sz="4000" b="1" dirty="0">
                <a:solidFill>
                  <a:schemeClr val="bg1"/>
                </a:solidFill>
              </a:rPr>
              <a:t>Durham County Council </a:t>
            </a:r>
            <a:endParaRPr lang="en-US" sz="4000" dirty="0">
              <a:solidFill>
                <a:schemeClr val="bg1"/>
              </a:solidFill>
            </a:endParaRPr>
          </a:p>
        </p:txBody>
      </p:sp>
      <p:pic>
        <p:nvPicPr>
          <p:cNvPr id="2" name="Picture 1">
            <a:extLst>
              <a:ext uri="{FF2B5EF4-FFF2-40B4-BE49-F238E27FC236}">
                <a16:creationId xmlns:a16="http://schemas.microsoft.com/office/drawing/2014/main" id="{002E5F4C-FA30-1646-84ED-44CCB4F6BEDC}"/>
              </a:ext>
            </a:extLst>
          </p:cNvPr>
          <p:cNvPicPr>
            <a:picLocks noChangeAspect="1"/>
          </p:cNvPicPr>
          <p:nvPr/>
        </p:nvPicPr>
        <p:blipFill>
          <a:blip r:embed="rId3"/>
          <a:stretch>
            <a:fillRect/>
          </a:stretch>
        </p:blipFill>
        <p:spPr>
          <a:xfrm>
            <a:off x="6759224" y="165209"/>
            <a:ext cx="2059059" cy="1214845"/>
          </a:xfrm>
          <a:prstGeom prst="rect">
            <a:avLst/>
          </a:prstGeom>
        </p:spPr>
      </p:pic>
      <p:sp>
        <p:nvSpPr>
          <p:cNvPr id="6" name="Rectangular Callout 8">
            <a:extLst>
              <a:ext uri="{FF2B5EF4-FFF2-40B4-BE49-F238E27FC236}">
                <a16:creationId xmlns:a16="http://schemas.microsoft.com/office/drawing/2014/main" id="{2A0F2B96-D134-4FE6-880D-350A153A2731}"/>
              </a:ext>
            </a:extLst>
          </p:cNvPr>
          <p:cNvSpPr/>
          <p:nvPr/>
        </p:nvSpPr>
        <p:spPr>
          <a:xfrm>
            <a:off x="881959" y="2627086"/>
            <a:ext cx="7767205" cy="3185761"/>
          </a:xfrm>
          <a:prstGeom prst="wedgeRectCallou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a:solidFill>
                  <a:schemeClr val="tx1"/>
                </a:solidFill>
                <a:latin typeface="Century Gothic" panose="020B0502020202020204" pitchFamily="34" charset="0"/>
              </a:rPr>
              <a:t>Where can you get help from?</a:t>
            </a:r>
          </a:p>
          <a:p>
            <a:pPr algn="ctr"/>
            <a:r>
              <a:rPr lang="en-US" sz="1600" dirty="0">
                <a:solidFill>
                  <a:schemeClr val="tx1"/>
                </a:solidFill>
                <a:latin typeface="Century Gothic" panose="020B0502020202020204" pitchFamily="34" charset="0"/>
              </a:rPr>
              <a:t>(who is the DSL?)</a:t>
            </a:r>
          </a:p>
          <a:p>
            <a:pPr algn="ctr"/>
            <a:endParaRPr lang="en-US" sz="1600" dirty="0">
              <a:solidFill>
                <a:schemeClr val="tx1"/>
              </a:solidFill>
              <a:latin typeface="Century Gothic" panose="020B0502020202020204" pitchFamily="34" charset="0"/>
            </a:endParaRPr>
          </a:p>
          <a:p>
            <a:pPr marL="228600" indent="-228600">
              <a:buFont typeface="+mj-lt"/>
              <a:buAutoNum type="arabicPeriod"/>
            </a:pPr>
            <a:r>
              <a:rPr lang="en-US" sz="1600" dirty="0">
                <a:solidFill>
                  <a:schemeClr val="tx1"/>
                </a:solidFill>
                <a:latin typeface="Century Gothic" panose="020B0502020202020204" pitchFamily="34" charset="0"/>
              </a:rPr>
              <a:t>Our </a:t>
            </a:r>
            <a:r>
              <a:rPr lang="en-US" sz="1600" b="1" dirty="0">
                <a:solidFill>
                  <a:schemeClr val="tx1"/>
                </a:solidFill>
                <a:latin typeface="Century Gothic" panose="020B0502020202020204" pitchFamily="34" charset="0"/>
              </a:rPr>
              <a:t>D</a:t>
            </a:r>
            <a:r>
              <a:rPr lang="en-US" sz="1600" dirty="0">
                <a:solidFill>
                  <a:schemeClr val="tx1"/>
                </a:solidFill>
                <a:latin typeface="Century Gothic" panose="020B0502020202020204" pitchFamily="34" charset="0"/>
              </a:rPr>
              <a:t>esignated </a:t>
            </a:r>
            <a:r>
              <a:rPr lang="en-US" sz="1600" b="1" dirty="0">
                <a:solidFill>
                  <a:schemeClr val="tx1"/>
                </a:solidFill>
                <a:latin typeface="Century Gothic" panose="020B0502020202020204" pitchFamily="34" charset="0"/>
              </a:rPr>
              <a:t>S</a:t>
            </a:r>
            <a:r>
              <a:rPr lang="en-US" sz="1600" dirty="0">
                <a:solidFill>
                  <a:schemeClr val="tx1"/>
                </a:solidFill>
                <a:latin typeface="Century Gothic" panose="020B0502020202020204" pitchFamily="34" charset="0"/>
              </a:rPr>
              <a:t>afeguarding </a:t>
            </a:r>
            <a:r>
              <a:rPr lang="en-US" sz="1600" b="1" dirty="0">
                <a:solidFill>
                  <a:schemeClr val="tx1"/>
                </a:solidFill>
                <a:latin typeface="Century Gothic" panose="020B0502020202020204" pitchFamily="34" charset="0"/>
              </a:rPr>
              <a:t>L</a:t>
            </a:r>
            <a:r>
              <a:rPr lang="en-US" sz="1600" dirty="0">
                <a:solidFill>
                  <a:schemeClr val="tx1"/>
                </a:solidFill>
                <a:latin typeface="Century Gothic" panose="020B0502020202020204" pitchFamily="34" charset="0"/>
              </a:rPr>
              <a:t>ead is…. </a:t>
            </a:r>
            <a:r>
              <a:rPr lang="en-US" sz="2800" b="1" dirty="0">
                <a:solidFill>
                  <a:srgbClr val="00B050"/>
                </a:solidFill>
                <a:latin typeface="Century Gothic" panose="020B0502020202020204" pitchFamily="34" charset="0"/>
              </a:rPr>
              <a:t>MISS FEETHAM</a:t>
            </a:r>
            <a:endParaRPr lang="en-US" sz="1600" b="1" dirty="0">
              <a:solidFill>
                <a:srgbClr val="00B050"/>
              </a:solidFill>
              <a:latin typeface="Century Gothic" panose="020B0502020202020204" pitchFamily="34" charset="0"/>
            </a:endParaRPr>
          </a:p>
          <a:p>
            <a:pPr marL="228600" indent="-228600">
              <a:lnSpc>
                <a:spcPct val="250000"/>
              </a:lnSpc>
              <a:buFont typeface="+mj-lt"/>
              <a:buAutoNum type="arabicPeriod"/>
            </a:pPr>
            <a:r>
              <a:rPr lang="en-US" sz="1600" dirty="0">
                <a:solidFill>
                  <a:schemeClr val="tx1"/>
                </a:solidFill>
                <a:latin typeface="Century Gothic" panose="020B0502020202020204" pitchFamily="34" charset="0"/>
              </a:rPr>
              <a:t>.</a:t>
            </a:r>
          </a:p>
          <a:p>
            <a:pPr marL="228600" indent="-228600">
              <a:lnSpc>
                <a:spcPct val="250000"/>
              </a:lnSpc>
              <a:buFont typeface="+mj-lt"/>
              <a:buAutoNum type="arabicPeriod"/>
            </a:pPr>
            <a:r>
              <a:rPr lang="en-US" sz="1600" dirty="0">
                <a:solidFill>
                  <a:schemeClr val="tx1"/>
                </a:solidFill>
                <a:latin typeface="Century Gothic" panose="020B0502020202020204" pitchFamily="34" charset="0"/>
              </a:rPr>
              <a:t>.</a:t>
            </a:r>
          </a:p>
          <a:p>
            <a:pPr marL="228600" indent="-228600">
              <a:lnSpc>
                <a:spcPct val="250000"/>
              </a:lnSpc>
              <a:buFont typeface="+mj-lt"/>
              <a:buAutoNum type="arabicPeriod"/>
            </a:pPr>
            <a:r>
              <a:rPr lang="en-US" sz="1600" dirty="0">
                <a:solidFill>
                  <a:schemeClr val="tx1"/>
                </a:solidFill>
                <a:latin typeface="Century Gothic" panose="020B0502020202020204" pitchFamily="34" charset="0"/>
              </a:rPr>
              <a:t>.</a:t>
            </a:r>
          </a:p>
          <a:p>
            <a:pPr marL="228600" indent="-228600">
              <a:lnSpc>
                <a:spcPct val="250000"/>
              </a:lnSpc>
              <a:buFont typeface="+mj-lt"/>
              <a:buAutoNum type="arabicPeriod"/>
            </a:pPr>
            <a:r>
              <a:rPr lang="en-US" sz="1600" dirty="0">
                <a:solidFill>
                  <a:schemeClr val="tx1"/>
                </a:solidFill>
                <a:latin typeface="Century Gothic" panose="020B0502020202020204" pitchFamily="34" charset="0"/>
              </a:rPr>
              <a:t>.</a:t>
            </a:r>
          </a:p>
          <a:p>
            <a:pPr marL="228600" indent="-228600" algn="ctr">
              <a:buFont typeface="+mj-lt"/>
              <a:buAutoNum type="arabicPeriod"/>
            </a:pPr>
            <a:endParaRPr lang="en-US" sz="1600" dirty="0">
              <a:solidFill>
                <a:schemeClr val="tx1"/>
              </a:solidFill>
              <a:latin typeface="Century Gothic" panose="020B0502020202020204" pitchFamily="34" charset="0"/>
            </a:endParaRPr>
          </a:p>
          <a:p>
            <a:pPr algn="ctr"/>
            <a:endParaRPr lang="en-US" sz="1600" dirty="0">
              <a:solidFill>
                <a:schemeClr val="tx1"/>
              </a:solidFill>
              <a:latin typeface="Century Gothic" panose="020B0502020202020204" pitchFamily="34" charset="0"/>
            </a:endParaRPr>
          </a:p>
          <a:p>
            <a:pPr algn="ctr"/>
            <a:endParaRPr lang="en-US" sz="1600" dirty="0">
              <a:solidFill>
                <a:schemeClr val="tx1"/>
              </a:solidFill>
              <a:latin typeface="Century Gothic" panose="020B0502020202020204" pitchFamily="34" charset="0"/>
            </a:endParaRPr>
          </a:p>
          <a:p>
            <a:pPr algn="ctr"/>
            <a:endParaRPr lang="en-US" sz="1600" dirty="0">
              <a:solidFill>
                <a:schemeClr val="tx1"/>
              </a:solidFill>
              <a:latin typeface="Century Gothic" panose="020B0502020202020204" pitchFamily="34" charset="0"/>
            </a:endParaRPr>
          </a:p>
          <a:p>
            <a:pPr algn="ctr"/>
            <a:endParaRPr lang="en-US" sz="1600" dirty="0">
              <a:solidFill>
                <a:schemeClr val="tx1"/>
              </a:solidFill>
              <a:latin typeface="Century Gothic" panose="020B0502020202020204" pitchFamily="34" charset="0"/>
            </a:endParaRPr>
          </a:p>
        </p:txBody>
      </p:sp>
      <p:pic>
        <p:nvPicPr>
          <p:cNvPr id="7" name="Picture 6" descr="Help - Highway image">
            <a:extLst>
              <a:ext uri="{FF2B5EF4-FFF2-40B4-BE49-F238E27FC236}">
                <a16:creationId xmlns:a16="http://schemas.microsoft.com/office/drawing/2014/main" id="{C9C982A6-F7F7-4EC1-8766-64D149F4B8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59224" y="5516717"/>
            <a:ext cx="2170663" cy="1244513"/>
          </a:xfrm>
          <a:prstGeom prst="rect">
            <a:avLst/>
          </a:prstGeom>
        </p:spPr>
      </p:pic>
      <p:sp>
        <p:nvSpPr>
          <p:cNvPr id="4" name="TextBox 3">
            <a:extLst>
              <a:ext uri="{FF2B5EF4-FFF2-40B4-BE49-F238E27FC236}">
                <a16:creationId xmlns:a16="http://schemas.microsoft.com/office/drawing/2014/main" id="{2F24412E-9F4D-2048-8D9D-E25912B49714}"/>
              </a:ext>
            </a:extLst>
          </p:cNvPr>
          <p:cNvSpPr txBox="1"/>
          <p:nvPr/>
        </p:nvSpPr>
        <p:spPr>
          <a:xfrm>
            <a:off x="1426922" y="3932549"/>
            <a:ext cx="5658921" cy="1569660"/>
          </a:xfrm>
          <a:prstGeom prst="rect">
            <a:avLst/>
          </a:prstGeom>
          <a:noFill/>
        </p:spPr>
        <p:txBody>
          <a:bodyPr wrap="none" rtlCol="0">
            <a:spAutoFit/>
          </a:bodyPr>
          <a:lstStyle/>
          <a:p>
            <a:r>
              <a:rPr lang="en-US" sz="3200" dirty="0">
                <a:solidFill>
                  <a:srgbClr val="00B050"/>
                </a:solidFill>
              </a:rPr>
              <a:t>NHS</a:t>
            </a:r>
            <a:br>
              <a:rPr lang="en-US" sz="3200" dirty="0">
                <a:solidFill>
                  <a:srgbClr val="00B050"/>
                </a:solidFill>
              </a:rPr>
            </a:br>
            <a:r>
              <a:rPr lang="en-US" sz="3200" dirty="0">
                <a:solidFill>
                  <a:srgbClr val="00B050"/>
                </a:solidFill>
              </a:rPr>
              <a:t>ALCOHOLICS ANONYMOUS</a:t>
            </a:r>
          </a:p>
          <a:p>
            <a:r>
              <a:rPr lang="en-US" sz="3200" dirty="0">
                <a:solidFill>
                  <a:srgbClr val="00B050"/>
                </a:solidFill>
              </a:rPr>
              <a:t>DCC HEALTH CARE</a:t>
            </a:r>
          </a:p>
        </p:txBody>
      </p:sp>
    </p:spTree>
    <p:extLst>
      <p:ext uri="{BB962C8B-B14F-4D97-AF65-F5344CB8AC3E}">
        <p14:creationId xmlns:p14="http://schemas.microsoft.com/office/powerpoint/2010/main" val="3259476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684A3A-A4C8-4EA1-B5CE-2970AD6D47E9}"/>
              </a:ext>
            </a:extLst>
          </p:cNvPr>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0" y="709378"/>
            <a:ext cx="91440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endParaRPr lang="en-GB" dirty="0"/>
          </a:p>
        </p:txBody>
      </p:sp>
      <p:pic>
        <p:nvPicPr>
          <p:cNvPr id="16" name="Picture 1" descr="page1image1362554368">
            <a:extLst>
              <a:ext uri="{FF2B5EF4-FFF2-40B4-BE49-F238E27FC236}">
                <a16:creationId xmlns:a16="http://schemas.microsoft.com/office/drawing/2014/main" id="{DCAD3BC9-8422-BA46-A13B-7B3703D31E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182"/>
          <a:stretch/>
        </p:blipFill>
        <p:spPr bwMode="auto">
          <a:xfrm>
            <a:off x="3831044" y="8649"/>
            <a:ext cx="5132641" cy="3647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45656" y="124473"/>
            <a:ext cx="4121067" cy="461665"/>
          </a:xfrm>
          <a:prstGeom prst="rect">
            <a:avLst/>
          </a:prstGeom>
          <a:noFill/>
        </p:spPr>
        <p:txBody>
          <a:bodyPr wrap="square" rtlCol="0">
            <a:spAutoFit/>
          </a:bodyPr>
          <a:lstStyle/>
          <a:p>
            <a:r>
              <a:rPr lang="en-US" sz="1200" dirty="0">
                <a:latin typeface="Century Gothic" panose="020B0502020202020204" pitchFamily="34" charset="0"/>
              </a:rPr>
              <a:t>Y8 Lesson 4 </a:t>
            </a:r>
          </a:p>
          <a:p>
            <a:r>
              <a:rPr lang="en-US" sz="1200" dirty="0">
                <a:latin typeface="Century Gothic" panose="020B0502020202020204" pitchFamily="34" charset="0"/>
              </a:rPr>
              <a:t>Alcohol	Date_________________________</a:t>
            </a:r>
            <a:endParaRPr lang="en-GB" sz="1200" dirty="0">
              <a:latin typeface="Century Gothic" panose="020B0502020202020204" pitchFamily="34" charset="0"/>
            </a:endParaRPr>
          </a:p>
        </p:txBody>
      </p:sp>
      <p:sp>
        <p:nvSpPr>
          <p:cNvPr id="9" name="Rectangular Callout 8"/>
          <p:cNvSpPr/>
          <p:nvPr/>
        </p:nvSpPr>
        <p:spPr>
          <a:xfrm>
            <a:off x="1545656" y="669568"/>
            <a:ext cx="2202887" cy="2739951"/>
          </a:xfrm>
          <a:prstGeom prst="wedgeRectCallou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50" dirty="0">
              <a:solidFill>
                <a:schemeClr val="tx1"/>
              </a:solidFill>
              <a:latin typeface="Century Gothic" panose="020B0502020202020204" pitchFamily="34" charset="0"/>
            </a:endParaRPr>
          </a:p>
          <a:p>
            <a:pPr algn="ctr"/>
            <a:r>
              <a:rPr lang="en-US" sz="1050" dirty="0">
                <a:solidFill>
                  <a:schemeClr val="tx1"/>
                </a:solidFill>
                <a:latin typeface="Century Gothic" panose="020B0502020202020204" pitchFamily="34" charset="0"/>
              </a:rPr>
              <a:t>Where can you get help from?</a:t>
            </a:r>
          </a:p>
          <a:p>
            <a:pPr algn="ctr"/>
            <a:r>
              <a:rPr lang="en-US" sz="1050" dirty="0">
                <a:solidFill>
                  <a:schemeClr val="tx1"/>
                </a:solidFill>
                <a:latin typeface="Century Gothic" panose="020B0502020202020204" pitchFamily="34" charset="0"/>
              </a:rPr>
              <a:t>(who is the DSL?)</a:t>
            </a:r>
          </a:p>
          <a:p>
            <a:pPr algn="ctr"/>
            <a:endParaRPr lang="en-US" sz="1050" dirty="0">
              <a:solidFill>
                <a:schemeClr val="tx1"/>
              </a:solidFill>
              <a:latin typeface="Century Gothic" panose="020B0502020202020204" pitchFamily="34" charset="0"/>
            </a:endParaRPr>
          </a:p>
          <a:p>
            <a:pPr marL="228600" indent="-228600">
              <a:buFont typeface="+mj-lt"/>
              <a:buAutoNum type="arabicPeriod"/>
            </a:pPr>
            <a:r>
              <a:rPr lang="en-US" sz="1050" dirty="0">
                <a:solidFill>
                  <a:schemeClr val="tx1"/>
                </a:solidFill>
                <a:latin typeface="Century Gothic" panose="020B0502020202020204" pitchFamily="34" charset="0"/>
              </a:rPr>
              <a:t>Our </a:t>
            </a:r>
            <a:r>
              <a:rPr lang="en-US" sz="1050" b="1" dirty="0">
                <a:solidFill>
                  <a:schemeClr val="tx1"/>
                </a:solidFill>
                <a:latin typeface="Century Gothic" panose="020B0502020202020204" pitchFamily="34" charset="0"/>
              </a:rPr>
              <a:t>D</a:t>
            </a:r>
            <a:r>
              <a:rPr lang="en-US" sz="1050" dirty="0">
                <a:solidFill>
                  <a:schemeClr val="tx1"/>
                </a:solidFill>
                <a:latin typeface="Century Gothic" panose="020B0502020202020204" pitchFamily="34" charset="0"/>
              </a:rPr>
              <a:t>esignated </a:t>
            </a:r>
            <a:r>
              <a:rPr lang="en-US" sz="1050" b="1" dirty="0">
                <a:solidFill>
                  <a:schemeClr val="tx1"/>
                </a:solidFill>
                <a:latin typeface="Century Gothic" panose="020B0502020202020204" pitchFamily="34" charset="0"/>
              </a:rPr>
              <a:t>S</a:t>
            </a:r>
            <a:r>
              <a:rPr lang="en-US" sz="1050" dirty="0">
                <a:solidFill>
                  <a:schemeClr val="tx1"/>
                </a:solidFill>
                <a:latin typeface="Century Gothic" panose="020B0502020202020204" pitchFamily="34" charset="0"/>
              </a:rPr>
              <a:t>afeguarding </a:t>
            </a:r>
            <a:r>
              <a:rPr lang="en-US" sz="1050" b="1" dirty="0">
                <a:solidFill>
                  <a:schemeClr val="tx1"/>
                </a:solidFill>
                <a:latin typeface="Century Gothic" panose="020B0502020202020204" pitchFamily="34" charset="0"/>
              </a:rPr>
              <a:t>L</a:t>
            </a:r>
            <a:r>
              <a:rPr lang="en-US" sz="1050" dirty="0">
                <a:solidFill>
                  <a:schemeClr val="tx1"/>
                </a:solidFill>
                <a:latin typeface="Century Gothic" panose="020B0502020202020204" pitchFamily="34" charset="0"/>
              </a:rPr>
              <a:t>ead is….</a:t>
            </a:r>
          </a:p>
          <a:p>
            <a:pPr marL="228600" indent="-228600">
              <a:buFont typeface="+mj-lt"/>
              <a:buAutoNum type="arabicPeriod"/>
            </a:pPr>
            <a:endParaRPr lang="en-US" sz="1050" dirty="0">
              <a:solidFill>
                <a:schemeClr val="tx1"/>
              </a:solidFill>
              <a:latin typeface="Century Gothic" panose="020B0502020202020204" pitchFamily="34" charset="0"/>
            </a:endParaRPr>
          </a:p>
          <a:p>
            <a:pPr marL="228600" indent="-228600">
              <a:lnSpc>
                <a:spcPct val="250000"/>
              </a:lnSpc>
              <a:buFont typeface="+mj-lt"/>
              <a:buAutoNum type="arabicPeriod"/>
            </a:pPr>
            <a:r>
              <a:rPr lang="en-US" sz="1050" dirty="0">
                <a:solidFill>
                  <a:schemeClr val="tx1"/>
                </a:solidFill>
                <a:latin typeface="Century Gothic" panose="020B0502020202020204" pitchFamily="34" charset="0"/>
              </a:rPr>
              <a:t>.</a:t>
            </a:r>
          </a:p>
          <a:p>
            <a:pPr marL="228600" indent="-228600">
              <a:lnSpc>
                <a:spcPct val="250000"/>
              </a:lnSpc>
              <a:buFont typeface="+mj-lt"/>
              <a:buAutoNum type="arabicPeriod"/>
            </a:pPr>
            <a:r>
              <a:rPr lang="en-US" sz="1050" dirty="0">
                <a:solidFill>
                  <a:schemeClr val="tx1"/>
                </a:solidFill>
                <a:latin typeface="Century Gothic" panose="020B0502020202020204" pitchFamily="34" charset="0"/>
              </a:rPr>
              <a:t>.</a:t>
            </a:r>
          </a:p>
          <a:p>
            <a:pPr marL="228600" indent="-228600">
              <a:lnSpc>
                <a:spcPct val="250000"/>
              </a:lnSpc>
              <a:buFont typeface="+mj-lt"/>
              <a:buAutoNum type="arabicPeriod"/>
            </a:pPr>
            <a:r>
              <a:rPr lang="en-US" sz="1050" dirty="0">
                <a:solidFill>
                  <a:schemeClr val="tx1"/>
                </a:solidFill>
                <a:latin typeface="Century Gothic" panose="020B0502020202020204" pitchFamily="34" charset="0"/>
              </a:rPr>
              <a:t>.</a:t>
            </a:r>
          </a:p>
          <a:p>
            <a:pPr marL="228600" indent="-228600" algn="ctr">
              <a:buFont typeface="+mj-lt"/>
              <a:buAutoNum type="arabicPeriod"/>
            </a:pPr>
            <a:endParaRPr lang="en-US" sz="1050" dirty="0">
              <a:solidFill>
                <a:schemeClr val="tx1"/>
              </a:solidFill>
              <a:latin typeface="Century Gothic" panose="020B0502020202020204" pitchFamily="34" charset="0"/>
            </a:endParaRPr>
          </a:p>
          <a:p>
            <a:pPr algn="ctr"/>
            <a:endParaRPr lang="en-US" sz="1050" dirty="0">
              <a:solidFill>
                <a:schemeClr val="tx1"/>
              </a:solidFill>
              <a:latin typeface="Century Gothic" panose="020B0502020202020204" pitchFamily="34" charset="0"/>
            </a:endParaRPr>
          </a:p>
          <a:p>
            <a:pPr algn="ctr"/>
            <a:endParaRPr lang="en-US" sz="1050" dirty="0">
              <a:solidFill>
                <a:schemeClr val="tx1"/>
              </a:solidFill>
              <a:latin typeface="Century Gothic" panose="020B0502020202020204" pitchFamily="34" charset="0"/>
            </a:endParaRPr>
          </a:p>
          <a:p>
            <a:pPr algn="ctr"/>
            <a:endParaRPr lang="en-US" sz="1050" dirty="0">
              <a:solidFill>
                <a:schemeClr val="tx1"/>
              </a:solidFill>
              <a:latin typeface="Century Gothic" panose="020B0502020202020204" pitchFamily="34" charset="0"/>
            </a:endParaRPr>
          </a:p>
          <a:p>
            <a:pPr algn="ctr"/>
            <a:endParaRPr lang="en-US" sz="1050" dirty="0">
              <a:solidFill>
                <a:schemeClr val="tx1"/>
              </a:solidFill>
              <a:latin typeface="Century Gothic" panose="020B0502020202020204" pitchFamily="34" charset="0"/>
            </a:endParaRPr>
          </a:p>
        </p:txBody>
      </p:sp>
      <p:sp>
        <p:nvSpPr>
          <p:cNvPr id="12" name="Rounded Rectangular Callout 11"/>
          <p:cNvSpPr/>
          <p:nvPr/>
        </p:nvSpPr>
        <p:spPr>
          <a:xfrm>
            <a:off x="3831044" y="3641338"/>
            <a:ext cx="2998937" cy="2791220"/>
          </a:xfrm>
          <a:prstGeom prst="wedgeRoundRectCallou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00" dirty="0">
                <a:solidFill>
                  <a:srgbClr val="000000"/>
                </a:solidFill>
              </a:rPr>
              <a:t>How does alcohol effect the body?</a:t>
            </a:r>
          </a:p>
          <a:p>
            <a:pPr algn="ctr"/>
            <a:endParaRPr lang="en-US" sz="1000" dirty="0">
              <a:solidFill>
                <a:srgbClr val="000000"/>
              </a:solidFill>
            </a:endParaRPr>
          </a:p>
          <a:p>
            <a:pPr algn="ctr"/>
            <a:endParaRPr lang="en-US" sz="1000" dirty="0">
              <a:solidFill>
                <a:srgbClr val="000000"/>
              </a:solidFill>
            </a:endParaRPr>
          </a:p>
          <a:p>
            <a:pPr algn="ctr"/>
            <a:endParaRPr lang="en-US" sz="1000" dirty="0">
              <a:solidFill>
                <a:srgbClr val="000000"/>
              </a:solidFill>
            </a:endParaRPr>
          </a:p>
          <a:p>
            <a:pPr algn="ctr"/>
            <a:endParaRPr lang="en-US" sz="1000" dirty="0">
              <a:solidFill>
                <a:srgbClr val="000000"/>
              </a:solidFill>
            </a:endParaRPr>
          </a:p>
          <a:p>
            <a:pPr algn="ctr"/>
            <a:endParaRPr lang="en-US" sz="1000" dirty="0">
              <a:solidFill>
                <a:srgbClr val="000000"/>
              </a:solidFill>
            </a:endParaRPr>
          </a:p>
          <a:p>
            <a:pPr algn="ctr"/>
            <a:endParaRPr lang="en-US" sz="1000" dirty="0">
              <a:solidFill>
                <a:srgbClr val="000000"/>
              </a:solidFill>
            </a:endParaRPr>
          </a:p>
          <a:p>
            <a:pPr algn="ctr"/>
            <a:r>
              <a:rPr lang="en-US" sz="1000" dirty="0">
                <a:solidFill>
                  <a:srgbClr val="000000"/>
                </a:solidFill>
              </a:rPr>
              <a:t>How does alcohol effect the mind?</a:t>
            </a:r>
          </a:p>
          <a:p>
            <a:pPr algn="ctr"/>
            <a:endParaRPr lang="en-US" sz="1000" dirty="0">
              <a:solidFill>
                <a:srgbClr val="000000"/>
              </a:solidFill>
            </a:endParaRPr>
          </a:p>
          <a:p>
            <a:pPr algn="ctr"/>
            <a:endParaRPr lang="en-US" sz="1000" dirty="0">
              <a:solidFill>
                <a:srgbClr val="000000"/>
              </a:solidFill>
            </a:endParaRPr>
          </a:p>
          <a:p>
            <a:pPr algn="ctr"/>
            <a:endParaRPr lang="en-US" sz="1000" dirty="0">
              <a:solidFill>
                <a:srgbClr val="000000"/>
              </a:solidFill>
            </a:endParaRPr>
          </a:p>
          <a:p>
            <a:pPr algn="ctr"/>
            <a:endParaRPr lang="en-US" sz="1000" dirty="0">
              <a:solidFill>
                <a:srgbClr val="000000"/>
              </a:solidFill>
            </a:endParaRPr>
          </a:p>
          <a:p>
            <a:pPr algn="ctr"/>
            <a:endParaRPr lang="en-US" sz="1000" dirty="0">
              <a:solidFill>
                <a:srgbClr val="000000"/>
              </a:solidFill>
            </a:endParaRPr>
          </a:p>
        </p:txBody>
      </p:sp>
      <p:sp>
        <p:nvSpPr>
          <p:cNvPr id="3" name="Rectangle 2">
            <a:extLst>
              <a:ext uri="{FF2B5EF4-FFF2-40B4-BE49-F238E27FC236}">
                <a16:creationId xmlns:a16="http://schemas.microsoft.com/office/drawing/2014/main" id="{C0397A98-4585-EC46-9FE6-A183DDA8862D}"/>
              </a:ext>
            </a:extLst>
          </p:cNvPr>
          <p:cNvSpPr/>
          <p:nvPr/>
        </p:nvSpPr>
        <p:spPr>
          <a:xfrm>
            <a:off x="7041070" y="3831077"/>
            <a:ext cx="1802141" cy="400110"/>
          </a:xfrm>
          <a:prstGeom prst="rect">
            <a:avLst/>
          </a:prstGeom>
        </p:spPr>
        <p:txBody>
          <a:bodyPr wrap="square">
            <a:spAutoFit/>
          </a:bodyPr>
          <a:lstStyle/>
          <a:p>
            <a:pPr algn="ctr"/>
            <a:r>
              <a:rPr lang="en-GB" sz="1000" dirty="0"/>
              <a:t>Name 2 short term effects of alcohol….</a:t>
            </a:r>
          </a:p>
        </p:txBody>
      </p:sp>
      <p:pic>
        <p:nvPicPr>
          <p:cNvPr id="15" name="Picture 14" descr="Help - Highway imag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8619" y="2973814"/>
            <a:ext cx="912351" cy="523081"/>
          </a:xfrm>
          <a:prstGeom prst="rect">
            <a:avLst/>
          </a:prstGeom>
        </p:spPr>
      </p:pic>
      <p:sp>
        <p:nvSpPr>
          <p:cNvPr id="18" name="Rectangle 17"/>
          <p:cNvSpPr/>
          <p:nvPr/>
        </p:nvSpPr>
        <p:spPr>
          <a:xfrm>
            <a:off x="6936702" y="3608752"/>
            <a:ext cx="2131098" cy="30218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0397A98-4585-EC46-9FE6-A183DDA8862D}"/>
              </a:ext>
            </a:extLst>
          </p:cNvPr>
          <p:cNvSpPr/>
          <p:nvPr/>
        </p:nvSpPr>
        <p:spPr>
          <a:xfrm>
            <a:off x="7228760" y="5092265"/>
            <a:ext cx="1614458" cy="400110"/>
          </a:xfrm>
          <a:prstGeom prst="rect">
            <a:avLst/>
          </a:prstGeom>
        </p:spPr>
        <p:txBody>
          <a:bodyPr wrap="square">
            <a:spAutoFit/>
          </a:bodyPr>
          <a:lstStyle/>
          <a:p>
            <a:pPr algn="ctr"/>
            <a:r>
              <a:rPr lang="en-GB" sz="1000" dirty="0"/>
              <a:t>Name 2 long term effects of alcohol….</a:t>
            </a:r>
          </a:p>
        </p:txBody>
      </p:sp>
      <p:cxnSp>
        <p:nvCxnSpPr>
          <p:cNvPr id="21" name="Straight Connector 20"/>
          <p:cNvCxnSpPr/>
          <p:nvPr/>
        </p:nvCxnSpPr>
        <p:spPr>
          <a:xfrm>
            <a:off x="7049779" y="4383120"/>
            <a:ext cx="1793432" cy="125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040020" y="4846480"/>
            <a:ext cx="1803191" cy="87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043539" y="5839779"/>
            <a:ext cx="182373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009716" y="6303139"/>
            <a:ext cx="1857559" cy="210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2F5A13B-7EF1-4194-8C4D-4556DC1846CC}"/>
              </a:ext>
            </a:extLst>
          </p:cNvPr>
          <p:cNvSpPr txBox="1"/>
          <p:nvPr/>
        </p:nvSpPr>
        <p:spPr>
          <a:xfrm>
            <a:off x="6607659" y="272909"/>
            <a:ext cx="2259616" cy="369332"/>
          </a:xfrm>
          <a:prstGeom prst="rect">
            <a:avLst/>
          </a:prstGeom>
          <a:solidFill>
            <a:schemeClr val="bg1"/>
          </a:solidFill>
        </p:spPr>
        <p:txBody>
          <a:bodyPr wrap="square" rtlCol="0">
            <a:spAutoFit/>
          </a:bodyPr>
          <a:lstStyle/>
          <a:p>
            <a:r>
              <a:rPr lang="en-GB" b="1" dirty="0">
                <a:solidFill>
                  <a:srgbClr val="FF0000"/>
                </a:solidFill>
              </a:rPr>
              <a:t>Worst Effects</a:t>
            </a:r>
          </a:p>
        </p:txBody>
      </p:sp>
      <p:sp>
        <p:nvSpPr>
          <p:cNvPr id="38" name="TextBox 37">
            <a:extLst>
              <a:ext uri="{FF2B5EF4-FFF2-40B4-BE49-F238E27FC236}">
                <a16:creationId xmlns:a16="http://schemas.microsoft.com/office/drawing/2014/main" id="{D4414940-B117-4C1E-9421-66C961A4CB98}"/>
              </a:ext>
            </a:extLst>
          </p:cNvPr>
          <p:cNvSpPr txBox="1"/>
          <p:nvPr/>
        </p:nvSpPr>
        <p:spPr>
          <a:xfrm>
            <a:off x="6808687" y="2993313"/>
            <a:ext cx="2259616" cy="369332"/>
          </a:xfrm>
          <a:prstGeom prst="rect">
            <a:avLst/>
          </a:prstGeom>
          <a:solidFill>
            <a:schemeClr val="bg1"/>
          </a:solidFill>
        </p:spPr>
        <p:txBody>
          <a:bodyPr wrap="square" rtlCol="0">
            <a:spAutoFit/>
          </a:bodyPr>
          <a:lstStyle/>
          <a:p>
            <a:pPr algn="ctr"/>
            <a:endParaRPr lang="en-GB" dirty="0"/>
          </a:p>
        </p:txBody>
      </p:sp>
      <p:sp>
        <p:nvSpPr>
          <p:cNvPr id="39" name="TextBox 38">
            <a:extLst>
              <a:ext uri="{FF2B5EF4-FFF2-40B4-BE49-F238E27FC236}">
                <a16:creationId xmlns:a16="http://schemas.microsoft.com/office/drawing/2014/main" id="{D246384E-64EE-417B-A7FA-8A2E9B17FDAD}"/>
              </a:ext>
            </a:extLst>
          </p:cNvPr>
          <p:cNvSpPr txBox="1"/>
          <p:nvPr/>
        </p:nvSpPr>
        <p:spPr>
          <a:xfrm>
            <a:off x="6704069" y="3105146"/>
            <a:ext cx="2259616" cy="369332"/>
          </a:xfrm>
          <a:prstGeom prst="rect">
            <a:avLst/>
          </a:prstGeom>
          <a:solidFill>
            <a:schemeClr val="bg1"/>
          </a:solidFill>
        </p:spPr>
        <p:txBody>
          <a:bodyPr wrap="square" rtlCol="0">
            <a:spAutoFit/>
          </a:bodyPr>
          <a:lstStyle/>
          <a:p>
            <a:r>
              <a:rPr lang="en-GB" b="1" dirty="0">
                <a:solidFill>
                  <a:srgbClr val="C00000"/>
                </a:solidFill>
              </a:rPr>
              <a:t>Low Effects</a:t>
            </a:r>
          </a:p>
        </p:txBody>
      </p:sp>
      <p:cxnSp>
        <p:nvCxnSpPr>
          <p:cNvPr id="7" name="Straight Connector 6">
            <a:extLst>
              <a:ext uri="{FF2B5EF4-FFF2-40B4-BE49-F238E27FC236}">
                <a16:creationId xmlns:a16="http://schemas.microsoft.com/office/drawing/2014/main" id="{63A0DAF9-419F-40A3-918A-4D0E26C5B44D}"/>
              </a:ext>
            </a:extLst>
          </p:cNvPr>
          <p:cNvCxnSpPr>
            <a:cxnSpLocks/>
          </p:cNvCxnSpPr>
          <p:nvPr/>
        </p:nvCxnSpPr>
        <p:spPr>
          <a:xfrm>
            <a:off x="3860970" y="4231187"/>
            <a:ext cx="28430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7303C85-C71B-418C-BDE2-867981AC3598}"/>
              </a:ext>
            </a:extLst>
          </p:cNvPr>
          <p:cNvCxnSpPr>
            <a:cxnSpLocks/>
          </p:cNvCxnSpPr>
          <p:nvPr/>
        </p:nvCxnSpPr>
        <p:spPr>
          <a:xfrm>
            <a:off x="3860970" y="4412162"/>
            <a:ext cx="28430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A519B52-2C8A-4DE1-8ED4-E925F9B836C2}"/>
              </a:ext>
            </a:extLst>
          </p:cNvPr>
          <p:cNvCxnSpPr>
            <a:cxnSpLocks/>
          </p:cNvCxnSpPr>
          <p:nvPr/>
        </p:nvCxnSpPr>
        <p:spPr>
          <a:xfrm>
            <a:off x="3860970" y="4612187"/>
            <a:ext cx="28335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08845E4-AED5-4D03-BB0B-20DB4DDE7B7D}"/>
              </a:ext>
            </a:extLst>
          </p:cNvPr>
          <p:cNvCxnSpPr>
            <a:cxnSpLocks/>
          </p:cNvCxnSpPr>
          <p:nvPr/>
        </p:nvCxnSpPr>
        <p:spPr>
          <a:xfrm>
            <a:off x="3860970" y="5106915"/>
            <a:ext cx="28430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EF27C91-73A5-4622-9349-BA71B1E0A5F4}"/>
              </a:ext>
            </a:extLst>
          </p:cNvPr>
          <p:cNvCxnSpPr>
            <a:cxnSpLocks/>
          </p:cNvCxnSpPr>
          <p:nvPr/>
        </p:nvCxnSpPr>
        <p:spPr>
          <a:xfrm>
            <a:off x="3860970" y="5287890"/>
            <a:ext cx="28430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DC7107-8428-477C-9842-4E1F34120D5A}"/>
              </a:ext>
            </a:extLst>
          </p:cNvPr>
          <p:cNvCxnSpPr>
            <a:cxnSpLocks/>
          </p:cNvCxnSpPr>
          <p:nvPr/>
        </p:nvCxnSpPr>
        <p:spPr>
          <a:xfrm>
            <a:off x="3860970" y="5487915"/>
            <a:ext cx="2833574"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CHALLENGE 25">
            <a:extLst>
              <a:ext uri="{FF2B5EF4-FFF2-40B4-BE49-F238E27FC236}">
                <a16:creationId xmlns:a16="http://schemas.microsoft.com/office/drawing/2014/main" id="{9EDA819E-C54B-4525-A6CE-D41038F583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4527" y="3656324"/>
            <a:ext cx="2130625" cy="3020161"/>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Straight Connector 39">
            <a:extLst>
              <a:ext uri="{FF2B5EF4-FFF2-40B4-BE49-F238E27FC236}">
                <a16:creationId xmlns:a16="http://schemas.microsoft.com/office/drawing/2014/main" id="{93CD99DE-5073-46A0-8943-D3B69B5AF92A}"/>
              </a:ext>
            </a:extLst>
          </p:cNvPr>
          <p:cNvCxnSpPr>
            <a:cxnSpLocks/>
          </p:cNvCxnSpPr>
          <p:nvPr/>
        </p:nvCxnSpPr>
        <p:spPr>
          <a:xfrm>
            <a:off x="3931483" y="5928056"/>
            <a:ext cx="28430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693D837-D416-4B74-A917-1B96C16BDC5D}"/>
              </a:ext>
            </a:extLst>
          </p:cNvPr>
          <p:cNvCxnSpPr>
            <a:cxnSpLocks/>
          </p:cNvCxnSpPr>
          <p:nvPr/>
        </p:nvCxnSpPr>
        <p:spPr>
          <a:xfrm>
            <a:off x="3931483" y="6109031"/>
            <a:ext cx="28430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533B543-ADF9-42ED-8409-8BE5D58F90E5}"/>
              </a:ext>
            </a:extLst>
          </p:cNvPr>
          <p:cNvCxnSpPr>
            <a:cxnSpLocks/>
          </p:cNvCxnSpPr>
          <p:nvPr/>
        </p:nvCxnSpPr>
        <p:spPr>
          <a:xfrm>
            <a:off x="3967579" y="6272960"/>
            <a:ext cx="2676176" cy="15167"/>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FB2646F-8CB4-4DC4-B513-89097D244F9A}"/>
              </a:ext>
            </a:extLst>
          </p:cNvPr>
          <p:cNvSpPr txBox="1"/>
          <p:nvPr/>
        </p:nvSpPr>
        <p:spPr>
          <a:xfrm>
            <a:off x="3852827" y="5439170"/>
            <a:ext cx="2911531" cy="400110"/>
          </a:xfrm>
          <a:prstGeom prst="rect">
            <a:avLst/>
          </a:prstGeom>
          <a:noFill/>
        </p:spPr>
        <p:txBody>
          <a:bodyPr wrap="square" rtlCol="0">
            <a:spAutoFit/>
          </a:bodyPr>
          <a:lstStyle/>
          <a:p>
            <a:r>
              <a:rPr lang="en-GB" sz="1000" dirty="0"/>
              <a:t>How old do you need to be to buy alcohol and why? </a:t>
            </a:r>
          </a:p>
        </p:txBody>
      </p:sp>
      <p:cxnSp>
        <p:nvCxnSpPr>
          <p:cNvPr id="43" name="Straight Connector 42">
            <a:extLst>
              <a:ext uri="{FF2B5EF4-FFF2-40B4-BE49-F238E27FC236}">
                <a16:creationId xmlns:a16="http://schemas.microsoft.com/office/drawing/2014/main" id="{112F2F42-4700-4D4A-95ED-CB9EFB683619}"/>
              </a:ext>
            </a:extLst>
          </p:cNvPr>
          <p:cNvCxnSpPr/>
          <p:nvPr/>
        </p:nvCxnSpPr>
        <p:spPr>
          <a:xfrm>
            <a:off x="7038403" y="4603760"/>
            <a:ext cx="1793432" cy="125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4DB27F3-E902-4997-BE68-B375E517FB61}"/>
              </a:ext>
            </a:extLst>
          </p:cNvPr>
          <p:cNvCxnSpPr/>
          <p:nvPr/>
        </p:nvCxnSpPr>
        <p:spPr>
          <a:xfrm>
            <a:off x="7065699" y="6077722"/>
            <a:ext cx="1793432" cy="125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5" name="Table 10">
            <a:extLst>
              <a:ext uri="{FF2B5EF4-FFF2-40B4-BE49-F238E27FC236}">
                <a16:creationId xmlns:a16="http://schemas.microsoft.com/office/drawing/2014/main" id="{3A033CA2-CB45-ED17-D039-2D846827CD01}"/>
              </a:ext>
            </a:extLst>
          </p:cNvPr>
          <p:cNvGraphicFramePr>
            <a:graphicFrameLocks noGrp="1"/>
          </p:cNvGraphicFramePr>
          <p:nvPr>
            <p:extLst>
              <p:ext uri="{D42A27DB-BD31-4B8C-83A1-F6EECF244321}">
                <p14:modId xmlns:p14="http://schemas.microsoft.com/office/powerpoint/2010/main" val="728958678"/>
              </p:ext>
            </p:extLst>
          </p:nvPr>
        </p:nvGraphicFramePr>
        <p:xfrm>
          <a:off x="82358" y="272909"/>
          <a:ext cx="1262773" cy="6402394"/>
        </p:xfrm>
        <a:graphic>
          <a:graphicData uri="http://schemas.openxmlformats.org/drawingml/2006/table">
            <a:tbl>
              <a:tblPr firstRow="1" bandRow="1">
                <a:tableStyleId>{3B4B98B0-60AC-42C2-AFA5-B58CD77FA1E5}</a:tableStyleId>
              </a:tblPr>
              <a:tblGrid>
                <a:gridCol w="1262773">
                  <a:extLst>
                    <a:ext uri="{9D8B030D-6E8A-4147-A177-3AD203B41FA5}">
                      <a16:colId xmlns:a16="http://schemas.microsoft.com/office/drawing/2014/main" val="513747903"/>
                    </a:ext>
                  </a:extLst>
                </a:gridCol>
              </a:tblGrid>
              <a:tr h="479507">
                <a:tc>
                  <a:txBody>
                    <a:bodyPr/>
                    <a:lstStyle/>
                    <a:p>
                      <a:pPr algn="ctr"/>
                      <a:r>
                        <a:rPr lang="en-GB" sz="1400" dirty="0">
                          <a:latin typeface="Century Gothic" panose="020B0502020202020204" pitchFamily="34" charset="0"/>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8889463"/>
                  </a:ext>
                </a:extLst>
              </a:tr>
              <a:tr h="1182347">
                <a:tc>
                  <a:txBody>
                    <a:bodyPr/>
                    <a:lstStyle/>
                    <a:p>
                      <a:pPr algn="ctr"/>
                      <a:r>
                        <a:rPr lang="en-GB" sz="1100" dirty="0">
                          <a:latin typeface="Century Gothic" panose="020B0502020202020204" pitchFamily="34" charset="0"/>
                        </a:rPr>
                        <a:t>Why do we have a group agreement?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7793080"/>
                  </a:ext>
                </a:extLst>
              </a:tr>
              <a:tr h="11155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latin typeface="Century Gothic" panose="020B0502020202020204" pitchFamily="34" charset="0"/>
                        </a:rPr>
                        <a:t>LAST TERM</a:t>
                      </a:r>
                    </a:p>
                    <a:p>
                      <a:pPr algn="ctr"/>
                      <a:endParaRPr lang="en-GB" sz="1100" dirty="0">
                        <a:latin typeface="Century Gothic" panose="020B0502020202020204" pitchFamily="34" charset="0"/>
                      </a:endParaRPr>
                    </a:p>
                    <a:p>
                      <a:pPr algn="ctr"/>
                      <a:r>
                        <a:rPr lang="en-GB" sz="1100" dirty="0">
                          <a:latin typeface="Century Gothic" panose="020B0502020202020204" pitchFamily="34" charset="0"/>
                        </a:rPr>
                        <a:t>What is consent?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150210164"/>
                  </a:ext>
                </a:extLst>
              </a:tr>
              <a:tr h="808678">
                <a:tc>
                  <a:txBody>
                    <a:bodyPr/>
                    <a:lstStyle/>
                    <a:p>
                      <a:pPr algn="ctr"/>
                      <a:endParaRPr lang="en-GB" sz="1400" dirty="0">
                        <a:latin typeface="Century Gothic" panose="020B0502020202020204" pitchFamily="34" charset="0"/>
                      </a:endParaRPr>
                    </a:p>
                    <a:p>
                      <a:pPr algn="ctr"/>
                      <a:endParaRPr lang="en-GB" sz="14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20000"/>
                        <a:lumOff val="80000"/>
                      </a:schemeClr>
                    </a:solidFill>
                  </a:tcPr>
                </a:tc>
                <a:extLst>
                  <a:ext uri="{0D108BD9-81ED-4DB2-BD59-A6C34878D82A}">
                    <a16:rowId xmlns:a16="http://schemas.microsoft.com/office/drawing/2014/main" val="1690316086"/>
                  </a:ext>
                </a:extLst>
              </a:tr>
              <a:tr h="479507">
                <a:tc>
                  <a:txBody>
                    <a:bodyPr/>
                    <a:lstStyle/>
                    <a:p>
                      <a:pPr algn="ctr"/>
                      <a:r>
                        <a:rPr lang="en-GB" sz="1400" b="1" dirty="0">
                          <a:latin typeface="Century Gothic" panose="020B0502020202020204" pitchFamily="34" charset="0"/>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219539992"/>
                  </a:ext>
                </a:extLst>
              </a:tr>
              <a:tr h="880431">
                <a:tc>
                  <a:txBody>
                    <a:bodyPr/>
                    <a:lstStyle/>
                    <a:p>
                      <a:pPr algn="ctr"/>
                      <a:r>
                        <a:rPr lang="en-GB" sz="1100" dirty="0">
                          <a:latin typeface="Century Gothic" panose="020B0502020202020204" pitchFamily="34" charset="0"/>
                        </a:rPr>
                        <a:t>How might you keep yourself safe online?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3725331957"/>
                  </a:ext>
                </a:extLst>
              </a:tr>
              <a:tr h="1456391">
                <a:tc>
                  <a:txBody>
                    <a:bodyPr/>
                    <a:lstStyle/>
                    <a:p>
                      <a:pPr algn="ctr"/>
                      <a:endParaRPr lang="en-GB"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31198872"/>
                  </a:ext>
                </a:extLst>
              </a:tr>
            </a:tbl>
          </a:graphicData>
        </a:graphic>
      </p:graphicFrame>
      <p:cxnSp>
        <p:nvCxnSpPr>
          <p:cNvPr id="10" name="Straight Connector 9">
            <a:extLst>
              <a:ext uri="{FF2B5EF4-FFF2-40B4-BE49-F238E27FC236}">
                <a16:creationId xmlns:a16="http://schemas.microsoft.com/office/drawing/2014/main" id="{B3B44BAF-7395-6DDA-2E73-3AD486B99545}"/>
              </a:ext>
            </a:extLst>
          </p:cNvPr>
          <p:cNvCxnSpPr/>
          <p:nvPr/>
        </p:nvCxnSpPr>
        <p:spPr>
          <a:xfrm>
            <a:off x="1864894" y="1888959"/>
            <a:ext cx="176822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7280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F846ADFE815F4F9CF01EF564097CF6" ma:contentTypeVersion="2" ma:contentTypeDescription="Create a new document." ma:contentTypeScope="" ma:versionID="c00de44f58fc06c4c234c98648b7f815">
  <xsd:schema xmlns:xsd="http://www.w3.org/2001/XMLSchema" xmlns:xs="http://www.w3.org/2001/XMLSchema" xmlns:p="http://schemas.microsoft.com/office/2006/metadata/properties" xmlns:ns2="9de8bd53-1de7-43b1-8135-421a91cbf910" targetNamespace="http://schemas.microsoft.com/office/2006/metadata/properties" ma:root="true" ma:fieldsID="00e9911c8773abe940b14263eaff458a" ns2:_="">
    <xsd:import namespace="9de8bd53-1de7-43b1-8135-421a91cbf91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8bd53-1de7-43b1-8135-421a91cbf9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BB9555-273C-4343-8F7D-8B64D47A1539}">
  <ds:schemaRefs>
    <ds:schemaRef ds:uri="9de8bd53-1de7-43b1-8135-421a91cbf910"/>
    <ds:schemaRef ds:uri="http://www.w3.org/XML/1998/namespace"/>
    <ds:schemaRef ds:uri="http://purl.org/dc/dcmitype/"/>
    <ds:schemaRef ds:uri="http://schemas.openxmlformats.org/package/2006/metadata/core-properties"/>
    <ds:schemaRef ds:uri="http://schemas.microsoft.com/office/2006/documentManagement/types"/>
    <ds:schemaRef ds:uri="http://purl.org/dc/elements/1.1/"/>
    <ds:schemaRef ds:uri="http://purl.org/dc/term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CE61AB6-F9A7-4BE5-A9A4-7E12EFD4EA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8bd53-1de7-43b1-8135-421a91cbf9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DFCD801-C9D3-4A84-90ED-B87F6ABAC3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7757</TotalTime>
  <Words>2200</Words>
  <Application>Microsoft Office PowerPoint</Application>
  <PresentationFormat>On-screen Show (4:3)</PresentationFormat>
  <Paragraphs>238</Paragraphs>
  <Slides>27</Slides>
  <Notes>6</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Century Gothic</vt:lpstr>
      <vt:lpstr>Google Sans</vt:lpstr>
      <vt:lpstr>Intro Black Caps</vt:lpstr>
      <vt:lpstr>Intro 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Isopropyl alcohol is also extremely irritating to the digestive tract. Drinking a lot of it can cause vomiting, diarrhea, pain, and bleeding in the stomach and intestines. This can lead to dehydration, low blood pressure, shock, and coma.</vt:lpstr>
      <vt:lpstr>PowerPoint Presentation</vt:lpstr>
      <vt:lpstr>PowerPoint Presentation</vt:lpstr>
      <vt:lpstr>PowerPoint Presentation</vt:lpstr>
      <vt:lpstr>PowerPoint Presentation</vt:lpstr>
      <vt:lpstr>PowerPoint Presentation</vt:lpstr>
      <vt:lpstr>So alcohol is a useful substance, but what about as a drink?  </vt:lpstr>
      <vt:lpstr>One unit…</vt:lpstr>
      <vt:lpstr>Units as a guide..</vt:lpstr>
      <vt:lpstr>PowerPoint Presentation</vt:lpstr>
      <vt:lpstr>Is alcohol a depressant?</vt:lpstr>
      <vt:lpstr>Plenary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Anti-Bullying week</dc:title>
  <dc:creator>R Laine</dc:creator>
  <cp:lastModifiedBy>R Laine</cp:lastModifiedBy>
  <cp:revision>107</cp:revision>
  <cp:lastPrinted>2023-11-21T16:44:40Z</cp:lastPrinted>
  <dcterms:created xsi:type="dcterms:W3CDTF">2020-11-17T17:54:29Z</dcterms:created>
  <dcterms:modified xsi:type="dcterms:W3CDTF">2026-08-26T11:08:01Z</dcterms:modified>
</cp:coreProperties>
</file>