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40"/>
  </p:notesMasterIdLst>
  <p:handoutMasterIdLst>
    <p:handoutMasterId r:id="rId41"/>
  </p:handoutMasterIdLst>
  <p:sldIdLst>
    <p:sldId id="550" r:id="rId5"/>
    <p:sldId id="551" r:id="rId6"/>
    <p:sldId id="260" r:id="rId7"/>
    <p:sldId id="326" r:id="rId8"/>
    <p:sldId id="553" r:id="rId9"/>
    <p:sldId id="450" r:id="rId10"/>
    <p:sldId id="451" r:id="rId11"/>
    <p:sldId id="306" r:id="rId12"/>
    <p:sldId id="292" r:id="rId13"/>
    <p:sldId id="308" r:id="rId14"/>
    <p:sldId id="309" r:id="rId15"/>
    <p:sldId id="554" r:id="rId16"/>
    <p:sldId id="555" r:id="rId17"/>
    <p:sldId id="319" r:id="rId18"/>
    <p:sldId id="304" r:id="rId19"/>
    <p:sldId id="443" r:id="rId20"/>
    <p:sldId id="307" r:id="rId21"/>
    <p:sldId id="465" r:id="rId22"/>
    <p:sldId id="466" r:id="rId23"/>
    <p:sldId id="298" r:id="rId24"/>
    <p:sldId id="297" r:id="rId25"/>
    <p:sldId id="257" r:id="rId26"/>
    <p:sldId id="299" r:id="rId27"/>
    <p:sldId id="301" r:id="rId28"/>
    <p:sldId id="280" r:id="rId29"/>
    <p:sldId id="458" r:id="rId30"/>
    <p:sldId id="445" r:id="rId31"/>
    <p:sldId id="310" r:id="rId32"/>
    <p:sldId id="437" r:id="rId33"/>
    <p:sldId id="449" r:id="rId34"/>
    <p:sldId id="274" r:id="rId35"/>
    <p:sldId id="275" r:id="rId36"/>
    <p:sldId id="438" r:id="rId37"/>
    <p:sldId id="420" r:id="rId38"/>
    <p:sldId id="552" r:id="rId39"/>
  </p:sldIdLst>
  <p:sldSz cx="9144000" cy="6858000" type="screen4x3"/>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E79"/>
    <a:srgbClr val="FFFFFF"/>
    <a:srgbClr val="0A3B85"/>
    <a:srgbClr val="1740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43" autoAdjust="0"/>
    <p:restoredTop sz="86364"/>
  </p:normalViewPr>
  <p:slideViewPr>
    <p:cSldViewPr snapToGrid="0">
      <p:cViewPr>
        <p:scale>
          <a:sx n="50" d="100"/>
          <a:sy n="50" d="100"/>
        </p:scale>
        <p:origin x="1566" y="5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2B5659-C518-48EF-B9FC-2EF2C4BA537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137997FA-341D-4258-AD6D-756FB264AD8D}">
      <dgm:prSet phldrT="[Text]" custT="1"/>
      <dgm:spPr>
        <a:solidFill>
          <a:srgbClr val="F838C6"/>
        </a:solidFill>
      </dgm:spPr>
      <dgm:t>
        <a:bodyPr/>
        <a:lstStyle/>
        <a:p>
          <a:r>
            <a:rPr lang="en-US" sz="700" b="1" dirty="0">
              <a:solidFill>
                <a:schemeClr val="tx1"/>
              </a:solidFill>
              <a:latin typeface="Century Gothic" panose="020B0502020202020204" pitchFamily="34" charset="0"/>
            </a:rPr>
            <a:t>Lesson 1 </a:t>
          </a:r>
        </a:p>
        <a:p>
          <a:r>
            <a:rPr lang="en-US" sz="700" b="1" i="0" dirty="0">
              <a:latin typeface="Century Gothic" panose="020B0502020202020204" pitchFamily="34" charset="0"/>
            </a:rPr>
            <a:t>Group Agreement</a:t>
          </a:r>
        </a:p>
        <a:p>
          <a:r>
            <a:rPr lang="en-US" sz="600" b="1" i="0" dirty="0">
              <a:latin typeface="Century Gothic" panose="020B0502020202020204" pitchFamily="34" charset="0"/>
            </a:rPr>
            <a:t>Contraception &amp; Parenthood</a:t>
          </a:r>
        </a:p>
        <a:p>
          <a:r>
            <a:rPr lang="en-US" sz="700" b="1" i="0" dirty="0">
              <a:latin typeface="Century Gothic" panose="020B0502020202020204" pitchFamily="34" charset="0"/>
            </a:rPr>
            <a:t>(Integrity</a:t>
          </a:r>
          <a:r>
            <a:rPr lang="en-US" sz="700" dirty="0">
              <a:latin typeface="Century Gothic" panose="020B0502020202020204" pitchFamily="34" charset="0"/>
            </a:rPr>
            <a:t>)</a:t>
          </a:r>
        </a:p>
      </dgm:t>
    </dgm:pt>
    <dgm:pt modelId="{B9053DDE-FB8D-482D-A759-8FB67692CB7C}" type="parTrans" cxnId="{E03BF428-4919-4030-9B64-1A21B441A857}">
      <dgm:prSet/>
      <dgm:spPr/>
      <dgm:t>
        <a:bodyPr/>
        <a:lstStyle/>
        <a:p>
          <a:endParaRPr lang="en-US"/>
        </a:p>
      </dgm:t>
    </dgm:pt>
    <dgm:pt modelId="{3FE088F8-4195-4628-B70B-2B25BE6854C5}" type="sibTrans" cxnId="{E03BF428-4919-4030-9B64-1A21B441A857}">
      <dgm:prSet custT="1"/>
      <dgm:spPr/>
      <dgm:t>
        <a:bodyPr/>
        <a:lstStyle/>
        <a:p>
          <a:endParaRPr lang="en-US" sz="600">
            <a:latin typeface="Century Gothic" panose="020B0502020202020204" pitchFamily="34" charset="0"/>
          </a:endParaRPr>
        </a:p>
      </dgm:t>
    </dgm:pt>
    <dgm:pt modelId="{0C5EF393-23B5-4C1C-8790-530526D81758}">
      <dgm:prSet phldrT="[Text]" custT="1"/>
      <dgm:spPr>
        <a:solidFill>
          <a:srgbClr val="F838C6"/>
        </a:solidFill>
      </dgm:spPr>
      <dgm:t>
        <a:bodyPr/>
        <a:lstStyle/>
        <a:p>
          <a:r>
            <a:rPr lang="en-US" sz="700" b="1" dirty="0">
              <a:solidFill>
                <a:schemeClr val="tx1"/>
              </a:solidFill>
              <a:latin typeface="Century Gothic" panose="020B0502020202020204" pitchFamily="34" charset="0"/>
            </a:rPr>
            <a:t>Lesson 2</a:t>
          </a:r>
        </a:p>
        <a:p>
          <a:r>
            <a:rPr lang="en-US" sz="700" b="1" dirty="0">
              <a:latin typeface="Century Gothic" panose="020B0502020202020204" pitchFamily="34" charset="0"/>
            </a:rPr>
            <a:t>Sexual Consent (Integrity HSB)</a:t>
          </a:r>
        </a:p>
      </dgm:t>
    </dgm:pt>
    <dgm:pt modelId="{8C7DD59D-C0D2-4BFB-8902-046B0F50B862}" type="parTrans" cxnId="{1FF1FE13-DA44-4C97-9FB8-665FD8C96C61}">
      <dgm:prSet/>
      <dgm:spPr/>
      <dgm:t>
        <a:bodyPr/>
        <a:lstStyle/>
        <a:p>
          <a:endParaRPr lang="en-US"/>
        </a:p>
      </dgm:t>
    </dgm:pt>
    <dgm:pt modelId="{41E03DB0-3C07-48A8-8ED0-CBFDE0CE8FAF}" type="sibTrans" cxnId="{1FF1FE13-DA44-4C97-9FB8-665FD8C96C61}">
      <dgm:prSet custT="1"/>
      <dgm:spPr/>
      <dgm:t>
        <a:bodyPr/>
        <a:lstStyle/>
        <a:p>
          <a:endParaRPr lang="en-US" sz="600">
            <a:latin typeface="Century Gothic" panose="020B0502020202020204" pitchFamily="34" charset="0"/>
          </a:endParaRPr>
        </a:p>
      </dgm:t>
    </dgm:pt>
    <dgm:pt modelId="{4E00B6F7-310E-4028-8EE2-D2F77C8A43CE}">
      <dgm:prSet phldrT="[Text]" custT="1"/>
      <dgm:spPr>
        <a:solidFill>
          <a:srgbClr val="F838C6"/>
        </a:solidFill>
      </dgm:spPr>
      <dgm:t>
        <a:bodyPr/>
        <a:lstStyle/>
        <a:p>
          <a:r>
            <a:rPr lang="en-US" sz="700" b="1" dirty="0">
              <a:solidFill>
                <a:schemeClr val="tx1"/>
              </a:solidFill>
              <a:latin typeface="Century Gothic" panose="020B0502020202020204" pitchFamily="34" charset="0"/>
            </a:rPr>
            <a:t>Lesson 3 </a:t>
          </a:r>
        </a:p>
        <a:p>
          <a:r>
            <a:rPr lang="en-US" sz="700" b="1" dirty="0">
              <a:solidFill>
                <a:schemeClr val="bg1"/>
              </a:solidFill>
              <a:latin typeface="Century Gothic" panose="020B0502020202020204" pitchFamily="34" charset="0"/>
            </a:rPr>
            <a:t>Relationships with role models </a:t>
          </a:r>
        </a:p>
        <a:p>
          <a:r>
            <a:rPr lang="en-US" sz="700" b="1" dirty="0">
              <a:solidFill>
                <a:schemeClr val="bg1"/>
              </a:solidFill>
              <a:latin typeface="Century Gothic" panose="020B0502020202020204" pitchFamily="34" charset="0"/>
            </a:rPr>
            <a:t>(including online)</a:t>
          </a:r>
        </a:p>
        <a:p>
          <a:r>
            <a:rPr lang="en-US" sz="700" b="1" dirty="0">
              <a:solidFill>
                <a:schemeClr val="bg1"/>
              </a:solidFill>
              <a:latin typeface="Century Gothic" panose="020B0502020202020204" pitchFamily="34" charset="0"/>
            </a:rPr>
            <a:t>HSB</a:t>
          </a:r>
          <a:endParaRPr lang="en-US" sz="700" dirty="0">
            <a:latin typeface="Century Gothic" panose="020B0502020202020204" pitchFamily="34" charset="0"/>
          </a:endParaRPr>
        </a:p>
      </dgm:t>
    </dgm:pt>
    <dgm:pt modelId="{6B77F211-968F-4EF3-9F57-340A4AC0C2EA}" type="parTrans" cxnId="{0A230701-23D4-4A64-8DC7-93F106D96CA9}">
      <dgm:prSet/>
      <dgm:spPr/>
      <dgm:t>
        <a:bodyPr/>
        <a:lstStyle/>
        <a:p>
          <a:endParaRPr lang="en-US"/>
        </a:p>
      </dgm:t>
    </dgm:pt>
    <dgm:pt modelId="{B0817E8D-8708-4C83-AB88-AD5695454B70}" type="sibTrans" cxnId="{0A230701-23D4-4A64-8DC7-93F106D96CA9}">
      <dgm:prSet custT="1"/>
      <dgm:spPr/>
      <dgm:t>
        <a:bodyPr/>
        <a:lstStyle/>
        <a:p>
          <a:endParaRPr lang="en-US" sz="600">
            <a:latin typeface="Century Gothic" panose="020B0502020202020204" pitchFamily="34" charset="0"/>
          </a:endParaRPr>
        </a:p>
      </dgm:t>
    </dgm:pt>
    <dgm:pt modelId="{FB0215D5-F031-43B9-9004-B965899847A0}">
      <dgm:prSet phldrT="[Text]" custT="1"/>
      <dgm:spPr>
        <a:solidFill>
          <a:srgbClr val="00CC66"/>
        </a:solidFill>
      </dgm:spPr>
      <dgm:t>
        <a:bodyPr/>
        <a:lstStyle/>
        <a:p>
          <a:r>
            <a:rPr lang="en-US" sz="700" b="1" dirty="0">
              <a:solidFill>
                <a:schemeClr val="tx1"/>
              </a:solidFill>
              <a:latin typeface="Century Gothic" panose="020B0502020202020204" pitchFamily="34" charset="0"/>
            </a:rPr>
            <a:t>Lesson 4 </a:t>
          </a:r>
        </a:p>
        <a:p>
          <a:r>
            <a:rPr lang="en-US" sz="700" b="1" dirty="0">
              <a:latin typeface="Century Gothic" panose="020B0502020202020204" pitchFamily="34" charset="0"/>
            </a:rPr>
            <a:t>Healthy Relationships</a:t>
          </a:r>
          <a:endParaRPr lang="en-US" sz="700" dirty="0">
            <a:latin typeface="Century Gothic" panose="020B0502020202020204" pitchFamily="34" charset="0"/>
          </a:endParaRPr>
        </a:p>
      </dgm:t>
    </dgm:pt>
    <dgm:pt modelId="{1C1E3E02-9833-4FDA-935E-9003D86A3FF8}" type="parTrans" cxnId="{FFE83182-3ADB-4A54-AC5F-E4C30B962E3A}">
      <dgm:prSet/>
      <dgm:spPr/>
      <dgm:t>
        <a:bodyPr/>
        <a:lstStyle/>
        <a:p>
          <a:endParaRPr lang="en-US"/>
        </a:p>
      </dgm:t>
    </dgm:pt>
    <dgm:pt modelId="{052C7CCF-379C-4616-B878-134FB3FDE923}" type="sibTrans" cxnId="{FFE83182-3ADB-4A54-AC5F-E4C30B962E3A}">
      <dgm:prSet custT="1"/>
      <dgm:spPr/>
      <dgm:t>
        <a:bodyPr/>
        <a:lstStyle/>
        <a:p>
          <a:endParaRPr lang="en-US" sz="600">
            <a:latin typeface="Century Gothic" panose="020B0502020202020204" pitchFamily="34" charset="0"/>
          </a:endParaRPr>
        </a:p>
      </dgm:t>
    </dgm:pt>
    <dgm:pt modelId="{23BF1929-15FD-4EF0-B679-E1DE7DD95893}">
      <dgm:prSet phldrT="[Text]" custT="1"/>
      <dgm:spPr>
        <a:solidFill>
          <a:srgbClr val="00CC66"/>
        </a:solidFill>
      </dgm:spPr>
      <dgm:t>
        <a:bodyPr/>
        <a:lstStyle/>
        <a:p>
          <a:r>
            <a:rPr lang="en-US" sz="700" b="1" dirty="0">
              <a:solidFill>
                <a:schemeClr val="tx1"/>
              </a:solidFill>
              <a:latin typeface="Century Gothic" panose="020B0502020202020204" pitchFamily="34" charset="0"/>
            </a:rPr>
            <a:t>Lesson 5</a:t>
          </a:r>
        </a:p>
        <a:p>
          <a:r>
            <a:rPr lang="en-US" sz="700" b="1" dirty="0">
              <a:latin typeface="Century Gothic" panose="020B0502020202020204" pitchFamily="34" charset="0"/>
            </a:rPr>
            <a:t>Under Pressure</a:t>
          </a:r>
        </a:p>
      </dgm:t>
    </dgm:pt>
    <dgm:pt modelId="{8102F5BF-03E8-4BCD-9D70-CFF4C37107BD}" type="parTrans" cxnId="{19B58D0F-04C7-4DD7-8F7B-698C26CEBDB1}">
      <dgm:prSet/>
      <dgm:spPr/>
      <dgm:t>
        <a:bodyPr/>
        <a:lstStyle/>
        <a:p>
          <a:endParaRPr lang="en-US"/>
        </a:p>
      </dgm:t>
    </dgm:pt>
    <dgm:pt modelId="{B1569695-8057-4055-A063-90C109477650}" type="sibTrans" cxnId="{19B58D0F-04C7-4DD7-8F7B-698C26CEBDB1}">
      <dgm:prSet custT="1"/>
      <dgm:spPr/>
      <dgm:t>
        <a:bodyPr/>
        <a:lstStyle/>
        <a:p>
          <a:endParaRPr lang="en-US" sz="600">
            <a:latin typeface="Century Gothic" panose="020B0502020202020204" pitchFamily="34" charset="0"/>
          </a:endParaRPr>
        </a:p>
      </dgm:t>
    </dgm:pt>
    <dgm:pt modelId="{87329421-92FE-4D90-AA20-84D471803B1A}">
      <dgm:prSet phldrT="[Text]" custT="1"/>
      <dgm:spPr>
        <a:solidFill>
          <a:srgbClr val="00CC66"/>
        </a:solidFill>
      </dgm:spPr>
      <dgm:t>
        <a:bodyPr/>
        <a:lstStyle/>
        <a:p>
          <a:r>
            <a:rPr lang="en-US" sz="700" b="1" dirty="0">
              <a:solidFill>
                <a:schemeClr val="tx1"/>
              </a:solidFill>
              <a:latin typeface="Century Gothic" panose="020B0502020202020204" pitchFamily="34" charset="0"/>
            </a:rPr>
            <a:t>Lesson 6</a:t>
          </a:r>
        </a:p>
        <a:p>
          <a:r>
            <a:rPr lang="en-US" sz="700" b="1" dirty="0">
              <a:latin typeface="Century Gothic" panose="020B0502020202020204" pitchFamily="34" charset="0"/>
            </a:rPr>
            <a:t>First AID </a:t>
          </a:r>
        </a:p>
      </dgm:t>
    </dgm:pt>
    <dgm:pt modelId="{114015BB-4CFD-4258-9F24-5ACF5ED002F7}" type="parTrans" cxnId="{3E689519-5E49-484B-A2BA-1C129FF3460F}">
      <dgm:prSet/>
      <dgm:spPr/>
      <dgm:t>
        <a:bodyPr/>
        <a:lstStyle/>
        <a:p>
          <a:endParaRPr lang="en-US"/>
        </a:p>
      </dgm:t>
    </dgm:pt>
    <dgm:pt modelId="{EE4781AE-7885-465C-AC4E-303F9EBEE1EF}" type="sibTrans" cxnId="{3E689519-5E49-484B-A2BA-1C129FF3460F}">
      <dgm:prSet custT="1"/>
      <dgm:spPr/>
      <dgm:t>
        <a:bodyPr/>
        <a:lstStyle/>
        <a:p>
          <a:endParaRPr lang="en-US" sz="600">
            <a:latin typeface="Century Gothic" panose="020B0502020202020204" pitchFamily="34" charset="0"/>
          </a:endParaRPr>
        </a:p>
      </dgm:t>
    </dgm:pt>
    <dgm:pt modelId="{0C5AEF73-F323-4BDF-AA63-1CE23EA5CAD2}">
      <dgm:prSet phldrT="[Text]" custT="1"/>
      <dgm:spPr>
        <a:solidFill>
          <a:srgbClr val="FF6600"/>
        </a:solidFill>
      </dgm:spPr>
      <dgm:t>
        <a:bodyPr/>
        <a:lstStyle/>
        <a:p>
          <a:r>
            <a:rPr lang="en-US" sz="700" b="1" dirty="0">
              <a:solidFill>
                <a:schemeClr val="tx1"/>
              </a:solidFill>
              <a:latin typeface="Century Gothic" panose="020B0502020202020204" pitchFamily="34" charset="0"/>
            </a:rPr>
            <a:t>Lesson 7</a:t>
          </a:r>
        </a:p>
        <a:p>
          <a:r>
            <a:rPr lang="en-US" sz="700" b="1" dirty="0">
              <a:latin typeface="Century Gothic" panose="020B0502020202020204" pitchFamily="34" charset="0"/>
            </a:rPr>
            <a:t>Careers &amp;</a:t>
          </a:r>
        </a:p>
        <a:p>
          <a:r>
            <a:rPr lang="en-US" sz="700" b="1" dirty="0">
              <a:latin typeface="Century Gothic" panose="020B0502020202020204" pitchFamily="34" charset="0"/>
            </a:rPr>
            <a:t>Options</a:t>
          </a:r>
        </a:p>
      </dgm:t>
    </dgm:pt>
    <dgm:pt modelId="{20B5111A-F4AD-452D-BE4E-503E929ACAF9}" type="parTrans" cxnId="{0896C0D6-9367-4BCE-ABB9-E88B5E931DFF}">
      <dgm:prSet/>
      <dgm:spPr/>
      <dgm:t>
        <a:bodyPr/>
        <a:lstStyle/>
        <a:p>
          <a:endParaRPr lang="en-US"/>
        </a:p>
      </dgm:t>
    </dgm:pt>
    <dgm:pt modelId="{E76E5299-05D2-4D5A-9144-032798581417}" type="sibTrans" cxnId="{0896C0D6-9367-4BCE-ABB9-E88B5E931DFF}">
      <dgm:prSet custT="1"/>
      <dgm:spPr/>
      <dgm:t>
        <a:bodyPr/>
        <a:lstStyle/>
        <a:p>
          <a:endParaRPr lang="en-US" sz="600">
            <a:latin typeface="Century Gothic" panose="020B0502020202020204" pitchFamily="34" charset="0"/>
          </a:endParaRPr>
        </a:p>
      </dgm:t>
    </dgm:pt>
    <dgm:pt modelId="{E6C948DA-C8AC-4587-A72A-B9ADAB2C9C46}">
      <dgm:prSet phldrT="[Text]" custT="1"/>
      <dgm:spPr>
        <a:solidFill>
          <a:srgbClr val="00B0F0"/>
        </a:solidFill>
      </dgm:spPr>
      <dgm:t>
        <a:bodyPr/>
        <a:lstStyle/>
        <a:p>
          <a:r>
            <a:rPr lang="en-US" sz="700" b="1" dirty="0">
              <a:solidFill>
                <a:schemeClr val="tx1"/>
              </a:solidFill>
              <a:latin typeface="Century Gothic" panose="020B0502020202020204" pitchFamily="34" charset="0"/>
            </a:rPr>
            <a:t>Lesson 8</a:t>
          </a:r>
        </a:p>
        <a:p>
          <a:r>
            <a:rPr lang="en-US" sz="700" b="1" dirty="0">
              <a:latin typeface="Century Gothic" panose="020B0502020202020204" pitchFamily="34" charset="0"/>
            </a:rPr>
            <a:t>Aspirations</a:t>
          </a:r>
        </a:p>
      </dgm:t>
    </dgm:pt>
    <dgm:pt modelId="{25B6E5A9-4577-485E-A5AA-F7962DF3A056}" type="parTrans" cxnId="{6618AD35-8D57-4F72-B28A-CC6913867E15}">
      <dgm:prSet/>
      <dgm:spPr/>
      <dgm:t>
        <a:bodyPr/>
        <a:lstStyle/>
        <a:p>
          <a:endParaRPr lang="en-US"/>
        </a:p>
      </dgm:t>
    </dgm:pt>
    <dgm:pt modelId="{17559A98-9DB8-453A-8D0B-ED40B8C2851F}" type="sibTrans" cxnId="{6618AD35-8D57-4F72-B28A-CC6913867E15}">
      <dgm:prSet custT="1"/>
      <dgm:spPr/>
      <dgm:t>
        <a:bodyPr/>
        <a:lstStyle/>
        <a:p>
          <a:endParaRPr lang="en-US" sz="600">
            <a:latin typeface="Century Gothic" panose="020B0502020202020204" pitchFamily="34" charset="0"/>
          </a:endParaRPr>
        </a:p>
      </dgm:t>
    </dgm:pt>
    <dgm:pt modelId="{B652DB7E-D27C-4AA7-A256-0FD09E8ABDDA}">
      <dgm:prSet phldrT="[Text]" custT="1"/>
      <dgm:spPr>
        <a:solidFill>
          <a:srgbClr val="FF6600"/>
        </a:solidFill>
      </dgm:spPr>
      <dgm:t>
        <a:bodyPr/>
        <a:lstStyle/>
        <a:p>
          <a:r>
            <a:rPr lang="en-US" sz="700" b="1" dirty="0">
              <a:solidFill>
                <a:schemeClr val="tx1"/>
              </a:solidFill>
              <a:latin typeface="Century Gothic" panose="020B0502020202020204" pitchFamily="34" charset="0"/>
            </a:rPr>
            <a:t>Lesson 9</a:t>
          </a:r>
        </a:p>
        <a:p>
          <a:r>
            <a:rPr lang="en-US" sz="700" b="1" dirty="0">
              <a:latin typeface="Century Gothic" panose="020B0502020202020204" pitchFamily="34" charset="0"/>
            </a:rPr>
            <a:t>Careers</a:t>
          </a:r>
        </a:p>
        <a:p>
          <a:r>
            <a:rPr lang="en-US" sz="700" b="1" dirty="0">
              <a:latin typeface="Century Gothic" panose="020B0502020202020204" pitchFamily="34" charset="0"/>
            </a:rPr>
            <a:t>Jobs Jobs </a:t>
          </a:r>
          <a:r>
            <a:rPr lang="en-US" sz="700" b="1" dirty="0" err="1">
              <a:latin typeface="Century Gothic" panose="020B0502020202020204" pitchFamily="34" charset="0"/>
            </a:rPr>
            <a:t>Jobs</a:t>
          </a:r>
          <a:endParaRPr lang="en-US" sz="700" dirty="0">
            <a:latin typeface="Century Gothic" panose="020B0502020202020204" pitchFamily="34" charset="0"/>
          </a:endParaRPr>
        </a:p>
      </dgm:t>
    </dgm:pt>
    <dgm:pt modelId="{D7B2435D-3670-4D33-BA76-5E3159648BCD}" type="parTrans" cxnId="{6D4F151C-6999-4037-9712-89CD5D685331}">
      <dgm:prSet/>
      <dgm:spPr/>
      <dgm:t>
        <a:bodyPr/>
        <a:lstStyle/>
        <a:p>
          <a:endParaRPr lang="en-US"/>
        </a:p>
      </dgm:t>
    </dgm:pt>
    <dgm:pt modelId="{69CA1066-8997-43B8-B121-B5733A194F51}" type="sibTrans" cxnId="{6D4F151C-6999-4037-9712-89CD5D685331}">
      <dgm:prSet custT="1"/>
      <dgm:spPr/>
      <dgm:t>
        <a:bodyPr/>
        <a:lstStyle/>
        <a:p>
          <a:endParaRPr lang="en-US" sz="600">
            <a:latin typeface="Century Gothic" panose="020B0502020202020204" pitchFamily="34" charset="0"/>
          </a:endParaRPr>
        </a:p>
      </dgm:t>
    </dgm:pt>
    <dgm:pt modelId="{FC8B2922-D502-443B-9DE4-6D5182FDF839}">
      <dgm:prSet phldrT="[Text]" custT="1"/>
      <dgm:spPr>
        <a:solidFill>
          <a:srgbClr val="F838C6"/>
        </a:solidFill>
      </dgm:spPr>
      <dgm:t>
        <a:bodyPr/>
        <a:lstStyle/>
        <a:p>
          <a:r>
            <a:rPr lang="en-US" sz="700" b="1" dirty="0">
              <a:solidFill>
                <a:schemeClr val="tx1"/>
              </a:solidFill>
              <a:latin typeface="Century Gothic" panose="020B0502020202020204" pitchFamily="34" charset="0"/>
            </a:rPr>
            <a:t>Lesson 10</a:t>
          </a:r>
        </a:p>
        <a:p>
          <a:r>
            <a:rPr lang="en-US" sz="700" b="1" dirty="0">
              <a:latin typeface="Century Gothic" panose="020B0502020202020204" pitchFamily="34" charset="0"/>
            </a:rPr>
            <a:t>Sex &amp; The Media</a:t>
          </a:r>
          <a:endParaRPr lang="en-US" sz="700" dirty="0">
            <a:latin typeface="Century Gothic" panose="020B0502020202020204" pitchFamily="34" charset="0"/>
          </a:endParaRPr>
        </a:p>
      </dgm:t>
    </dgm:pt>
    <dgm:pt modelId="{5ABAF854-CCDD-498C-8E37-A7919AB82DBB}" type="parTrans" cxnId="{AD295AC8-5C26-4657-A544-261D609A8704}">
      <dgm:prSet/>
      <dgm:spPr/>
      <dgm:t>
        <a:bodyPr/>
        <a:lstStyle/>
        <a:p>
          <a:endParaRPr lang="en-US"/>
        </a:p>
      </dgm:t>
    </dgm:pt>
    <dgm:pt modelId="{3E4909FD-0859-4047-9361-F7D7B03E5D34}" type="sibTrans" cxnId="{AD295AC8-5C26-4657-A544-261D609A8704}">
      <dgm:prSet custT="1"/>
      <dgm:spPr/>
      <dgm:t>
        <a:bodyPr/>
        <a:lstStyle/>
        <a:p>
          <a:endParaRPr lang="en-US" sz="600">
            <a:latin typeface="Century Gothic" panose="020B0502020202020204" pitchFamily="34" charset="0"/>
          </a:endParaRPr>
        </a:p>
      </dgm:t>
    </dgm:pt>
    <dgm:pt modelId="{71354895-20C4-4A16-8B24-64D352BD729F}">
      <dgm:prSet phldrT="[Text]" custT="1"/>
      <dgm:spPr>
        <a:solidFill>
          <a:srgbClr val="F838C6"/>
        </a:solidFill>
      </dgm:spPr>
      <dgm:t>
        <a:bodyPr/>
        <a:lstStyle/>
        <a:p>
          <a:r>
            <a:rPr lang="en-US" sz="700" b="1" dirty="0">
              <a:solidFill>
                <a:schemeClr val="tx1"/>
              </a:solidFill>
              <a:latin typeface="Century Gothic" panose="020B0502020202020204" pitchFamily="34" charset="0"/>
            </a:rPr>
            <a:t>Lesson 11</a:t>
          </a:r>
        </a:p>
        <a:p>
          <a:r>
            <a:rPr lang="en-US" sz="700" b="1" dirty="0">
              <a:latin typeface="Century Gothic" panose="020B0502020202020204" pitchFamily="34" charset="0"/>
            </a:rPr>
            <a:t>Inclusive LGBTQ+ Gender prejudice &amp; Sexism</a:t>
          </a:r>
          <a:endParaRPr lang="en-US" sz="700" dirty="0">
            <a:latin typeface="Century Gothic" panose="020B0502020202020204" pitchFamily="34" charset="0"/>
          </a:endParaRPr>
        </a:p>
      </dgm:t>
    </dgm:pt>
    <dgm:pt modelId="{E7DB95CF-8084-404D-AB31-54D72AAD5F13}" type="parTrans" cxnId="{B8C50C53-96E1-4739-9AE9-559193F53A6A}">
      <dgm:prSet/>
      <dgm:spPr/>
      <dgm:t>
        <a:bodyPr/>
        <a:lstStyle/>
        <a:p>
          <a:endParaRPr lang="en-US"/>
        </a:p>
      </dgm:t>
    </dgm:pt>
    <dgm:pt modelId="{7DC375E3-F732-4CA1-8748-01D98B0EE4DD}" type="sibTrans" cxnId="{B8C50C53-96E1-4739-9AE9-559193F53A6A}">
      <dgm:prSet custT="1"/>
      <dgm:spPr/>
      <dgm:t>
        <a:bodyPr/>
        <a:lstStyle/>
        <a:p>
          <a:endParaRPr lang="en-US" sz="600">
            <a:latin typeface="Century Gothic" panose="020B0502020202020204" pitchFamily="34" charset="0"/>
          </a:endParaRPr>
        </a:p>
      </dgm:t>
    </dgm:pt>
    <dgm:pt modelId="{CAED25D1-7721-4F02-88A3-DBF237CB1F41}">
      <dgm:prSet phldrT="[Text]" custT="1"/>
      <dgm:spPr>
        <a:solidFill>
          <a:srgbClr val="F838C6"/>
        </a:solidFill>
      </dgm:spPr>
      <dgm:t>
        <a:bodyPr/>
        <a:lstStyle/>
        <a:p>
          <a:r>
            <a:rPr lang="en-US" sz="700" b="1" dirty="0">
              <a:solidFill>
                <a:schemeClr val="tx1"/>
              </a:solidFill>
              <a:latin typeface="Century Gothic" panose="020B0502020202020204" pitchFamily="34" charset="0"/>
            </a:rPr>
            <a:t>Lesson 12</a:t>
          </a:r>
        </a:p>
        <a:p>
          <a:r>
            <a:rPr lang="en-US" sz="700" b="1" dirty="0">
              <a:latin typeface="Century Gothic" panose="020B0502020202020204" pitchFamily="34" charset="0"/>
            </a:rPr>
            <a:t>Healthy Relationships HSB</a:t>
          </a:r>
          <a:endParaRPr lang="en-US" sz="700" dirty="0">
            <a:latin typeface="Century Gothic" panose="020B0502020202020204" pitchFamily="34" charset="0"/>
          </a:endParaRPr>
        </a:p>
      </dgm:t>
    </dgm:pt>
    <dgm:pt modelId="{A23E6438-0031-4B3F-947F-82A352EB1EBE}" type="parTrans" cxnId="{FEFE08E5-3DA7-4583-B2DA-ECC985D3231C}">
      <dgm:prSet/>
      <dgm:spPr/>
      <dgm:t>
        <a:bodyPr/>
        <a:lstStyle/>
        <a:p>
          <a:endParaRPr lang="en-US"/>
        </a:p>
      </dgm:t>
    </dgm:pt>
    <dgm:pt modelId="{3D32F51A-C028-49E2-8FCC-EC582B6835F8}" type="sibTrans" cxnId="{FEFE08E5-3DA7-4583-B2DA-ECC985D3231C}">
      <dgm:prSet custT="1"/>
      <dgm:spPr/>
      <dgm:t>
        <a:bodyPr/>
        <a:lstStyle/>
        <a:p>
          <a:endParaRPr lang="en-US" sz="600">
            <a:latin typeface="Century Gothic" panose="020B0502020202020204" pitchFamily="34" charset="0"/>
          </a:endParaRPr>
        </a:p>
      </dgm:t>
    </dgm:pt>
    <dgm:pt modelId="{DF483BB4-E59F-47C6-90EE-A5F84058A4A8}">
      <dgm:prSet phldrT="[Text]" custT="1"/>
      <dgm:spPr>
        <a:solidFill>
          <a:srgbClr val="FF33CC"/>
        </a:solidFill>
      </dgm:spPr>
      <dgm:t>
        <a:bodyPr/>
        <a:lstStyle/>
        <a:p>
          <a:r>
            <a:rPr lang="en-US" sz="700" b="1" dirty="0">
              <a:solidFill>
                <a:schemeClr val="tx1"/>
              </a:solidFill>
              <a:latin typeface="Century Gothic" panose="020B0502020202020204" pitchFamily="34" charset="0"/>
            </a:rPr>
            <a:t>Lesson 13</a:t>
          </a:r>
        </a:p>
        <a:p>
          <a:r>
            <a:rPr lang="en-US" sz="700" b="1" dirty="0">
              <a:latin typeface="Century Gothic" panose="020B0502020202020204" pitchFamily="34" charset="0"/>
            </a:rPr>
            <a:t>Grooming (Including Online)</a:t>
          </a:r>
        </a:p>
      </dgm:t>
    </dgm:pt>
    <dgm:pt modelId="{4EB453C8-47D0-4332-AA8C-012C749F4083}" type="parTrans" cxnId="{6BDEB044-2120-4AB0-A708-A585968EE8D2}">
      <dgm:prSet/>
      <dgm:spPr/>
      <dgm:t>
        <a:bodyPr/>
        <a:lstStyle/>
        <a:p>
          <a:endParaRPr lang="en-US"/>
        </a:p>
      </dgm:t>
    </dgm:pt>
    <dgm:pt modelId="{D2FF9FDA-FF6A-47BB-AAC7-1B3E70D6CD76}" type="sibTrans" cxnId="{6BDEB044-2120-4AB0-A708-A585968EE8D2}">
      <dgm:prSet custT="1"/>
      <dgm:spPr/>
      <dgm:t>
        <a:bodyPr/>
        <a:lstStyle/>
        <a:p>
          <a:endParaRPr lang="en-US" sz="600">
            <a:latin typeface="Century Gothic" panose="020B0502020202020204" pitchFamily="34" charset="0"/>
          </a:endParaRPr>
        </a:p>
      </dgm:t>
    </dgm:pt>
    <dgm:pt modelId="{7C74661A-AFC6-49D5-83AC-E5CA970FC0B1}">
      <dgm:prSet phldrT="[Text]" custT="1"/>
      <dgm:spPr>
        <a:solidFill>
          <a:srgbClr val="00CC66"/>
        </a:solidFill>
      </dgm:spPr>
      <dgm:t>
        <a:bodyPr/>
        <a:lstStyle/>
        <a:p>
          <a:r>
            <a:rPr lang="en-US" sz="700" b="1" dirty="0">
              <a:solidFill>
                <a:schemeClr val="tx1"/>
              </a:solidFill>
              <a:latin typeface="Century Gothic" panose="020B0502020202020204" pitchFamily="34" charset="0"/>
            </a:rPr>
            <a:t>Lesson 14</a:t>
          </a:r>
        </a:p>
        <a:p>
          <a:r>
            <a:rPr lang="en-US" sz="700" b="1" dirty="0">
              <a:solidFill>
                <a:schemeClr val="bg1"/>
              </a:solidFill>
              <a:latin typeface="Century Gothic" panose="020B0502020202020204" pitchFamily="34" charset="0"/>
            </a:rPr>
            <a:t>Healthy Lifestyle</a:t>
          </a:r>
        </a:p>
      </dgm:t>
    </dgm:pt>
    <dgm:pt modelId="{0FC9E357-0B5F-4590-98B3-03E0087E9D9F}" type="parTrans" cxnId="{1DEAAD19-4CF2-4DA5-8972-B03FDCE52DAA}">
      <dgm:prSet/>
      <dgm:spPr/>
      <dgm:t>
        <a:bodyPr/>
        <a:lstStyle/>
        <a:p>
          <a:endParaRPr lang="en-US"/>
        </a:p>
      </dgm:t>
    </dgm:pt>
    <dgm:pt modelId="{B70A6F85-AD79-4DF5-8523-D01E4D3085B0}" type="sibTrans" cxnId="{1DEAAD19-4CF2-4DA5-8972-B03FDCE52DAA}">
      <dgm:prSet custT="1"/>
      <dgm:spPr/>
      <dgm:t>
        <a:bodyPr/>
        <a:lstStyle/>
        <a:p>
          <a:endParaRPr lang="en-US" sz="600">
            <a:latin typeface="Century Gothic" panose="020B0502020202020204" pitchFamily="34" charset="0"/>
          </a:endParaRPr>
        </a:p>
      </dgm:t>
    </dgm:pt>
    <dgm:pt modelId="{16FB0885-4946-4CB3-A79D-3E4A2BC3414F}">
      <dgm:prSet phldrT="[Text]" custT="1"/>
      <dgm:spPr>
        <a:solidFill>
          <a:srgbClr val="00CC66"/>
        </a:solidFill>
      </dgm:spPr>
      <dgm:t>
        <a:bodyPr/>
        <a:lstStyle/>
        <a:p>
          <a:r>
            <a:rPr lang="en-US" sz="700" b="1" dirty="0">
              <a:solidFill>
                <a:schemeClr val="tx1"/>
              </a:solidFill>
              <a:latin typeface="Century Gothic" panose="020B0502020202020204" pitchFamily="34" charset="0"/>
            </a:rPr>
            <a:t>Lesson 15</a:t>
          </a:r>
        </a:p>
        <a:p>
          <a:r>
            <a:rPr lang="en-US" sz="700" b="1" dirty="0">
              <a:latin typeface="Century Gothic" panose="020B0502020202020204" pitchFamily="34" charset="0"/>
            </a:rPr>
            <a:t>County Lines &amp; Gangs</a:t>
          </a:r>
        </a:p>
      </dgm:t>
    </dgm:pt>
    <dgm:pt modelId="{FB32A0D0-BFBB-42CD-89AE-B6580D1E0EFA}" type="parTrans" cxnId="{682E06F7-815E-47C0-8FDA-6557F0A3238E}">
      <dgm:prSet/>
      <dgm:spPr/>
      <dgm:t>
        <a:bodyPr/>
        <a:lstStyle/>
        <a:p>
          <a:endParaRPr lang="en-US"/>
        </a:p>
      </dgm:t>
    </dgm:pt>
    <dgm:pt modelId="{5D0A6067-3C06-4DFD-9032-84A1B14705A8}" type="sibTrans" cxnId="{682E06F7-815E-47C0-8FDA-6557F0A3238E}">
      <dgm:prSet custT="1"/>
      <dgm:spPr/>
      <dgm:t>
        <a:bodyPr/>
        <a:lstStyle/>
        <a:p>
          <a:endParaRPr lang="en-US" sz="600">
            <a:latin typeface="Century Gothic" panose="020B0502020202020204" pitchFamily="34" charset="0"/>
          </a:endParaRPr>
        </a:p>
      </dgm:t>
    </dgm:pt>
    <dgm:pt modelId="{FAC7F725-021F-43E0-B8BF-A944C01E8873}">
      <dgm:prSet phldrT="[Text]" custT="1"/>
      <dgm:spPr>
        <a:solidFill>
          <a:srgbClr val="33CC33"/>
        </a:solidFill>
      </dgm:spPr>
      <dgm:t>
        <a:bodyPr/>
        <a:lstStyle/>
        <a:p>
          <a:r>
            <a:rPr lang="en-US" sz="700" b="1" dirty="0">
              <a:solidFill>
                <a:schemeClr val="tx1"/>
              </a:solidFill>
              <a:latin typeface="Century Gothic" panose="020B0502020202020204" pitchFamily="34" charset="0"/>
            </a:rPr>
            <a:t>Lesson 16</a:t>
          </a:r>
        </a:p>
        <a:p>
          <a:r>
            <a:rPr lang="en-US" sz="700" b="1" dirty="0">
              <a:latin typeface="Century Gothic" panose="020B0502020202020204" pitchFamily="34" charset="0"/>
            </a:rPr>
            <a:t>LGTBQ+ </a:t>
          </a:r>
        </a:p>
        <a:p>
          <a:r>
            <a:rPr lang="en-US" sz="700" b="1" dirty="0">
              <a:latin typeface="Century Gothic" panose="020B0502020202020204" pitchFamily="34" charset="0"/>
            </a:rPr>
            <a:t>Why we don’t guess….</a:t>
          </a:r>
        </a:p>
      </dgm:t>
    </dgm:pt>
    <dgm:pt modelId="{0C1EDE66-F5FD-419D-BDAD-1437919C1CB6}" type="parTrans" cxnId="{95EB73A4-75AF-4AA8-8D07-74F30064BC81}">
      <dgm:prSet/>
      <dgm:spPr/>
      <dgm:t>
        <a:bodyPr/>
        <a:lstStyle/>
        <a:p>
          <a:endParaRPr lang="en-US"/>
        </a:p>
      </dgm:t>
    </dgm:pt>
    <dgm:pt modelId="{1A58FC29-6EBA-4624-B376-6B93552D4B25}" type="sibTrans" cxnId="{95EB73A4-75AF-4AA8-8D07-74F30064BC81}">
      <dgm:prSet custT="1"/>
      <dgm:spPr/>
      <dgm:t>
        <a:bodyPr/>
        <a:lstStyle/>
        <a:p>
          <a:endParaRPr lang="en-US" sz="600">
            <a:latin typeface="Century Gothic" panose="020B0502020202020204" pitchFamily="34" charset="0"/>
          </a:endParaRPr>
        </a:p>
      </dgm:t>
    </dgm:pt>
    <dgm:pt modelId="{52A97038-C2E7-413A-9F1F-18573968D3C4}">
      <dgm:prSet phldrT="[Text]" custT="1"/>
      <dgm:spPr>
        <a:solidFill>
          <a:srgbClr val="00B0F0"/>
        </a:solidFill>
      </dgm:spPr>
      <dgm:t>
        <a:bodyPr/>
        <a:lstStyle/>
        <a:p>
          <a:r>
            <a:rPr lang="en-US" sz="700" b="1" dirty="0">
              <a:solidFill>
                <a:schemeClr val="tx1"/>
              </a:solidFill>
              <a:latin typeface="Century Gothic" panose="020B0502020202020204" pitchFamily="34" charset="0"/>
            </a:rPr>
            <a:t>Lesson 18 </a:t>
          </a:r>
        </a:p>
        <a:p>
          <a:r>
            <a:rPr lang="en-US" sz="700" b="1" dirty="0">
              <a:solidFill>
                <a:schemeClr val="bg1"/>
              </a:solidFill>
              <a:latin typeface="Century Gothic" panose="020B0502020202020204" pitchFamily="34" charset="0"/>
            </a:rPr>
            <a:t>Politics &amp; Choices</a:t>
          </a:r>
        </a:p>
      </dgm:t>
    </dgm:pt>
    <dgm:pt modelId="{1048DF3C-36B4-4EE6-9E85-FCB93D4494A5}" type="parTrans" cxnId="{10AD5A92-E37F-4DD0-B6E0-2B6ABED5CFDB}">
      <dgm:prSet/>
      <dgm:spPr/>
      <dgm:t>
        <a:bodyPr/>
        <a:lstStyle/>
        <a:p>
          <a:endParaRPr lang="en-US"/>
        </a:p>
      </dgm:t>
    </dgm:pt>
    <dgm:pt modelId="{318D78EF-9974-43FD-9F21-E06AE34A2780}" type="sibTrans" cxnId="{10AD5A92-E37F-4DD0-B6E0-2B6ABED5CFDB}">
      <dgm:prSet custT="1"/>
      <dgm:spPr/>
      <dgm:t>
        <a:bodyPr/>
        <a:lstStyle/>
        <a:p>
          <a:endParaRPr lang="en-US" sz="600">
            <a:latin typeface="Century Gothic" panose="020B0502020202020204" pitchFamily="34" charset="0"/>
          </a:endParaRPr>
        </a:p>
      </dgm:t>
    </dgm:pt>
    <dgm:pt modelId="{D776C22C-BFE4-4B1B-824C-182C57432F5B}">
      <dgm:prSet phldrT="[Text]" custT="1"/>
      <dgm:spPr>
        <a:solidFill>
          <a:srgbClr val="00B0F0"/>
        </a:solidFill>
      </dgm:spPr>
      <dgm:t>
        <a:bodyPr/>
        <a:lstStyle/>
        <a:p>
          <a:r>
            <a:rPr lang="en-US" sz="700" b="1" dirty="0">
              <a:solidFill>
                <a:schemeClr val="tx1"/>
              </a:solidFill>
              <a:latin typeface="Century Gothic" panose="020B0502020202020204" pitchFamily="34" charset="0"/>
            </a:rPr>
            <a:t>Lesson 17</a:t>
          </a:r>
        </a:p>
        <a:p>
          <a:r>
            <a:rPr lang="en-US" sz="700" b="1" dirty="0">
              <a:latin typeface="Century Gothic" panose="020B0502020202020204" pitchFamily="34" charset="0"/>
            </a:rPr>
            <a:t>Digital Footprint &amp; Employability</a:t>
          </a:r>
        </a:p>
      </dgm:t>
    </dgm:pt>
    <dgm:pt modelId="{43AEA007-B18D-491F-ACC2-7228841EC834}" type="sibTrans" cxnId="{8066E7FF-B65C-45D0-81F6-8B4CF717649C}">
      <dgm:prSet custT="1"/>
      <dgm:spPr/>
      <dgm:t>
        <a:bodyPr/>
        <a:lstStyle/>
        <a:p>
          <a:endParaRPr lang="en-US" sz="600">
            <a:latin typeface="Century Gothic" panose="020B0502020202020204" pitchFamily="34" charset="0"/>
          </a:endParaRPr>
        </a:p>
      </dgm:t>
    </dgm:pt>
    <dgm:pt modelId="{A4274CF6-25D5-43D2-888C-969B0BB6B9C9}" type="parTrans" cxnId="{8066E7FF-B65C-45D0-81F6-8B4CF717649C}">
      <dgm:prSet/>
      <dgm:spPr/>
      <dgm:t>
        <a:bodyPr/>
        <a:lstStyle/>
        <a:p>
          <a:endParaRPr lang="en-US"/>
        </a:p>
      </dgm:t>
    </dgm:pt>
    <dgm:pt modelId="{235EE90A-6993-4A55-8280-7B2ED0A40B03}">
      <dgm:prSet phldrT="[Text]" custT="1"/>
      <dgm:spPr>
        <a:solidFill>
          <a:srgbClr val="FF6600"/>
        </a:solidFill>
      </dgm:spPr>
      <dgm:t>
        <a:bodyPr/>
        <a:lstStyle/>
        <a:p>
          <a:r>
            <a:rPr lang="en-US" sz="700" b="1" dirty="0">
              <a:solidFill>
                <a:schemeClr val="tx1"/>
              </a:solidFill>
              <a:latin typeface="Century Gothic" panose="020B0502020202020204" pitchFamily="34" charset="0"/>
            </a:rPr>
            <a:t>Lesson 19 </a:t>
          </a:r>
        </a:p>
        <a:p>
          <a:r>
            <a:rPr lang="en-US" sz="700" b="1" dirty="0">
              <a:latin typeface="Century Gothic" panose="020B0502020202020204" pitchFamily="34" charset="0"/>
            </a:rPr>
            <a:t>Careers Moving into Y10</a:t>
          </a:r>
        </a:p>
      </dgm:t>
    </dgm:pt>
    <dgm:pt modelId="{D5A8B6F1-2238-450B-9CA8-E26490D54D4F}" type="parTrans" cxnId="{A3034293-3731-46ED-9AB9-39F124918BAF}">
      <dgm:prSet/>
      <dgm:spPr/>
      <dgm:t>
        <a:bodyPr/>
        <a:lstStyle/>
        <a:p>
          <a:endParaRPr lang="en-US"/>
        </a:p>
      </dgm:t>
    </dgm:pt>
    <dgm:pt modelId="{BFFF981B-048B-4580-9340-BB176488E904}" type="sibTrans" cxnId="{A3034293-3731-46ED-9AB9-39F124918BAF}">
      <dgm:prSet custT="1"/>
      <dgm:spPr/>
      <dgm:t>
        <a:bodyPr/>
        <a:lstStyle/>
        <a:p>
          <a:endParaRPr lang="en-US" sz="600"/>
        </a:p>
      </dgm:t>
    </dgm:pt>
    <dgm:pt modelId="{C94DE429-816F-4A49-823F-1A72E42A0AF6}" type="pres">
      <dgm:prSet presAssocID="{D52B5659-C518-48EF-B9FC-2EF2C4BA5375}" presName="cycle" presStyleCnt="0">
        <dgm:presLayoutVars>
          <dgm:dir/>
          <dgm:resizeHandles val="exact"/>
        </dgm:presLayoutVars>
      </dgm:prSet>
      <dgm:spPr/>
    </dgm:pt>
    <dgm:pt modelId="{E2E1280D-48BE-49E0-8376-B0669CFDD864}" type="pres">
      <dgm:prSet presAssocID="{137997FA-341D-4258-AD6D-756FB264AD8D}" presName="node" presStyleLbl="node1" presStyleIdx="0" presStyleCnt="19" custScaleX="138675" custScaleY="139510">
        <dgm:presLayoutVars>
          <dgm:bulletEnabled val="1"/>
        </dgm:presLayoutVars>
      </dgm:prSet>
      <dgm:spPr/>
    </dgm:pt>
    <dgm:pt modelId="{B8911D85-E504-408B-A517-8D0B6438D675}" type="pres">
      <dgm:prSet presAssocID="{3FE088F8-4195-4628-B70B-2B25BE6854C5}" presName="sibTrans" presStyleLbl="sibTrans2D1" presStyleIdx="0" presStyleCnt="19"/>
      <dgm:spPr/>
    </dgm:pt>
    <dgm:pt modelId="{9DCD9B9B-7BDA-4862-8457-A5E6B2B85177}" type="pres">
      <dgm:prSet presAssocID="{3FE088F8-4195-4628-B70B-2B25BE6854C5}" presName="connectorText" presStyleLbl="sibTrans2D1" presStyleIdx="0" presStyleCnt="19"/>
      <dgm:spPr/>
    </dgm:pt>
    <dgm:pt modelId="{B07E529D-D9E8-48E5-892B-4D58714015A4}" type="pres">
      <dgm:prSet presAssocID="{0C5EF393-23B5-4C1C-8790-530526D81758}" presName="node" presStyleLbl="node1" presStyleIdx="1" presStyleCnt="19" custScaleX="138675" custScaleY="139510">
        <dgm:presLayoutVars>
          <dgm:bulletEnabled val="1"/>
        </dgm:presLayoutVars>
      </dgm:prSet>
      <dgm:spPr/>
    </dgm:pt>
    <dgm:pt modelId="{8D89B8A1-9B32-4EF8-9377-27F6F382A84F}" type="pres">
      <dgm:prSet presAssocID="{41E03DB0-3C07-48A8-8ED0-CBFDE0CE8FAF}" presName="sibTrans" presStyleLbl="sibTrans2D1" presStyleIdx="1" presStyleCnt="19"/>
      <dgm:spPr/>
    </dgm:pt>
    <dgm:pt modelId="{7198A453-FBB5-461D-BA1B-B0658A789C1D}" type="pres">
      <dgm:prSet presAssocID="{41E03DB0-3C07-48A8-8ED0-CBFDE0CE8FAF}" presName="connectorText" presStyleLbl="sibTrans2D1" presStyleIdx="1" presStyleCnt="19"/>
      <dgm:spPr/>
    </dgm:pt>
    <dgm:pt modelId="{3DDC1913-EF99-487B-BD79-124510B0CBE9}" type="pres">
      <dgm:prSet presAssocID="{4E00B6F7-310E-4028-8EE2-D2F77C8A43CE}" presName="node" presStyleLbl="node1" presStyleIdx="2" presStyleCnt="19" custScaleX="138675" custScaleY="139510">
        <dgm:presLayoutVars>
          <dgm:bulletEnabled val="1"/>
        </dgm:presLayoutVars>
      </dgm:prSet>
      <dgm:spPr/>
    </dgm:pt>
    <dgm:pt modelId="{DE0AAFE9-4FEB-4FF9-AF82-5ABF7472E31D}" type="pres">
      <dgm:prSet presAssocID="{B0817E8D-8708-4C83-AB88-AD5695454B70}" presName="sibTrans" presStyleLbl="sibTrans2D1" presStyleIdx="2" presStyleCnt="19"/>
      <dgm:spPr/>
    </dgm:pt>
    <dgm:pt modelId="{E2E34B73-A029-4FF4-B9C9-94EF7BBBC968}" type="pres">
      <dgm:prSet presAssocID="{B0817E8D-8708-4C83-AB88-AD5695454B70}" presName="connectorText" presStyleLbl="sibTrans2D1" presStyleIdx="2" presStyleCnt="19"/>
      <dgm:spPr/>
    </dgm:pt>
    <dgm:pt modelId="{195F5505-4AA9-473C-BEA7-F338442B924F}" type="pres">
      <dgm:prSet presAssocID="{FB0215D5-F031-43B9-9004-B965899847A0}" presName="node" presStyleLbl="node1" presStyleIdx="3" presStyleCnt="19" custScaleX="138675" custScaleY="139510">
        <dgm:presLayoutVars>
          <dgm:bulletEnabled val="1"/>
        </dgm:presLayoutVars>
      </dgm:prSet>
      <dgm:spPr/>
    </dgm:pt>
    <dgm:pt modelId="{40658FC7-86CC-4E55-9BA4-69ABD11CEE0C}" type="pres">
      <dgm:prSet presAssocID="{052C7CCF-379C-4616-B878-134FB3FDE923}" presName="sibTrans" presStyleLbl="sibTrans2D1" presStyleIdx="3" presStyleCnt="19"/>
      <dgm:spPr/>
    </dgm:pt>
    <dgm:pt modelId="{0B3A5A90-DDE9-45D1-ACC0-98A043026C6D}" type="pres">
      <dgm:prSet presAssocID="{052C7CCF-379C-4616-B878-134FB3FDE923}" presName="connectorText" presStyleLbl="sibTrans2D1" presStyleIdx="3" presStyleCnt="19"/>
      <dgm:spPr/>
    </dgm:pt>
    <dgm:pt modelId="{DA7B7128-FC5D-42CA-977D-0E50EB06A36E}" type="pres">
      <dgm:prSet presAssocID="{23BF1929-15FD-4EF0-B679-E1DE7DD95893}" presName="node" presStyleLbl="node1" presStyleIdx="4" presStyleCnt="19" custScaleX="138675" custScaleY="139510">
        <dgm:presLayoutVars>
          <dgm:bulletEnabled val="1"/>
        </dgm:presLayoutVars>
      </dgm:prSet>
      <dgm:spPr/>
    </dgm:pt>
    <dgm:pt modelId="{EFFCC9BE-1324-447A-9647-150030C1E86B}" type="pres">
      <dgm:prSet presAssocID="{B1569695-8057-4055-A063-90C109477650}" presName="sibTrans" presStyleLbl="sibTrans2D1" presStyleIdx="4" presStyleCnt="19"/>
      <dgm:spPr/>
    </dgm:pt>
    <dgm:pt modelId="{D1BF0261-7A5B-45A2-B913-8C734B628CE7}" type="pres">
      <dgm:prSet presAssocID="{B1569695-8057-4055-A063-90C109477650}" presName="connectorText" presStyleLbl="sibTrans2D1" presStyleIdx="4" presStyleCnt="19"/>
      <dgm:spPr/>
    </dgm:pt>
    <dgm:pt modelId="{FD2F21D8-CF55-4440-9CEE-D7625EADB809}" type="pres">
      <dgm:prSet presAssocID="{87329421-92FE-4D90-AA20-84D471803B1A}" presName="node" presStyleLbl="node1" presStyleIdx="5" presStyleCnt="19" custScaleX="138675" custScaleY="139510">
        <dgm:presLayoutVars>
          <dgm:bulletEnabled val="1"/>
        </dgm:presLayoutVars>
      </dgm:prSet>
      <dgm:spPr/>
    </dgm:pt>
    <dgm:pt modelId="{C400E476-7E81-4FF3-906E-BF75A52CE453}" type="pres">
      <dgm:prSet presAssocID="{EE4781AE-7885-465C-AC4E-303F9EBEE1EF}" presName="sibTrans" presStyleLbl="sibTrans2D1" presStyleIdx="5" presStyleCnt="19"/>
      <dgm:spPr/>
    </dgm:pt>
    <dgm:pt modelId="{5BF599C2-2CDE-4E50-9525-3ED7978BFB73}" type="pres">
      <dgm:prSet presAssocID="{EE4781AE-7885-465C-AC4E-303F9EBEE1EF}" presName="connectorText" presStyleLbl="sibTrans2D1" presStyleIdx="5" presStyleCnt="19"/>
      <dgm:spPr/>
    </dgm:pt>
    <dgm:pt modelId="{E2BC49D9-4C2F-4BBF-A5EE-9792835CC123}" type="pres">
      <dgm:prSet presAssocID="{0C5AEF73-F323-4BDF-AA63-1CE23EA5CAD2}" presName="node" presStyleLbl="node1" presStyleIdx="6" presStyleCnt="19" custScaleX="138675" custScaleY="139510">
        <dgm:presLayoutVars>
          <dgm:bulletEnabled val="1"/>
        </dgm:presLayoutVars>
      </dgm:prSet>
      <dgm:spPr/>
    </dgm:pt>
    <dgm:pt modelId="{26395FB7-E043-4EAA-A767-2EE216FA3EAE}" type="pres">
      <dgm:prSet presAssocID="{E76E5299-05D2-4D5A-9144-032798581417}" presName="sibTrans" presStyleLbl="sibTrans2D1" presStyleIdx="6" presStyleCnt="19"/>
      <dgm:spPr/>
    </dgm:pt>
    <dgm:pt modelId="{1804150B-61EB-45AC-BA2B-E824F709BC46}" type="pres">
      <dgm:prSet presAssocID="{E76E5299-05D2-4D5A-9144-032798581417}" presName="connectorText" presStyleLbl="sibTrans2D1" presStyleIdx="6" presStyleCnt="19"/>
      <dgm:spPr/>
    </dgm:pt>
    <dgm:pt modelId="{50346F3A-982C-4569-8230-6ECCCE6A0B8C}" type="pres">
      <dgm:prSet presAssocID="{E6C948DA-C8AC-4587-A72A-B9ADAB2C9C46}" presName="node" presStyleLbl="node1" presStyleIdx="7" presStyleCnt="19" custScaleX="138675" custScaleY="139510">
        <dgm:presLayoutVars>
          <dgm:bulletEnabled val="1"/>
        </dgm:presLayoutVars>
      </dgm:prSet>
      <dgm:spPr/>
    </dgm:pt>
    <dgm:pt modelId="{86965F24-46CC-4F54-B1D4-2AB0038C592A}" type="pres">
      <dgm:prSet presAssocID="{17559A98-9DB8-453A-8D0B-ED40B8C2851F}" presName="sibTrans" presStyleLbl="sibTrans2D1" presStyleIdx="7" presStyleCnt="19"/>
      <dgm:spPr/>
    </dgm:pt>
    <dgm:pt modelId="{AF4B9C25-4094-4661-BDC4-F9BE9E9819EC}" type="pres">
      <dgm:prSet presAssocID="{17559A98-9DB8-453A-8D0B-ED40B8C2851F}" presName="connectorText" presStyleLbl="sibTrans2D1" presStyleIdx="7" presStyleCnt="19"/>
      <dgm:spPr/>
    </dgm:pt>
    <dgm:pt modelId="{87CF8889-6DD1-4CBC-A1BA-761DEA2730E6}" type="pres">
      <dgm:prSet presAssocID="{B652DB7E-D27C-4AA7-A256-0FD09E8ABDDA}" presName="node" presStyleLbl="node1" presStyleIdx="8" presStyleCnt="19" custScaleX="138675" custScaleY="139510" custRadScaleRad="101741" custRadScaleInc="196049">
        <dgm:presLayoutVars>
          <dgm:bulletEnabled val="1"/>
        </dgm:presLayoutVars>
      </dgm:prSet>
      <dgm:spPr/>
    </dgm:pt>
    <dgm:pt modelId="{45521C51-784F-45EB-98F8-D68B23DC7A45}" type="pres">
      <dgm:prSet presAssocID="{69CA1066-8997-43B8-B121-B5733A194F51}" presName="sibTrans" presStyleLbl="sibTrans2D1" presStyleIdx="8" presStyleCnt="19"/>
      <dgm:spPr/>
    </dgm:pt>
    <dgm:pt modelId="{7E20DD63-4DD9-4FEB-AF21-D4111654371C}" type="pres">
      <dgm:prSet presAssocID="{69CA1066-8997-43B8-B121-B5733A194F51}" presName="connectorText" presStyleLbl="sibTrans2D1" presStyleIdx="8" presStyleCnt="19"/>
      <dgm:spPr/>
    </dgm:pt>
    <dgm:pt modelId="{F7BB1356-036D-45A8-B1DE-4354427DE68E}" type="pres">
      <dgm:prSet presAssocID="{FC8B2922-D502-443B-9DE4-6D5182FDF839}" presName="node" presStyleLbl="node1" presStyleIdx="9" presStyleCnt="19" custScaleX="138675" custScaleY="139510" custRadScaleRad="98683" custRadScaleInc="-207401">
        <dgm:presLayoutVars>
          <dgm:bulletEnabled val="1"/>
        </dgm:presLayoutVars>
      </dgm:prSet>
      <dgm:spPr/>
    </dgm:pt>
    <dgm:pt modelId="{B14FB5CE-A2A0-49A2-80BA-152D59679D2D}" type="pres">
      <dgm:prSet presAssocID="{3E4909FD-0859-4047-9361-F7D7B03E5D34}" presName="sibTrans" presStyleLbl="sibTrans2D1" presStyleIdx="9" presStyleCnt="19" custLinFactX="-33295" custLinFactNeighborX="-100000" custLinFactNeighborY="71394"/>
      <dgm:spPr/>
    </dgm:pt>
    <dgm:pt modelId="{0C6DCCC6-14DB-48BE-9CAA-4854943CF119}" type="pres">
      <dgm:prSet presAssocID="{3E4909FD-0859-4047-9361-F7D7B03E5D34}" presName="connectorText" presStyleLbl="sibTrans2D1" presStyleIdx="9" presStyleCnt="19"/>
      <dgm:spPr/>
    </dgm:pt>
    <dgm:pt modelId="{DC3D9C08-2E44-4883-B1F6-AFC4A4DD6EBA}" type="pres">
      <dgm:prSet presAssocID="{71354895-20C4-4A16-8B24-64D352BD729F}" presName="node" presStyleLbl="node1" presStyleIdx="10" presStyleCnt="19" custScaleX="138675" custScaleY="139510">
        <dgm:presLayoutVars>
          <dgm:bulletEnabled val="1"/>
        </dgm:presLayoutVars>
      </dgm:prSet>
      <dgm:spPr/>
    </dgm:pt>
    <dgm:pt modelId="{41542CF4-1149-4505-A258-5DB9EBD07A5B}" type="pres">
      <dgm:prSet presAssocID="{7DC375E3-F732-4CA1-8748-01D98B0EE4DD}" presName="sibTrans" presStyleLbl="sibTrans2D1" presStyleIdx="10" presStyleCnt="19"/>
      <dgm:spPr/>
    </dgm:pt>
    <dgm:pt modelId="{A6BFEB2E-6F73-4447-A32A-45895CF7D963}" type="pres">
      <dgm:prSet presAssocID="{7DC375E3-F732-4CA1-8748-01D98B0EE4DD}" presName="connectorText" presStyleLbl="sibTrans2D1" presStyleIdx="10" presStyleCnt="19"/>
      <dgm:spPr/>
    </dgm:pt>
    <dgm:pt modelId="{AA34C70B-865A-46FA-9D7B-D773B3B31DBF}" type="pres">
      <dgm:prSet presAssocID="{CAED25D1-7721-4F02-88A3-DBF237CB1F41}" presName="node" presStyleLbl="node1" presStyleIdx="11" presStyleCnt="19" custScaleX="138675" custScaleY="139510">
        <dgm:presLayoutVars>
          <dgm:bulletEnabled val="1"/>
        </dgm:presLayoutVars>
      </dgm:prSet>
      <dgm:spPr/>
    </dgm:pt>
    <dgm:pt modelId="{007EDAE8-8E86-475E-963A-D9B7B26926CE}" type="pres">
      <dgm:prSet presAssocID="{3D32F51A-C028-49E2-8FCC-EC582B6835F8}" presName="sibTrans" presStyleLbl="sibTrans2D1" presStyleIdx="11" presStyleCnt="19"/>
      <dgm:spPr/>
    </dgm:pt>
    <dgm:pt modelId="{3824AD76-595F-4304-8F5B-2143A944B834}" type="pres">
      <dgm:prSet presAssocID="{3D32F51A-C028-49E2-8FCC-EC582B6835F8}" presName="connectorText" presStyleLbl="sibTrans2D1" presStyleIdx="11" presStyleCnt="19"/>
      <dgm:spPr/>
    </dgm:pt>
    <dgm:pt modelId="{4BD8E72A-E3BA-4045-AAFF-565A6A00F8D8}" type="pres">
      <dgm:prSet presAssocID="{DF483BB4-E59F-47C6-90EE-A5F84058A4A8}" presName="node" presStyleLbl="node1" presStyleIdx="12" presStyleCnt="19" custScaleX="138675" custScaleY="139510">
        <dgm:presLayoutVars>
          <dgm:bulletEnabled val="1"/>
        </dgm:presLayoutVars>
      </dgm:prSet>
      <dgm:spPr/>
    </dgm:pt>
    <dgm:pt modelId="{6F17E4FC-6CA5-40B7-8797-AD9078B7C56C}" type="pres">
      <dgm:prSet presAssocID="{D2FF9FDA-FF6A-47BB-AAC7-1B3E70D6CD76}" presName="sibTrans" presStyleLbl="sibTrans2D1" presStyleIdx="12" presStyleCnt="19"/>
      <dgm:spPr/>
    </dgm:pt>
    <dgm:pt modelId="{329D40D8-B2B7-4748-B9A5-4AE8DB62AD84}" type="pres">
      <dgm:prSet presAssocID="{D2FF9FDA-FF6A-47BB-AAC7-1B3E70D6CD76}" presName="connectorText" presStyleLbl="sibTrans2D1" presStyleIdx="12" presStyleCnt="19"/>
      <dgm:spPr/>
    </dgm:pt>
    <dgm:pt modelId="{4CA9C45B-0A36-48BC-8447-3230DB022A99}" type="pres">
      <dgm:prSet presAssocID="{7C74661A-AFC6-49D5-83AC-E5CA970FC0B1}" presName="node" presStyleLbl="node1" presStyleIdx="13" presStyleCnt="19" custScaleX="138675" custScaleY="139510">
        <dgm:presLayoutVars>
          <dgm:bulletEnabled val="1"/>
        </dgm:presLayoutVars>
      </dgm:prSet>
      <dgm:spPr/>
    </dgm:pt>
    <dgm:pt modelId="{C58A609F-647B-4CF9-9A00-1636FE0EC5AB}" type="pres">
      <dgm:prSet presAssocID="{B70A6F85-AD79-4DF5-8523-D01E4D3085B0}" presName="sibTrans" presStyleLbl="sibTrans2D1" presStyleIdx="13" presStyleCnt="19"/>
      <dgm:spPr/>
    </dgm:pt>
    <dgm:pt modelId="{99D369BD-05D0-4D7B-80CA-BD5DD5F635E9}" type="pres">
      <dgm:prSet presAssocID="{B70A6F85-AD79-4DF5-8523-D01E4D3085B0}" presName="connectorText" presStyleLbl="sibTrans2D1" presStyleIdx="13" presStyleCnt="19"/>
      <dgm:spPr/>
    </dgm:pt>
    <dgm:pt modelId="{EF7AB82A-47CA-4412-A25C-F2D6900BC8EA}" type="pres">
      <dgm:prSet presAssocID="{16FB0885-4946-4CB3-A79D-3E4A2BC3414F}" presName="node" presStyleLbl="node1" presStyleIdx="14" presStyleCnt="19" custScaleX="138675" custScaleY="139510">
        <dgm:presLayoutVars>
          <dgm:bulletEnabled val="1"/>
        </dgm:presLayoutVars>
      </dgm:prSet>
      <dgm:spPr/>
    </dgm:pt>
    <dgm:pt modelId="{E1DCBBC7-16C4-443D-9865-A95491623510}" type="pres">
      <dgm:prSet presAssocID="{5D0A6067-3C06-4DFD-9032-84A1B14705A8}" presName="sibTrans" presStyleLbl="sibTrans2D1" presStyleIdx="14" presStyleCnt="19"/>
      <dgm:spPr/>
    </dgm:pt>
    <dgm:pt modelId="{89652387-8F6D-4E0F-89A0-4D56FF216A9B}" type="pres">
      <dgm:prSet presAssocID="{5D0A6067-3C06-4DFD-9032-84A1B14705A8}" presName="connectorText" presStyleLbl="sibTrans2D1" presStyleIdx="14" presStyleCnt="19"/>
      <dgm:spPr/>
    </dgm:pt>
    <dgm:pt modelId="{35FBF27D-BB83-4CCA-910E-3E82C1106755}" type="pres">
      <dgm:prSet presAssocID="{FAC7F725-021F-43E0-B8BF-A944C01E8873}" presName="node" presStyleLbl="node1" presStyleIdx="15" presStyleCnt="19" custScaleX="138675" custScaleY="139510">
        <dgm:presLayoutVars>
          <dgm:bulletEnabled val="1"/>
        </dgm:presLayoutVars>
      </dgm:prSet>
      <dgm:spPr/>
    </dgm:pt>
    <dgm:pt modelId="{AA3EA9D2-E886-438A-9115-7C86EF0B7823}" type="pres">
      <dgm:prSet presAssocID="{1A58FC29-6EBA-4624-B376-6B93552D4B25}" presName="sibTrans" presStyleLbl="sibTrans2D1" presStyleIdx="15" presStyleCnt="19"/>
      <dgm:spPr/>
    </dgm:pt>
    <dgm:pt modelId="{24FD9CB0-38C5-4718-B103-A5FAAA7DB839}" type="pres">
      <dgm:prSet presAssocID="{1A58FC29-6EBA-4624-B376-6B93552D4B25}" presName="connectorText" presStyleLbl="sibTrans2D1" presStyleIdx="15" presStyleCnt="19"/>
      <dgm:spPr/>
    </dgm:pt>
    <dgm:pt modelId="{2B20FF6B-58B2-471F-A40D-BB1333FDE66D}" type="pres">
      <dgm:prSet presAssocID="{D776C22C-BFE4-4B1B-824C-182C57432F5B}" presName="node" presStyleLbl="node1" presStyleIdx="16" presStyleCnt="19" custScaleX="138675" custScaleY="139510">
        <dgm:presLayoutVars>
          <dgm:bulletEnabled val="1"/>
        </dgm:presLayoutVars>
      </dgm:prSet>
      <dgm:spPr/>
    </dgm:pt>
    <dgm:pt modelId="{35ABCED9-D36B-4BE0-8E0D-9DAE48984B67}" type="pres">
      <dgm:prSet presAssocID="{43AEA007-B18D-491F-ACC2-7228841EC834}" presName="sibTrans" presStyleLbl="sibTrans2D1" presStyleIdx="16" presStyleCnt="19"/>
      <dgm:spPr/>
    </dgm:pt>
    <dgm:pt modelId="{78074DA2-C871-4932-A2F0-AB4364FF110B}" type="pres">
      <dgm:prSet presAssocID="{43AEA007-B18D-491F-ACC2-7228841EC834}" presName="connectorText" presStyleLbl="sibTrans2D1" presStyleIdx="16" presStyleCnt="19"/>
      <dgm:spPr/>
    </dgm:pt>
    <dgm:pt modelId="{6425153F-02A0-4694-A98B-2B52B1EE1DE2}" type="pres">
      <dgm:prSet presAssocID="{52A97038-C2E7-413A-9F1F-18573968D3C4}" presName="node" presStyleLbl="node1" presStyleIdx="17" presStyleCnt="19" custScaleX="138675" custScaleY="139510">
        <dgm:presLayoutVars>
          <dgm:bulletEnabled val="1"/>
        </dgm:presLayoutVars>
      </dgm:prSet>
      <dgm:spPr/>
    </dgm:pt>
    <dgm:pt modelId="{CED20AB6-079C-43AF-AB75-F3174E617A64}" type="pres">
      <dgm:prSet presAssocID="{318D78EF-9974-43FD-9F21-E06AE34A2780}" presName="sibTrans" presStyleLbl="sibTrans2D1" presStyleIdx="17" presStyleCnt="19"/>
      <dgm:spPr/>
    </dgm:pt>
    <dgm:pt modelId="{ED74C7F6-A94F-40C3-9D8F-B1477CCF173F}" type="pres">
      <dgm:prSet presAssocID="{318D78EF-9974-43FD-9F21-E06AE34A2780}" presName="connectorText" presStyleLbl="sibTrans2D1" presStyleIdx="17" presStyleCnt="19"/>
      <dgm:spPr/>
    </dgm:pt>
    <dgm:pt modelId="{7F2C76FC-5933-46A3-91FA-EE26A581DC73}" type="pres">
      <dgm:prSet presAssocID="{235EE90A-6993-4A55-8280-7B2ED0A40B03}" presName="node" presStyleLbl="node1" presStyleIdx="18" presStyleCnt="19" custScaleX="138675" custScaleY="139510">
        <dgm:presLayoutVars>
          <dgm:bulletEnabled val="1"/>
        </dgm:presLayoutVars>
      </dgm:prSet>
      <dgm:spPr/>
    </dgm:pt>
    <dgm:pt modelId="{5B4A250D-FE78-4D57-85D4-DE97FAB5D7EB}" type="pres">
      <dgm:prSet presAssocID="{BFFF981B-048B-4580-9340-BB176488E904}" presName="sibTrans" presStyleLbl="sibTrans2D1" presStyleIdx="18" presStyleCnt="19"/>
      <dgm:spPr/>
    </dgm:pt>
    <dgm:pt modelId="{C9A6F056-1F5E-435B-8EDC-5E212153EA7C}" type="pres">
      <dgm:prSet presAssocID="{BFFF981B-048B-4580-9340-BB176488E904}" presName="connectorText" presStyleLbl="sibTrans2D1" presStyleIdx="18" presStyleCnt="19"/>
      <dgm:spPr/>
    </dgm:pt>
  </dgm:ptLst>
  <dgm:cxnLst>
    <dgm:cxn modelId="{0A230701-23D4-4A64-8DC7-93F106D96CA9}" srcId="{D52B5659-C518-48EF-B9FC-2EF2C4BA5375}" destId="{4E00B6F7-310E-4028-8EE2-D2F77C8A43CE}" srcOrd="2" destOrd="0" parTransId="{6B77F211-968F-4EF3-9F57-340A4AC0C2EA}" sibTransId="{B0817E8D-8708-4C83-AB88-AD5695454B70}"/>
    <dgm:cxn modelId="{8D8F4001-8E51-4694-A9C7-26B94F14DBEB}" type="presOf" srcId="{17559A98-9DB8-453A-8D0B-ED40B8C2851F}" destId="{AF4B9C25-4094-4661-BDC4-F9BE9E9819EC}" srcOrd="1" destOrd="0" presId="urn:microsoft.com/office/officeart/2005/8/layout/cycle2"/>
    <dgm:cxn modelId="{AF53DD05-160B-4F95-83DA-AE8232CC0BB6}" type="presOf" srcId="{D776C22C-BFE4-4B1B-824C-182C57432F5B}" destId="{2B20FF6B-58B2-471F-A40D-BB1333FDE66D}" srcOrd="0" destOrd="0" presId="urn:microsoft.com/office/officeart/2005/8/layout/cycle2"/>
    <dgm:cxn modelId="{19B58D0F-04C7-4DD7-8F7B-698C26CEBDB1}" srcId="{D52B5659-C518-48EF-B9FC-2EF2C4BA5375}" destId="{23BF1929-15FD-4EF0-B679-E1DE7DD95893}" srcOrd="4" destOrd="0" parTransId="{8102F5BF-03E8-4BCD-9D70-CFF4C37107BD}" sibTransId="{B1569695-8057-4055-A063-90C109477650}"/>
    <dgm:cxn modelId="{98065911-8239-4A30-B781-54B251FC572D}" type="presOf" srcId="{3E4909FD-0859-4047-9361-F7D7B03E5D34}" destId="{0C6DCCC6-14DB-48BE-9CAA-4854943CF119}" srcOrd="1" destOrd="0" presId="urn:microsoft.com/office/officeart/2005/8/layout/cycle2"/>
    <dgm:cxn modelId="{D0FEF712-C190-43D7-9D53-570BFAF22304}" type="presOf" srcId="{3FE088F8-4195-4628-B70B-2B25BE6854C5}" destId="{B8911D85-E504-408B-A517-8D0B6438D675}" srcOrd="0" destOrd="0" presId="urn:microsoft.com/office/officeart/2005/8/layout/cycle2"/>
    <dgm:cxn modelId="{1FF1FE13-DA44-4C97-9FB8-665FD8C96C61}" srcId="{D52B5659-C518-48EF-B9FC-2EF2C4BA5375}" destId="{0C5EF393-23B5-4C1C-8790-530526D81758}" srcOrd="1" destOrd="0" parTransId="{8C7DD59D-C0D2-4BFB-8902-046B0F50B862}" sibTransId="{41E03DB0-3C07-48A8-8ED0-CBFDE0CE8FAF}"/>
    <dgm:cxn modelId="{8063F718-6D4F-4993-AAC7-6C495F6BA56F}" type="presOf" srcId="{FB0215D5-F031-43B9-9004-B965899847A0}" destId="{195F5505-4AA9-473C-BEA7-F338442B924F}" srcOrd="0" destOrd="0" presId="urn:microsoft.com/office/officeart/2005/8/layout/cycle2"/>
    <dgm:cxn modelId="{3E689519-5E49-484B-A2BA-1C129FF3460F}" srcId="{D52B5659-C518-48EF-B9FC-2EF2C4BA5375}" destId="{87329421-92FE-4D90-AA20-84D471803B1A}" srcOrd="5" destOrd="0" parTransId="{114015BB-4CFD-4258-9F24-5ACF5ED002F7}" sibTransId="{EE4781AE-7885-465C-AC4E-303F9EBEE1EF}"/>
    <dgm:cxn modelId="{1DEAAD19-4CF2-4DA5-8972-B03FDCE52DAA}" srcId="{D52B5659-C518-48EF-B9FC-2EF2C4BA5375}" destId="{7C74661A-AFC6-49D5-83AC-E5CA970FC0B1}" srcOrd="13" destOrd="0" parTransId="{0FC9E357-0B5F-4590-98B3-03E0087E9D9F}" sibTransId="{B70A6F85-AD79-4DF5-8523-D01E4D3085B0}"/>
    <dgm:cxn modelId="{6D4F151C-6999-4037-9712-89CD5D685331}" srcId="{D52B5659-C518-48EF-B9FC-2EF2C4BA5375}" destId="{B652DB7E-D27C-4AA7-A256-0FD09E8ABDDA}" srcOrd="8" destOrd="0" parTransId="{D7B2435D-3670-4D33-BA76-5E3159648BCD}" sibTransId="{69CA1066-8997-43B8-B121-B5733A194F51}"/>
    <dgm:cxn modelId="{D207821F-C913-48A9-8EB7-F3B10DECCBF5}" type="presOf" srcId="{235EE90A-6993-4A55-8280-7B2ED0A40B03}" destId="{7F2C76FC-5933-46A3-91FA-EE26A581DC73}" srcOrd="0" destOrd="0" presId="urn:microsoft.com/office/officeart/2005/8/layout/cycle2"/>
    <dgm:cxn modelId="{7F604920-052E-421E-9055-C80BBC493349}" type="presOf" srcId="{1A58FC29-6EBA-4624-B376-6B93552D4B25}" destId="{24FD9CB0-38C5-4718-B103-A5FAAA7DB839}" srcOrd="1" destOrd="0" presId="urn:microsoft.com/office/officeart/2005/8/layout/cycle2"/>
    <dgm:cxn modelId="{D1DDA823-9199-43FA-94ED-34B71FD97AEA}" type="presOf" srcId="{052C7CCF-379C-4616-B878-134FB3FDE923}" destId="{40658FC7-86CC-4E55-9BA4-69ABD11CEE0C}" srcOrd="0" destOrd="0" presId="urn:microsoft.com/office/officeart/2005/8/layout/cycle2"/>
    <dgm:cxn modelId="{77023124-A93D-4A98-BD38-677C36D5701E}" type="presOf" srcId="{D2FF9FDA-FF6A-47BB-AAC7-1B3E70D6CD76}" destId="{6F17E4FC-6CA5-40B7-8797-AD9078B7C56C}" srcOrd="0" destOrd="0" presId="urn:microsoft.com/office/officeart/2005/8/layout/cycle2"/>
    <dgm:cxn modelId="{E03BF428-4919-4030-9B64-1A21B441A857}" srcId="{D52B5659-C518-48EF-B9FC-2EF2C4BA5375}" destId="{137997FA-341D-4258-AD6D-756FB264AD8D}" srcOrd="0" destOrd="0" parTransId="{B9053DDE-FB8D-482D-A759-8FB67692CB7C}" sibTransId="{3FE088F8-4195-4628-B70B-2B25BE6854C5}"/>
    <dgm:cxn modelId="{78B7C529-6AB0-4BCD-97CC-0875FA85B43C}" type="presOf" srcId="{3FE088F8-4195-4628-B70B-2B25BE6854C5}" destId="{9DCD9B9B-7BDA-4862-8457-A5E6B2B85177}" srcOrd="1" destOrd="0" presId="urn:microsoft.com/office/officeart/2005/8/layout/cycle2"/>
    <dgm:cxn modelId="{14B0E433-DD8C-4372-B373-FBF748ABC92B}" type="presOf" srcId="{B70A6F85-AD79-4DF5-8523-D01E4D3085B0}" destId="{C58A609F-647B-4CF9-9A00-1636FE0EC5AB}" srcOrd="0" destOrd="0" presId="urn:microsoft.com/office/officeart/2005/8/layout/cycle2"/>
    <dgm:cxn modelId="{6618AD35-8D57-4F72-B28A-CC6913867E15}" srcId="{D52B5659-C518-48EF-B9FC-2EF2C4BA5375}" destId="{E6C948DA-C8AC-4587-A72A-B9ADAB2C9C46}" srcOrd="7" destOrd="0" parTransId="{25B6E5A9-4577-485E-A5AA-F7962DF3A056}" sibTransId="{17559A98-9DB8-453A-8D0B-ED40B8C2851F}"/>
    <dgm:cxn modelId="{EA39943A-2A50-4E02-B7E0-8BC123EACC94}" type="presOf" srcId="{DF483BB4-E59F-47C6-90EE-A5F84058A4A8}" destId="{4BD8E72A-E3BA-4045-AAFF-565A6A00F8D8}" srcOrd="0" destOrd="0" presId="urn:microsoft.com/office/officeart/2005/8/layout/cycle2"/>
    <dgm:cxn modelId="{90E36F3E-9DA6-4117-A918-8246C7A98F1B}" type="presOf" srcId="{17559A98-9DB8-453A-8D0B-ED40B8C2851F}" destId="{86965F24-46CC-4F54-B1D4-2AB0038C592A}" srcOrd="0" destOrd="0" presId="urn:microsoft.com/office/officeart/2005/8/layout/cycle2"/>
    <dgm:cxn modelId="{DE81295C-334C-4ABF-B75F-6B6275090E0A}" type="presOf" srcId="{D52B5659-C518-48EF-B9FC-2EF2C4BA5375}" destId="{C94DE429-816F-4A49-823F-1A72E42A0AF6}" srcOrd="0" destOrd="0" presId="urn:microsoft.com/office/officeart/2005/8/layout/cycle2"/>
    <dgm:cxn modelId="{02D5A85E-47AB-40F6-A2FF-1D246AD45249}" type="presOf" srcId="{318D78EF-9974-43FD-9F21-E06AE34A2780}" destId="{ED74C7F6-A94F-40C3-9D8F-B1477CCF173F}" srcOrd="1" destOrd="0" presId="urn:microsoft.com/office/officeart/2005/8/layout/cycle2"/>
    <dgm:cxn modelId="{B6E91A60-39E1-40F8-9160-00F4DF48A4F0}" type="presOf" srcId="{3E4909FD-0859-4047-9361-F7D7B03E5D34}" destId="{B14FB5CE-A2A0-49A2-80BA-152D59679D2D}" srcOrd="0" destOrd="0" presId="urn:microsoft.com/office/officeart/2005/8/layout/cycle2"/>
    <dgm:cxn modelId="{6BDEB044-2120-4AB0-A708-A585968EE8D2}" srcId="{D52B5659-C518-48EF-B9FC-2EF2C4BA5375}" destId="{DF483BB4-E59F-47C6-90EE-A5F84058A4A8}" srcOrd="12" destOrd="0" parTransId="{4EB453C8-47D0-4332-AA8C-012C749F4083}" sibTransId="{D2FF9FDA-FF6A-47BB-AAC7-1B3E70D6CD76}"/>
    <dgm:cxn modelId="{F642F264-227A-4658-A07F-62CF1E8143FC}" type="presOf" srcId="{3D32F51A-C028-49E2-8FCC-EC582B6835F8}" destId="{007EDAE8-8E86-475E-963A-D9B7B26926CE}" srcOrd="0" destOrd="0" presId="urn:microsoft.com/office/officeart/2005/8/layout/cycle2"/>
    <dgm:cxn modelId="{B0EBA965-5E55-4548-AAC1-7D5EEE7411D0}" type="presOf" srcId="{BFFF981B-048B-4580-9340-BB176488E904}" destId="{C9A6F056-1F5E-435B-8EDC-5E212153EA7C}" srcOrd="1" destOrd="0" presId="urn:microsoft.com/office/officeart/2005/8/layout/cycle2"/>
    <dgm:cxn modelId="{A878DA65-2368-476B-BDA7-9E8966E0033B}" type="presOf" srcId="{052C7CCF-379C-4616-B878-134FB3FDE923}" destId="{0B3A5A90-DDE9-45D1-ACC0-98A043026C6D}" srcOrd="1" destOrd="0" presId="urn:microsoft.com/office/officeart/2005/8/layout/cycle2"/>
    <dgm:cxn modelId="{B5D78266-B28D-4609-8AD9-9C82D496EAA5}" type="presOf" srcId="{EE4781AE-7885-465C-AC4E-303F9EBEE1EF}" destId="{C400E476-7E81-4FF3-906E-BF75A52CE453}" srcOrd="0" destOrd="0" presId="urn:microsoft.com/office/officeart/2005/8/layout/cycle2"/>
    <dgm:cxn modelId="{3AF8A66E-66E9-4D6B-AEC8-5D67030C91FF}" type="presOf" srcId="{7DC375E3-F732-4CA1-8748-01D98B0EE4DD}" destId="{41542CF4-1149-4505-A258-5DB9EBD07A5B}" srcOrd="0" destOrd="0" presId="urn:microsoft.com/office/officeart/2005/8/layout/cycle2"/>
    <dgm:cxn modelId="{9A02F350-4469-4E9B-94E3-C9646098B716}" type="presOf" srcId="{5D0A6067-3C06-4DFD-9032-84A1B14705A8}" destId="{E1DCBBC7-16C4-443D-9865-A95491623510}" srcOrd="0" destOrd="0" presId="urn:microsoft.com/office/officeart/2005/8/layout/cycle2"/>
    <dgm:cxn modelId="{B8C50C53-96E1-4739-9AE9-559193F53A6A}" srcId="{D52B5659-C518-48EF-B9FC-2EF2C4BA5375}" destId="{71354895-20C4-4A16-8B24-64D352BD729F}" srcOrd="10" destOrd="0" parTransId="{E7DB95CF-8084-404D-AB31-54D72AAD5F13}" sibTransId="{7DC375E3-F732-4CA1-8748-01D98B0EE4DD}"/>
    <dgm:cxn modelId="{04ADAE54-6EAE-4157-B29B-BDAAE9179BC6}" type="presOf" srcId="{87329421-92FE-4D90-AA20-84D471803B1A}" destId="{FD2F21D8-CF55-4440-9CEE-D7625EADB809}" srcOrd="0" destOrd="0" presId="urn:microsoft.com/office/officeart/2005/8/layout/cycle2"/>
    <dgm:cxn modelId="{266BFD54-73DB-4AFB-869E-47FC3BFF74CA}" type="presOf" srcId="{B1569695-8057-4055-A063-90C109477650}" destId="{D1BF0261-7A5B-45A2-B913-8C734B628CE7}" srcOrd="1" destOrd="0" presId="urn:microsoft.com/office/officeart/2005/8/layout/cycle2"/>
    <dgm:cxn modelId="{8CB81458-6ED4-47F1-8966-D84C8DAB10C0}" type="presOf" srcId="{41E03DB0-3C07-48A8-8ED0-CBFDE0CE8FAF}" destId="{7198A453-FBB5-461D-BA1B-B0658A789C1D}" srcOrd="1" destOrd="0" presId="urn:microsoft.com/office/officeart/2005/8/layout/cycle2"/>
    <dgm:cxn modelId="{7BC40F7F-28F3-43E4-97FB-2BC3FA43EC8E}" type="presOf" srcId="{16FB0885-4946-4CB3-A79D-3E4A2BC3414F}" destId="{EF7AB82A-47CA-4412-A25C-F2D6900BC8EA}" srcOrd="0" destOrd="0" presId="urn:microsoft.com/office/officeart/2005/8/layout/cycle2"/>
    <dgm:cxn modelId="{FFE83182-3ADB-4A54-AC5F-E4C30B962E3A}" srcId="{D52B5659-C518-48EF-B9FC-2EF2C4BA5375}" destId="{FB0215D5-F031-43B9-9004-B965899847A0}" srcOrd="3" destOrd="0" parTransId="{1C1E3E02-9833-4FDA-935E-9003D86A3FF8}" sibTransId="{052C7CCF-379C-4616-B878-134FB3FDE923}"/>
    <dgm:cxn modelId="{1A648F82-1155-4DF5-859B-07EAE350B3B2}" type="presOf" srcId="{E6C948DA-C8AC-4587-A72A-B9ADAB2C9C46}" destId="{50346F3A-982C-4569-8230-6ECCCE6A0B8C}" srcOrd="0" destOrd="0" presId="urn:microsoft.com/office/officeart/2005/8/layout/cycle2"/>
    <dgm:cxn modelId="{C02B5D87-5D07-48F7-A8C9-12BEC9B26691}" type="presOf" srcId="{69CA1066-8997-43B8-B121-B5733A194F51}" destId="{7E20DD63-4DD9-4FEB-AF21-D4111654371C}" srcOrd="1" destOrd="0" presId="urn:microsoft.com/office/officeart/2005/8/layout/cycle2"/>
    <dgm:cxn modelId="{74E1B68D-FF5A-42A7-9A40-D68497ECAA21}" type="presOf" srcId="{7C74661A-AFC6-49D5-83AC-E5CA970FC0B1}" destId="{4CA9C45B-0A36-48BC-8447-3230DB022A99}" srcOrd="0" destOrd="0" presId="urn:microsoft.com/office/officeart/2005/8/layout/cycle2"/>
    <dgm:cxn modelId="{A42F458E-E0FE-4110-A904-3E3BD83F3B66}" type="presOf" srcId="{0C5AEF73-F323-4BDF-AA63-1CE23EA5CAD2}" destId="{E2BC49D9-4C2F-4BBF-A5EE-9792835CC123}" srcOrd="0" destOrd="0" presId="urn:microsoft.com/office/officeart/2005/8/layout/cycle2"/>
    <dgm:cxn modelId="{60106A8E-E83F-4137-BA1A-17770F18811B}" type="presOf" srcId="{E76E5299-05D2-4D5A-9144-032798581417}" destId="{26395FB7-E043-4EAA-A767-2EE216FA3EAE}" srcOrd="0" destOrd="0" presId="urn:microsoft.com/office/officeart/2005/8/layout/cycle2"/>
    <dgm:cxn modelId="{D6BF018F-CE1C-42F7-A1FC-2A5426ACB258}" type="presOf" srcId="{B0817E8D-8708-4C83-AB88-AD5695454B70}" destId="{DE0AAFE9-4FEB-4FF9-AF82-5ABF7472E31D}" srcOrd="0" destOrd="0" presId="urn:microsoft.com/office/officeart/2005/8/layout/cycle2"/>
    <dgm:cxn modelId="{10AD5A92-E37F-4DD0-B6E0-2B6ABED5CFDB}" srcId="{D52B5659-C518-48EF-B9FC-2EF2C4BA5375}" destId="{52A97038-C2E7-413A-9F1F-18573968D3C4}" srcOrd="17" destOrd="0" parTransId="{1048DF3C-36B4-4EE6-9E85-FCB93D4494A5}" sibTransId="{318D78EF-9974-43FD-9F21-E06AE34A2780}"/>
    <dgm:cxn modelId="{A3034293-3731-46ED-9AB9-39F124918BAF}" srcId="{D52B5659-C518-48EF-B9FC-2EF2C4BA5375}" destId="{235EE90A-6993-4A55-8280-7B2ED0A40B03}" srcOrd="18" destOrd="0" parTransId="{D5A8B6F1-2238-450B-9CA8-E26490D54D4F}" sibTransId="{BFFF981B-048B-4580-9340-BB176488E904}"/>
    <dgm:cxn modelId="{57D79A94-EBE0-4531-830E-CE2FECC1D49F}" type="presOf" srcId="{7DC375E3-F732-4CA1-8748-01D98B0EE4DD}" destId="{A6BFEB2E-6F73-4447-A32A-45895CF7D963}" srcOrd="1" destOrd="0" presId="urn:microsoft.com/office/officeart/2005/8/layout/cycle2"/>
    <dgm:cxn modelId="{0138879A-4990-4E5E-8119-FBA2ED64AE00}" type="presOf" srcId="{137997FA-341D-4258-AD6D-756FB264AD8D}" destId="{E2E1280D-48BE-49E0-8376-B0669CFDD864}" srcOrd="0" destOrd="0" presId="urn:microsoft.com/office/officeart/2005/8/layout/cycle2"/>
    <dgm:cxn modelId="{2E38F39B-9C68-447A-8B22-9A00446B873B}" type="presOf" srcId="{0C5EF393-23B5-4C1C-8790-530526D81758}" destId="{B07E529D-D9E8-48E5-892B-4D58714015A4}" srcOrd="0" destOrd="0" presId="urn:microsoft.com/office/officeart/2005/8/layout/cycle2"/>
    <dgm:cxn modelId="{0CAC7E9F-E9DE-492E-881A-C4AE6636AF08}" type="presOf" srcId="{5D0A6067-3C06-4DFD-9032-84A1B14705A8}" destId="{89652387-8F6D-4E0F-89A0-4D56FF216A9B}" srcOrd="1" destOrd="0" presId="urn:microsoft.com/office/officeart/2005/8/layout/cycle2"/>
    <dgm:cxn modelId="{95EB73A4-75AF-4AA8-8D07-74F30064BC81}" srcId="{D52B5659-C518-48EF-B9FC-2EF2C4BA5375}" destId="{FAC7F725-021F-43E0-B8BF-A944C01E8873}" srcOrd="15" destOrd="0" parTransId="{0C1EDE66-F5FD-419D-BDAD-1437919C1CB6}" sibTransId="{1A58FC29-6EBA-4624-B376-6B93552D4B25}"/>
    <dgm:cxn modelId="{5440DFA6-D36E-448D-8E53-5C30895BF376}" type="presOf" srcId="{BFFF981B-048B-4580-9340-BB176488E904}" destId="{5B4A250D-FE78-4D57-85D4-DE97FAB5D7EB}" srcOrd="0" destOrd="0" presId="urn:microsoft.com/office/officeart/2005/8/layout/cycle2"/>
    <dgm:cxn modelId="{E0F5CBAA-0FE2-424D-8E91-77D99706FAB9}" type="presOf" srcId="{71354895-20C4-4A16-8B24-64D352BD729F}" destId="{DC3D9C08-2E44-4883-B1F6-AFC4A4DD6EBA}" srcOrd="0" destOrd="0" presId="urn:microsoft.com/office/officeart/2005/8/layout/cycle2"/>
    <dgm:cxn modelId="{F2D448AC-7BBD-4AC5-ACDA-B9061372745B}" type="presOf" srcId="{B0817E8D-8708-4C83-AB88-AD5695454B70}" destId="{E2E34B73-A029-4FF4-B9C9-94EF7BBBC968}" srcOrd="1" destOrd="0" presId="urn:microsoft.com/office/officeart/2005/8/layout/cycle2"/>
    <dgm:cxn modelId="{E0D8DFB1-6C1C-4DF1-9C8C-3DA3356E4CA5}" type="presOf" srcId="{43AEA007-B18D-491F-ACC2-7228841EC834}" destId="{35ABCED9-D36B-4BE0-8E0D-9DAE48984B67}" srcOrd="0" destOrd="0" presId="urn:microsoft.com/office/officeart/2005/8/layout/cycle2"/>
    <dgm:cxn modelId="{A31EB5B4-F8AA-4F32-BDEA-25D3BD810419}" type="presOf" srcId="{FAC7F725-021F-43E0-B8BF-A944C01E8873}" destId="{35FBF27D-BB83-4CCA-910E-3E82C1106755}" srcOrd="0" destOrd="0" presId="urn:microsoft.com/office/officeart/2005/8/layout/cycle2"/>
    <dgm:cxn modelId="{E8BBEBBD-B079-4109-9CE6-8F082AEE13EC}" type="presOf" srcId="{D2FF9FDA-FF6A-47BB-AAC7-1B3E70D6CD76}" destId="{329D40D8-B2B7-4748-B9A5-4AE8DB62AD84}" srcOrd="1" destOrd="0" presId="urn:microsoft.com/office/officeart/2005/8/layout/cycle2"/>
    <dgm:cxn modelId="{91D62CBF-3AE6-4C88-8D82-5ECC1B66B096}" type="presOf" srcId="{B1569695-8057-4055-A063-90C109477650}" destId="{EFFCC9BE-1324-447A-9647-150030C1E86B}" srcOrd="0" destOrd="0" presId="urn:microsoft.com/office/officeart/2005/8/layout/cycle2"/>
    <dgm:cxn modelId="{D9F56BC8-2BFC-42CE-938D-67288E661B45}" type="presOf" srcId="{EE4781AE-7885-465C-AC4E-303F9EBEE1EF}" destId="{5BF599C2-2CDE-4E50-9525-3ED7978BFB73}" srcOrd="1" destOrd="0" presId="urn:microsoft.com/office/officeart/2005/8/layout/cycle2"/>
    <dgm:cxn modelId="{AD295AC8-5C26-4657-A544-261D609A8704}" srcId="{D52B5659-C518-48EF-B9FC-2EF2C4BA5375}" destId="{FC8B2922-D502-443B-9DE4-6D5182FDF839}" srcOrd="9" destOrd="0" parTransId="{5ABAF854-CCDD-498C-8E37-A7919AB82DBB}" sibTransId="{3E4909FD-0859-4047-9361-F7D7B03E5D34}"/>
    <dgm:cxn modelId="{C5460ECE-E074-4DCE-B6DB-97E847320920}" type="presOf" srcId="{CAED25D1-7721-4F02-88A3-DBF237CB1F41}" destId="{AA34C70B-865A-46FA-9D7B-D773B3B31DBF}" srcOrd="0" destOrd="0" presId="urn:microsoft.com/office/officeart/2005/8/layout/cycle2"/>
    <dgm:cxn modelId="{F5B564D1-03F9-49EC-9DC2-5F69EB0C843B}" type="presOf" srcId="{B70A6F85-AD79-4DF5-8523-D01E4D3085B0}" destId="{99D369BD-05D0-4D7B-80CA-BD5DD5F635E9}" srcOrd="1" destOrd="0" presId="urn:microsoft.com/office/officeart/2005/8/layout/cycle2"/>
    <dgm:cxn modelId="{B35FACD1-3BE5-45E2-9736-C0409E244462}" type="presOf" srcId="{318D78EF-9974-43FD-9F21-E06AE34A2780}" destId="{CED20AB6-079C-43AF-AB75-F3174E617A64}" srcOrd="0" destOrd="0" presId="urn:microsoft.com/office/officeart/2005/8/layout/cycle2"/>
    <dgm:cxn modelId="{551790D3-9B79-4679-AE48-EF3B007A6519}" type="presOf" srcId="{B652DB7E-D27C-4AA7-A256-0FD09E8ABDDA}" destId="{87CF8889-6DD1-4CBC-A1BA-761DEA2730E6}" srcOrd="0" destOrd="0" presId="urn:microsoft.com/office/officeart/2005/8/layout/cycle2"/>
    <dgm:cxn modelId="{0896C0D6-9367-4BCE-ABB9-E88B5E931DFF}" srcId="{D52B5659-C518-48EF-B9FC-2EF2C4BA5375}" destId="{0C5AEF73-F323-4BDF-AA63-1CE23EA5CAD2}" srcOrd="6" destOrd="0" parTransId="{20B5111A-F4AD-452D-BE4E-503E929ACAF9}" sibTransId="{E76E5299-05D2-4D5A-9144-032798581417}"/>
    <dgm:cxn modelId="{8A1D9ADD-04ED-43B4-B163-A060C640707C}" type="presOf" srcId="{23BF1929-15FD-4EF0-B679-E1DE7DD95893}" destId="{DA7B7128-FC5D-42CA-977D-0E50EB06A36E}" srcOrd="0" destOrd="0" presId="urn:microsoft.com/office/officeart/2005/8/layout/cycle2"/>
    <dgm:cxn modelId="{EDA66BDE-88FD-4C25-B486-859DCE179430}" type="presOf" srcId="{69CA1066-8997-43B8-B121-B5733A194F51}" destId="{45521C51-784F-45EB-98F8-D68B23DC7A45}" srcOrd="0" destOrd="0" presId="urn:microsoft.com/office/officeart/2005/8/layout/cycle2"/>
    <dgm:cxn modelId="{DF7A28E0-83F8-4B26-8367-A45E472EFCA1}" type="presOf" srcId="{4E00B6F7-310E-4028-8EE2-D2F77C8A43CE}" destId="{3DDC1913-EF99-487B-BD79-124510B0CBE9}" srcOrd="0" destOrd="0" presId="urn:microsoft.com/office/officeart/2005/8/layout/cycle2"/>
    <dgm:cxn modelId="{BAE660E3-F58B-4BEA-8995-7C309783D7CD}" type="presOf" srcId="{3D32F51A-C028-49E2-8FCC-EC582B6835F8}" destId="{3824AD76-595F-4304-8F5B-2143A944B834}" srcOrd="1" destOrd="0" presId="urn:microsoft.com/office/officeart/2005/8/layout/cycle2"/>
    <dgm:cxn modelId="{FEFE08E5-3DA7-4583-B2DA-ECC985D3231C}" srcId="{D52B5659-C518-48EF-B9FC-2EF2C4BA5375}" destId="{CAED25D1-7721-4F02-88A3-DBF237CB1F41}" srcOrd="11" destOrd="0" parTransId="{A23E6438-0031-4B3F-947F-82A352EB1EBE}" sibTransId="{3D32F51A-C028-49E2-8FCC-EC582B6835F8}"/>
    <dgm:cxn modelId="{48736FE6-247A-4A8C-B40C-94EA784332A1}" type="presOf" srcId="{FC8B2922-D502-443B-9DE4-6D5182FDF839}" destId="{F7BB1356-036D-45A8-B1DE-4354427DE68E}" srcOrd="0" destOrd="0" presId="urn:microsoft.com/office/officeart/2005/8/layout/cycle2"/>
    <dgm:cxn modelId="{E05652EA-FDFD-4DCA-A2CF-0E798B31633E}" type="presOf" srcId="{43AEA007-B18D-491F-ACC2-7228841EC834}" destId="{78074DA2-C871-4932-A2F0-AB4364FF110B}" srcOrd="1" destOrd="0" presId="urn:microsoft.com/office/officeart/2005/8/layout/cycle2"/>
    <dgm:cxn modelId="{027268EC-977C-43AE-8432-2993F47EA86A}" type="presOf" srcId="{41E03DB0-3C07-48A8-8ED0-CBFDE0CE8FAF}" destId="{8D89B8A1-9B32-4EF8-9377-27F6F382A84F}" srcOrd="0" destOrd="0" presId="urn:microsoft.com/office/officeart/2005/8/layout/cycle2"/>
    <dgm:cxn modelId="{F36530F3-CAD0-475C-A012-FBC2E0735641}" type="presOf" srcId="{E76E5299-05D2-4D5A-9144-032798581417}" destId="{1804150B-61EB-45AC-BA2B-E824F709BC46}" srcOrd="1" destOrd="0" presId="urn:microsoft.com/office/officeart/2005/8/layout/cycle2"/>
    <dgm:cxn modelId="{682E06F7-815E-47C0-8FDA-6557F0A3238E}" srcId="{D52B5659-C518-48EF-B9FC-2EF2C4BA5375}" destId="{16FB0885-4946-4CB3-A79D-3E4A2BC3414F}" srcOrd="14" destOrd="0" parTransId="{FB32A0D0-BFBB-42CD-89AE-B6580D1E0EFA}" sibTransId="{5D0A6067-3C06-4DFD-9032-84A1B14705A8}"/>
    <dgm:cxn modelId="{554FB2F7-3B45-491C-8597-533B3B3F1CD2}" type="presOf" srcId="{1A58FC29-6EBA-4624-B376-6B93552D4B25}" destId="{AA3EA9D2-E886-438A-9115-7C86EF0B7823}" srcOrd="0" destOrd="0" presId="urn:microsoft.com/office/officeart/2005/8/layout/cycle2"/>
    <dgm:cxn modelId="{8066E7FF-B65C-45D0-81F6-8B4CF717649C}" srcId="{D52B5659-C518-48EF-B9FC-2EF2C4BA5375}" destId="{D776C22C-BFE4-4B1B-824C-182C57432F5B}" srcOrd="16" destOrd="0" parTransId="{A4274CF6-25D5-43D2-888C-969B0BB6B9C9}" sibTransId="{43AEA007-B18D-491F-ACC2-7228841EC834}"/>
    <dgm:cxn modelId="{371AF6FF-6829-4B1A-8FA4-3706F9925422}" type="presOf" srcId="{52A97038-C2E7-413A-9F1F-18573968D3C4}" destId="{6425153F-02A0-4694-A98B-2B52B1EE1DE2}" srcOrd="0" destOrd="0" presId="urn:microsoft.com/office/officeart/2005/8/layout/cycle2"/>
    <dgm:cxn modelId="{4B99E33F-BC6F-44B7-9889-2B2993C17B35}" type="presParOf" srcId="{C94DE429-816F-4A49-823F-1A72E42A0AF6}" destId="{E2E1280D-48BE-49E0-8376-B0669CFDD864}" srcOrd="0" destOrd="0" presId="urn:microsoft.com/office/officeart/2005/8/layout/cycle2"/>
    <dgm:cxn modelId="{11992388-D5E0-44A7-A452-C8EE5DAD5A30}" type="presParOf" srcId="{C94DE429-816F-4A49-823F-1A72E42A0AF6}" destId="{B8911D85-E504-408B-A517-8D0B6438D675}" srcOrd="1" destOrd="0" presId="urn:microsoft.com/office/officeart/2005/8/layout/cycle2"/>
    <dgm:cxn modelId="{30CF1692-8E5F-4F07-909E-023A7AA55473}" type="presParOf" srcId="{B8911D85-E504-408B-A517-8D0B6438D675}" destId="{9DCD9B9B-7BDA-4862-8457-A5E6B2B85177}" srcOrd="0" destOrd="0" presId="urn:microsoft.com/office/officeart/2005/8/layout/cycle2"/>
    <dgm:cxn modelId="{CC3A5CF8-EBF0-459A-8B7D-C7CD27E16ECF}" type="presParOf" srcId="{C94DE429-816F-4A49-823F-1A72E42A0AF6}" destId="{B07E529D-D9E8-48E5-892B-4D58714015A4}" srcOrd="2" destOrd="0" presId="urn:microsoft.com/office/officeart/2005/8/layout/cycle2"/>
    <dgm:cxn modelId="{8DF3C466-48C0-4F14-B949-5369EB6DC40C}" type="presParOf" srcId="{C94DE429-816F-4A49-823F-1A72E42A0AF6}" destId="{8D89B8A1-9B32-4EF8-9377-27F6F382A84F}" srcOrd="3" destOrd="0" presId="urn:microsoft.com/office/officeart/2005/8/layout/cycle2"/>
    <dgm:cxn modelId="{E87728D5-B717-44A6-84DB-A4D6C02F26A3}" type="presParOf" srcId="{8D89B8A1-9B32-4EF8-9377-27F6F382A84F}" destId="{7198A453-FBB5-461D-BA1B-B0658A789C1D}" srcOrd="0" destOrd="0" presId="urn:microsoft.com/office/officeart/2005/8/layout/cycle2"/>
    <dgm:cxn modelId="{56F74AA2-52F9-4D4B-B742-8FB7EB5B8348}" type="presParOf" srcId="{C94DE429-816F-4A49-823F-1A72E42A0AF6}" destId="{3DDC1913-EF99-487B-BD79-124510B0CBE9}" srcOrd="4" destOrd="0" presId="urn:microsoft.com/office/officeart/2005/8/layout/cycle2"/>
    <dgm:cxn modelId="{BD4D1BF9-7CBF-47F5-ABD4-08099C566729}" type="presParOf" srcId="{C94DE429-816F-4A49-823F-1A72E42A0AF6}" destId="{DE0AAFE9-4FEB-4FF9-AF82-5ABF7472E31D}" srcOrd="5" destOrd="0" presId="urn:microsoft.com/office/officeart/2005/8/layout/cycle2"/>
    <dgm:cxn modelId="{09C5EF5A-FB7B-4000-B15A-840DE7DBC9B7}" type="presParOf" srcId="{DE0AAFE9-4FEB-4FF9-AF82-5ABF7472E31D}" destId="{E2E34B73-A029-4FF4-B9C9-94EF7BBBC968}" srcOrd="0" destOrd="0" presId="urn:microsoft.com/office/officeart/2005/8/layout/cycle2"/>
    <dgm:cxn modelId="{59832373-1EF1-4E98-BD79-EDF2BDD66834}" type="presParOf" srcId="{C94DE429-816F-4A49-823F-1A72E42A0AF6}" destId="{195F5505-4AA9-473C-BEA7-F338442B924F}" srcOrd="6" destOrd="0" presId="urn:microsoft.com/office/officeart/2005/8/layout/cycle2"/>
    <dgm:cxn modelId="{1EED3ADF-5C41-440C-B9F1-52FD391C008E}" type="presParOf" srcId="{C94DE429-816F-4A49-823F-1A72E42A0AF6}" destId="{40658FC7-86CC-4E55-9BA4-69ABD11CEE0C}" srcOrd="7" destOrd="0" presId="urn:microsoft.com/office/officeart/2005/8/layout/cycle2"/>
    <dgm:cxn modelId="{8441966D-D949-4BA2-99C4-026754211FD4}" type="presParOf" srcId="{40658FC7-86CC-4E55-9BA4-69ABD11CEE0C}" destId="{0B3A5A90-DDE9-45D1-ACC0-98A043026C6D}" srcOrd="0" destOrd="0" presId="urn:microsoft.com/office/officeart/2005/8/layout/cycle2"/>
    <dgm:cxn modelId="{5B718B40-CFFD-4B64-BE00-FE0BA8BF225A}" type="presParOf" srcId="{C94DE429-816F-4A49-823F-1A72E42A0AF6}" destId="{DA7B7128-FC5D-42CA-977D-0E50EB06A36E}" srcOrd="8" destOrd="0" presId="urn:microsoft.com/office/officeart/2005/8/layout/cycle2"/>
    <dgm:cxn modelId="{83CF5511-D8A5-43B7-B846-B4219063BFF4}" type="presParOf" srcId="{C94DE429-816F-4A49-823F-1A72E42A0AF6}" destId="{EFFCC9BE-1324-447A-9647-150030C1E86B}" srcOrd="9" destOrd="0" presId="urn:microsoft.com/office/officeart/2005/8/layout/cycle2"/>
    <dgm:cxn modelId="{E18E8D24-714F-431E-85D4-D5A996401384}" type="presParOf" srcId="{EFFCC9BE-1324-447A-9647-150030C1E86B}" destId="{D1BF0261-7A5B-45A2-B913-8C734B628CE7}" srcOrd="0" destOrd="0" presId="urn:microsoft.com/office/officeart/2005/8/layout/cycle2"/>
    <dgm:cxn modelId="{E38B21D5-1574-45D9-90A7-07C8B678D63A}" type="presParOf" srcId="{C94DE429-816F-4A49-823F-1A72E42A0AF6}" destId="{FD2F21D8-CF55-4440-9CEE-D7625EADB809}" srcOrd="10" destOrd="0" presId="urn:microsoft.com/office/officeart/2005/8/layout/cycle2"/>
    <dgm:cxn modelId="{5FE053C5-DBD5-4324-AC64-963D520CB8F5}" type="presParOf" srcId="{C94DE429-816F-4A49-823F-1A72E42A0AF6}" destId="{C400E476-7E81-4FF3-906E-BF75A52CE453}" srcOrd="11" destOrd="0" presId="urn:microsoft.com/office/officeart/2005/8/layout/cycle2"/>
    <dgm:cxn modelId="{535AAD17-644E-4082-93C6-37FDD45F59DB}" type="presParOf" srcId="{C400E476-7E81-4FF3-906E-BF75A52CE453}" destId="{5BF599C2-2CDE-4E50-9525-3ED7978BFB73}" srcOrd="0" destOrd="0" presId="urn:microsoft.com/office/officeart/2005/8/layout/cycle2"/>
    <dgm:cxn modelId="{C5D03946-097D-43D9-BF31-3DA0E1DF42E3}" type="presParOf" srcId="{C94DE429-816F-4A49-823F-1A72E42A0AF6}" destId="{E2BC49D9-4C2F-4BBF-A5EE-9792835CC123}" srcOrd="12" destOrd="0" presId="urn:microsoft.com/office/officeart/2005/8/layout/cycle2"/>
    <dgm:cxn modelId="{52EF2A85-BACE-4C6E-85EB-2D12E1C7FBC1}" type="presParOf" srcId="{C94DE429-816F-4A49-823F-1A72E42A0AF6}" destId="{26395FB7-E043-4EAA-A767-2EE216FA3EAE}" srcOrd="13" destOrd="0" presId="urn:microsoft.com/office/officeart/2005/8/layout/cycle2"/>
    <dgm:cxn modelId="{6D9CCF4E-E6AD-4118-87B5-D64F207B99C6}" type="presParOf" srcId="{26395FB7-E043-4EAA-A767-2EE216FA3EAE}" destId="{1804150B-61EB-45AC-BA2B-E824F709BC46}" srcOrd="0" destOrd="0" presId="urn:microsoft.com/office/officeart/2005/8/layout/cycle2"/>
    <dgm:cxn modelId="{5612961C-7340-4357-90A0-1082FAE6F9CF}" type="presParOf" srcId="{C94DE429-816F-4A49-823F-1A72E42A0AF6}" destId="{50346F3A-982C-4569-8230-6ECCCE6A0B8C}" srcOrd="14" destOrd="0" presId="urn:microsoft.com/office/officeart/2005/8/layout/cycle2"/>
    <dgm:cxn modelId="{7F1CDAEC-B229-47E6-918B-D34E8B201B88}" type="presParOf" srcId="{C94DE429-816F-4A49-823F-1A72E42A0AF6}" destId="{86965F24-46CC-4F54-B1D4-2AB0038C592A}" srcOrd="15" destOrd="0" presId="urn:microsoft.com/office/officeart/2005/8/layout/cycle2"/>
    <dgm:cxn modelId="{2B2328E8-E4A2-4FBB-A297-78B827A495CA}" type="presParOf" srcId="{86965F24-46CC-4F54-B1D4-2AB0038C592A}" destId="{AF4B9C25-4094-4661-BDC4-F9BE9E9819EC}" srcOrd="0" destOrd="0" presId="urn:microsoft.com/office/officeart/2005/8/layout/cycle2"/>
    <dgm:cxn modelId="{CD8EABCE-C9BE-408F-A3FA-1E57D8BB6E66}" type="presParOf" srcId="{C94DE429-816F-4A49-823F-1A72E42A0AF6}" destId="{87CF8889-6DD1-4CBC-A1BA-761DEA2730E6}" srcOrd="16" destOrd="0" presId="urn:microsoft.com/office/officeart/2005/8/layout/cycle2"/>
    <dgm:cxn modelId="{FCB0FA2A-EF24-46BF-9283-CA45F29F06B0}" type="presParOf" srcId="{C94DE429-816F-4A49-823F-1A72E42A0AF6}" destId="{45521C51-784F-45EB-98F8-D68B23DC7A45}" srcOrd="17" destOrd="0" presId="urn:microsoft.com/office/officeart/2005/8/layout/cycle2"/>
    <dgm:cxn modelId="{9C7B6268-AA60-48E7-80E2-76B16AA4A7DB}" type="presParOf" srcId="{45521C51-784F-45EB-98F8-D68B23DC7A45}" destId="{7E20DD63-4DD9-4FEB-AF21-D4111654371C}" srcOrd="0" destOrd="0" presId="urn:microsoft.com/office/officeart/2005/8/layout/cycle2"/>
    <dgm:cxn modelId="{BA243222-8312-4705-8A65-C9837D75BFEF}" type="presParOf" srcId="{C94DE429-816F-4A49-823F-1A72E42A0AF6}" destId="{F7BB1356-036D-45A8-B1DE-4354427DE68E}" srcOrd="18" destOrd="0" presId="urn:microsoft.com/office/officeart/2005/8/layout/cycle2"/>
    <dgm:cxn modelId="{34133C63-756F-436E-9BFE-1EF2C466E68C}" type="presParOf" srcId="{C94DE429-816F-4A49-823F-1A72E42A0AF6}" destId="{B14FB5CE-A2A0-49A2-80BA-152D59679D2D}" srcOrd="19" destOrd="0" presId="urn:microsoft.com/office/officeart/2005/8/layout/cycle2"/>
    <dgm:cxn modelId="{E7A99EFB-2673-4D37-A9EA-F22404F5A7DE}" type="presParOf" srcId="{B14FB5CE-A2A0-49A2-80BA-152D59679D2D}" destId="{0C6DCCC6-14DB-48BE-9CAA-4854943CF119}" srcOrd="0" destOrd="0" presId="urn:microsoft.com/office/officeart/2005/8/layout/cycle2"/>
    <dgm:cxn modelId="{C0076641-E65F-4F34-862B-F4D3BCED560B}" type="presParOf" srcId="{C94DE429-816F-4A49-823F-1A72E42A0AF6}" destId="{DC3D9C08-2E44-4883-B1F6-AFC4A4DD6EBA}" srcOrd="20" destOrd="0" presId="urn:microsoft.com/office/officeart/2005/8/layout/cycle2"/>
    <dgm:cxn modelId="{4D1860DC-14D5-48AC-9E70-A56F82D7CFC0}" type="presParOf" srcId="{C94DE429-816F-4A49-823F-1A72E42A0AF6}" destId="{41542CF4-1149-4505-A258-5DB9EBD07A5B}" srcOrd="21" destOrd="0" presId="urn:microsoft.com/office/officeart/2005/8/layout/cycle2"/>
    <dgm:cxn modelId="{B12C503C-F3E0-483B-BDCC-FDDF0AB01F28}" type="presParOf" srcId="{41542CF4-1149-4505-A258-5DB9EBD07A5B}" destId="{A6BFEB2E-6F73-4447-A32A-45895CF7D963}" srcOrd="0" destOrd="0" presId="urn:microsoft.com/office/officeart/2005/8/layout/cycle2"/>
    <dgm:cxn modelId="{C8E2EB96-6AF4-4797-BB83-C08770210E87}" type="presParOf" srcId="{C94DE429-816F-4A49-823F-1A72E42A0AF6}" destId="{AA34C70B-865A-46FA-9D7B-D773B3B31DBF}" srcOrd="22" destOrd="0" presId="urn:microsoft.com/office/officeart/2005/8/layout/cycle2"/>
    <dgm:cxn modelId="{3C298F13-CB35-4D7F-B224-3B1BAFA9D20C}" type="presParOf" srcId="{C94DE429-816F-4A49-823F-1A72E42A0AF6}" destId="{007EDAE8-8E86-475E-963A-D9B7B26926CE}" srcOrd="23" destOrd="0" presId="urn:microsoft.com/office/officeart/2005/8/layout/cycle2"/>
    <dgm:cxn modelId="{1685B5B9-24D4-4B52-A1AF-2325A22CD56B}" type="presParOf" srcId="{007EDAE8-8E86-475E-963A-D9B7B26926CE}" destId="{3824AD76-595F-4304-8F5B-2143A944B834}" srcOrd="0" destOrd="0" presId="urn:microsoft.com/office/officeart/2005/8/layout/cycle2"/>
    <dgm:cxn modelId="{6AA93250-4F73-48CA-87BC-C41EE22E5B56}" type="presParOf" srcId="{C94DE429-816F-4A49-823F-1A72E42A0AF6}" destId="{4BD8E72A-E3BA-4045-AAFF-565A6A00F8D8}" srcOrd="24" destOrd="0" presId="urn:microsoft.com/office/officeart/2005/8/layout/cycle2"/>
    <dgm:cxn modelId="{CD6F0F3B-A723-4D91-B222-98C335969459}" type="presParOf" srcId="{C94DE429-816F-4A49-823F-1A72E42A0AF6}" destId="{6F17E4FC-6CA5-40B7-8797-AD9078B7C56C}" srcOrd="25" destOrd="0" presId="urn:microsoft.com/office/officeart/2005/8/layout/cycle2"/>
    <dgm:cxn modelId="{89A6E75B-2BB5-4121-B576-629422DD53DD}" type="presParOf" srcId="{6F17E4FC-6CA5-40B7-8797-AD9078B7C56C}" destId="{329D40D8-B2B7-4748-B9A5-4AE8DB62AD84}" srcOrd="0" destOrd="0" presId="urn:microsoft.com/office/officeart/2005/8/layout/cycle2"/>
    <dgm:cxn modelId="{8F9A7097-4D62-4DCB-B49B-7FE66568B066}" type="presParOf" srcId="{C94DE429-816F-4A49-823F-1A72E42A0AF6}" destId="{4CA9C45B-0A36-48BC-8447-3230DB022A99}" srcOrd="26" destOrd="0" presId="urn:microsoft.com/office/officeart/2005/8/layout/cycle2"/>
    <dgm:cxn modelId="{B707D2EB-C300-47B6-8FD1-F18776D75F04}" type="presParOf" srcId="{C94DE429-816F-4A49-823F-1A72E42A0AF6}" destId="{C58A609F-647B-4CF9-9A00-1636FE0EC5AB}" srcOrd="27" destOrd="0" presId="urn:microsoft.com/office/officeart/2005/8/layout/cycle2"/>
    <dgm:cxn modelId="{87704811-F415-4832-80B6-6E82CD58AD05}" type="presParOf" srcId="{C58A609F-647B-4CF9-9A00-1636FE0EC5AB}" destId="{99D369BD-05D0-4D7B-80CA-BD5DD5F635E9}" srcOrd="0" destOrd="0" presId="urn:microsoft.com/office/officeart/2005/8/layout/cycle2"/>
    <dgm:cxn modelId="{A02597B0-6051-49C3-99A2-AE130016B671}" type="presParOf" srcId="{C94DE429-816F-4A49-823F-1A72E42A0AF6}" destId="{EF7AB82A-47CA-4412-A25C-F2D6900BC8EA}" srcOrd="28" destOrd="0" presId="urn:microsoft.com/office/officeart/2005/8/layout/cycle2"/>
    <dgm:cxn modelId="{42CD37BD-D8E3-42C4-95A9-7E215EA5885A}" type="presParOf" srcId="{C94DE429-816F-4A49-823F-1A72E42A0AF6}" destId="{E1DCBBC7-16C4-443D-9865-A95491623510}" srcOrd="29" destOrd="0" presId="urn:microsoft.com/office/officeart/2005/8/layout/cycle2"/>
    <dgm:cxn modelId="{9AEECD66-EB6E-4270-B049-A93FEA77A370}" type="presParOf" srcId="{E1DCBBC7-16C4-443D-9865-A95491623510}" destId="{89652387-8F6D-4E0F-89A0-4D56FF216A9B}" srcOrd="0" destOrd="0" presId="urn:microsoft.com/office/officeart/2005/8/layout/cycle2"/>
    <dgm:cxn modelId="{A8A77232-D5F1-4CEE-ADB3-A5678EE08983}" type="presParOf" srcId="{C94DE429-816F-4A49-823F-1A72E42A0AF6}" destId="{35FBF27D-BB83-4CCA-910E-3E82C1106755}" srcOrd="30" destOrd="0" presId="urn:microsoft.com/office/officeart/2005/8/layout/cycle2"/>
    <dgm:cxn modelId="{A7FF42E0-C1BF-4AAB-8D57-EE1341004D3E}" type="presParOf" srcId="{C94DE429-816F-4A49-823F-1A72E42A0AF6}" destId="{AA3EA9D2-E886-438A-9115-7C86EF0B7823}" srcOrd="31" destOrd="0" presId="urn:microsoft.com/office/officeart/2005/8/layout/cycle2"/>
    <dgm:cxn modelId="{A68EA617-150A-4A04-9F3A-89000EF70902}" type="presParOf" srcId="{AA3EA9D2-E886-438A-9115-7C86EF0B7823}" destId="{24FD9CB0-38C5-4718-B103-A5FAAA7DB839}" srcOrd="0" destOrd="0" presId="urn:microsoft.com/office/officeart/2005/8/layout/cycle2"/>
    <dgm:cxn modelId="{4F6134DE-0B9B-477D-AD28-26174AFC833C}" type="presParOf" srcId="{C94DE429-816F-4A49-823F-1A72E42A0AF6}" destId="{2B20FF6B-58B2-471F-A40D-BB1333FDE66D}" srcOrd="32" destOrd="0" presId="urn:microsoft.com/office/officeart/2005/8/layout/cycle2"/>
    <dgm:cxn modelId="{9AE8F513-016A-4008-BE24-EFD992CC5B31}" type="presParOf" srcId="{C94DE429-816F-4A49-823F-1A72E42A0AF6}" destId="{35ABCED9-D36B-4BE0-8E0D-9DAE48984B67}" srcOrd="33" destOrd="0" presId="urn:microsoft.com/office/officeart/2005/8/layout/cycle2"/>
    <dgm:cxn modelId="{A534B086-88FA-4C49-8694-6DDE42185375}" type="presParOf" srcId="{35ABCED9-D36B-4BE0-8E0D-9DAE48984B67}" destId="{78074DA2-C871-4932-A2F0-AB4364FF110B}" srcOrd="0" destOrd="0" presId="urn:microsoft.com/office/officeart/2005/8/layout/cycle2"/>
    <dgm:cxn modelId="{794DF856-DDBC-4655-B406-EEA2988B7019}" type="presParOf" srcId="{C94DE429-816F-4A49-823F-1A72E42A0AF6}" destId="{6425153F-02A0-4694-A98B-2B52B1EE1DE2}" srcOrd="34" destOrd="0" presId="urn:microsoft.com/office/officeart/2005/8/layout/cycle2"/>
    <dgm:cxn modelId="{D4A7D0F7-3B01-4305-BA0C-FA913D7BEE22}" type="presParOf" srcId="{C94DE429-816F-4A49-823F-1A72E42A0AF6}" destId="{CED20AB6-079C-43AF-AB75-F3174E617A64}" srcOrd="35" destOrd="0" presId="urn:microsoft.com/office/officeart/2005/8/layout/cycle2"/>
    <dgm:cxn modelId="{6DFC8D72-539C-4FD5-ABD0-0CB6EACE9916}" type="presParOf" srcId="{CED20AB6-079C-43AF-AB75-F3174E617A64}" destId="{ED74C7F6-A94F-40C3-9D8F-B1477CCF173F}" srcOrd="0" destOrd="0" presId="urn:microsoft.com/office/officeart/2005/8/layout/cycle2"/>
    <dgm:cxn modelId="{434F4BFC-E3E9-45E0-8413-357FBB820F4F}" type="presParOf" srcId="{C94DE429-816F-4A49-823F-1A72E42A0AF6}" destId="{7F2C76FC-5933-46A3-91FA-EE26A581DC73}" srcOrd="36" destOrd="0" presId="urn:microsoft.com/office/officeart/2005/8/layout/cycle2"/>
    <dgm:cxn modelId="{ECA2E5E3-0BA9-4C05-A5F4-4E19CF66DC9E}" type="presParOf" srcId="{C94DE429-816F-4A49-823F-1A72E42A0AF6}" destId="{5B4A250D-FE78-4D57-85D4-DE97FAB5D7EB}" srcOrd="37" destOrd="0" presId="urn:microsoft.com/office/officeart/2005/8/layout/cycle2"/>
    <dgm:cxn modelId="{85ED5B3F-2BD7-475E-AFC5-237AD46709C2}" type="presParOf" srcId="{5B4A250D-FE78-4D57-85D4-DE97FAB5D7EB}" destId="{C9A6F056-1F5E-435B-8EDC-5E212153EA7C}"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1280D-48BE-49E0-8376-B0669CFDD864}">
      <dsp:nvSpPr>
        <dsp:cNvPr id="0" name=""/>
        <dsp:cNvSpPr/>
      </dsp:nvSpPr>
      <dsp:spPr>
        <a:xfrm>
          <a:off x="4889751" y="-12552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 </a:t>
          </a:r>
        </a:p>
        <a:p>
          <a:pPr marL="0" lvl="0" indent="0" algn="ctr" defTabSz="311150">
            <a:lnSpc>
              <a:spcPct val="90000"/>
            </a:lnSpc>
            <a:spcBef>
              <a:spcPct val="0"/>
            </a:spcBef>
            <a:spcAft>
              <a:spcPct val="35000"/>
            </a:spcAft>
            <a:buNone/>
          </a:pPr>
          <a:r>
            <a:rPr lang="en-US" sz="700" b="1" i="0" kern="1200" dirty="0">
              <a:latin typeface="Century Gothic" panose="020B0502020202020204" pitchFamily="34" charset="0"/>
            </a:rPr>
            <a:t>Group Agreement</a:t>
          </a:r>
        </a:p>
        <a:p>
          <a:pPr marL="0" lvl="0" indent="0" algn="ctr" defTabSz="311150">
            <a:lnSpc>
              <a:spcPct val="90000"/>
            </a:lnSpc>
            <a:spcBef>
              <a:spcPct val="0"/>
            </a:spcBef>
            <a:spcAft>
              <a:spcPct val="35000"/>
            </a:spcAft>
            <a:buNone/>
          </a:pPr>
          <a:r>
            <a:rPr lang="en-US" sz="600" b="1" i="0" kern="1200" dirty="0">
              <a:latin typeface="Century Gothic" panose="020B0502020202020204" pitchFamily="34" charset="0"/>
            </a:rPr>
            <a:t>Contraception &amp; Parenthood</a:t>
          </a:r>
        </a:p>
        <a:p>
          <a:pPr marL="0" lvl="0" indent="0" algn="ctr" defTabSz="311150">
            <a:lnSpc>
              <a:spcPct val="90000"/>
            </a:lnSpc>
            <a:spcBef>
              <a:spcPct val="0"/>
            </a:spcBef>
            <a:spcAft>
              <a:spcPct val="35000"/>
            </a:spcAft>
            <a:buNone/>
          </a:pPr>
          <a:r>
            <a:rPr lang="en-US" sz="700" b="1" i="0" kern="1200" dirty="0">
              <a:latin typeface="Century Gothic" panose="020B0502020202020204" pitchFamily="34" charset="0"/>
            </a:rPr>
            <a:t>(Integrity</a:t>
          </a:r>
          <a:r>
            <a:rPr lang="en-US" sz="700" kern="1200" dirty="0">
              <a:latin typeface="Century Gothic" panose="020B0502020202020204" pitchFamily="34" charset="0"/>
            </a:rPr>
            <a:t>)</a:t>
          </a:r>
        </a:p>
      </dsp:txBody>
      <dsp:txXfrm>
        <a:off x="5019868" y="5372"/>
        <a:ext cx="628263" cy="632045"/>
      </dsp:txXfrm>
    </dsp:sp>
    <dsp:sp modelId="{B8911D85-E504-408B-A517-8D0B6438D675}">
      <dsp:nvSpPr>
        <dsp:cNvPr id="0" name=""/>
        <dsp:cNvSpPr/>
      </dsp:nvSpPr>
      <dsp:spPr>
        <a:xfrm rot="568421">
          <a:off x="5787730" y="292195"/>
          <a:ext cx="3842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5787809" y="334493"/>
        <a:ext cx="26897" cy="129743"/>
      </dsp:txXfrm>
    </dsp:sp>
    <dsp:sp modelId="{B07E529D-D9E8-48E5-892B-4D58714015A4}">
      <dsp:nvSpPr>
        <dsp:cNvPr id="0" name=""/>
        <dsp:cNvSpPr/>
      </dsp:nvSpPr>
      <dsp:spPr>
        <a:xfrm>
          <a:off x="5837782" y="3266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2</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Sexual Consent (Integrity HSB)</a:t>
          </a:r>
        </a:p>
      </dsp:txBody>
      <dsp:txXfrm>
        <a:off x="5967899" y="163570"/>
        <a:ext cx="628263" cy="632045"/>
      </dsp:txXfrm>
    </dsp:sp>
    <dsp:sp modelId="{8D89B8A1-9B32-4EF8-9377-27F6F382A84F}">
      <dsp:nvSpPr>
        <dsp:cNvPr id="0" name=""/>
        <dsp:cNvSpPr/>
      </dsp:nvSpPr>
      <dsp:spPr>
        <a:xfrm rot="1705263">
          <a:off x="6684806" y="599690"/>
          <a:ext cx="3786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6685491" y="640234"/>
        <a:ext cx="26503" cy="129743"/>
      </dsp:txXfrm>
    </dsp:sp>
    <dsp:sp modelId="{3DDC1913-EF99-487B-BD79-124510B0CBE9}">
      <dsp:nvSpPr>
        <dsp:cNvPr id="0" name=""/>
        <dsp:cNvSpPr/>
      </dsp:nvSpPr>
      <dsp:spPr>
        <a:xfrm>
          <a:off x="6683080" y="490121"/>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3 </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Relationships with role models </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(including online)</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HSB</a:t>
          </a:r>
          <a:endParaRPr lang="en-US" sz="700" kern="1200" dirty="0">
            <a:latin typeface="Century Gothic" panose="020B0502020202020204" pitchFamily="34" charset="0"/>
          </a:endParaRPr>
        </a:p>
      </dsp:txBody>
      <dsp:txXfrm>
        <a:off x="6813197" y="621022"/>
        <a:ext cx="628263" cy="632045"/>
      </dsp:txXfrm>
    </dsp:sp>
    <dsp:sp modelId="{DE0AAFE9-4FEB-4FF9-AF82-5ABF7472E31D}">
      <dsp:nvSpPr>
        <dsp:cNvPr id="0" name=""/>
        <dsp:cNvSpPr/>
      </dsp:nvSpPr>
      <dsp:spPr>
        <a:xfrm rot="2842105">
          <a:off x="7433616" y="1181723"/>
          <a:ext cx="3697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7435406" y="1220890"/>
        <a:ext cx="25880" cy="129743"/>
      </dsp:txXfrm>
    </dsp:sp>
    <dsp:sp modelId="{195F5505-4AA9-473C-BEA7-F338442B924F}">
      <dsp:nvSpPr>
        <dsp:cNvPr id="0" name=""/>
        <dsp:cNvSpPr/>
      </dsp:nvSpPr>
      <dsp:spPr>
        <a:xfrm>
          <a:off x="7334043" y="1197255"/>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4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Healthy Relationships</a:t>
          </a:r>
          <a:endParaRPr lang="en-US" sz="700" kern="1200" dirty="0">
            <a:latin typeface="Century Gothic" panose="020B0502020202020204" pitchFamily="34" charset="0"/>
          </a:endParaRPr>
        </a:p>
      </dsp:txBody>
      <dsp:txXfrm>
        <a:off x="7464160" y="1328156"/>
        <a:ext cx="628263" cy="632045"/>
      </dsp:txXfrm>
    </dsp:sp>
    <dsp:sp modelId="{40658FC7-86CC-4E55-9BA4-69ABD11CEE0C}">
      <dsp:nvSpPr>
        <dsp:cNvPr id="0" name=""/>
        <dsp:cNvSpPr/>
      </dsp:nvSpPr>
      <dsp:spPr>
        <a:xfrm rot="3978947">
          <a:off x="7952861" y="1975217"/>
          <a:ext cx="3612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7956103" y="2013501"/>
        <a:ext cx="25288" cy="129743"/>
      </dsp:txXfrm>
    </dsp:sp>
    <dsp:sp modelId="{DA7B7128-FC5D-42CA-977D-0E50EB06A36E}">
      <dsp:nvSpPr>
        <dsp:cNvPr id="0" name=""/>
        <dsp:cNvSpPr/>
      </dsp:nvSpPr>
      <dsp:spPr>
        <a:xfrm>
          <a:off x="7720129" y="2077442"/>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5</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Under Pressure</a:t>
          </a:r>
        </a:p>
      </dsp:txBody>
      <dsp:txXfrm>
        <a:off x="7850246" y="2208343"/>
        <a:ext cx="628263" cy="632045"/>
      </dsp:txXfrm>
    </dsp:sp>
    <dsp:sp modelId="{EFFCC9BE-1324-447A-9647-150030C1E86B}">
      <dsp:nvSpPr>
        <dsp:cNvPr id="0" name=""/>
        <dsp:cNvSpPr/>
      </dsp:nvSpPr>
      <dsp:spPr>
        <a:xfrm rot="5115789">
          <a:off x="8186137" y="2894169"/>
          <a:ext cx="3568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8191047" y="2932082"/>
        <a:ext cx="24979" cy="129743"/>
      </dsp:txXfrm>
    </dsp:sp>
    <dsp:sp modelId="{FD2F21D8-CF55-4440-9CEE-D7625EADB809}">
      <dsp:nvSpPr>
        <dsp:cNvPr id="0" name=""/>
        <dsp:cNvSpPr/>
      </dsp:nvSpPr>
      <dsp:spPr>
        <a:xfrm>
          <a:off x="7799499" y="303529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6</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First AID </a:t>
          </a:r>
        </a:p>
      </dsp:txBody>
      <dsp:txXfrm>
        <a:off x="7929616" y="3166200"/>
        <a:ext cx="628263" cy="632045"/>
      </dsp:txXfrm>
    </dsp:sp>
    <dsp:sp modelId="{C400E476-7E81-4FF3-906E-BF75A52CE453}">
      <dsp:nvSpPr>
        <dsp:cNvPr id="0" name=""/>
        <dsp:cNvSpPr/>
      </dsp:nvSpPr>
      <dsp:spPr>
        <a:xfrm rot="6252632">
          <a:off x="8108105" y="3838986"/>
          <a:ext cx="35837"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8114800" y="3877022"/>
        <a:ext cx="25086" cy="129743"/>
      </dsp:txXfrm>
    </dsp:sp>
    <dsp:sp modelId="{E2BC49D9-4C2F-4BBF-A5EE-9792835CC123}">
      <dsp:nvSpPr>
        <dsp:cNvPr id="0" name=""/>
        <dsp:cNvSpPr/>
      </dsp:nvSpPr>
      <dsp:spPr>
        <a:xfrm>
          <a:off x="7563553" y="3967029"/>
          <a:ext cx="888497" cy="893847"/>
        </a:xfrm>
        <a:prstGeom prst="ellipse">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7</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Careers &amp;</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Options</a:t>
          </a:r>
        </a:p>
      </dsp:txBody>
      <dsp:txXfrm>
        <a:off x="7693670" y="4097930"/>
        <a:ext cx="628263" cy="632045"/>
      </dsp:txXfrm>
    </dsp:sp>
    <dsp:sp modelId="{26395FB7-E043-4EAA-A767-2EE216FA3EAE}">
      <dsp:nvSpPr>
        <dsp:cNvPr id="0" name=""/>
        <dsp:cNvSpPr/>
      </dsp:nvSpPr>
      <dsp:spPr>
        <a:xfrm rot="7389474">
          <a:off x="7727261" y="4707286"/>
          <a:ext cx="36518"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7735734" y="4745947"/>
        <a:ext cx="25563" cy="129743"/>
      </dsp:txXfrm>
    </dsp:sp>
    <dsp:sp modelId="{50346F3A-982C-4569-8230-6ECCCE6A0B8C}">
      <dsp:nvSpPr>
        <dsp:cNvPr id="0" name=""/>
        <dsp:cNvSpPr/>
      </dsp:nvSpPr>
      <dsp:spPr>
        <a:xfrm>
          <a:off x="7037859" y="4771664"/>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8</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Aspirations</a:t>
          </a:r>
        </a:p>
      </dsp:txBody>
      <dsp:txXfrm>
        <a:off x="7167976" y="4902565"/>
        <a:ext cx="628263" cy="632045"/>
      </dsp:txXfrm>
    </dsp:sp>
    <dsp:sp modelId="{86965F24-46CC-4F54-B1D4-2AB0038C592A}">
      <dsp:nvSpPr>
        <dsp:cNvPr id="0" name=""/>
        <dsp:cNvSpPr/>
      </dsp:nvSpPr>
      <dsp:spPr>
        <a:xfrm rot="9279168">
          <a:off x="6429433" y="5492975"/>
          <a:ext cx="490395"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6491181" y="5522336"/>
        <a:ext cx="425524" cy="129743"/>
      </dsp:txXfrm>
    </dsp:sp>
    <dsp:sp modelId="{87CF8889-6DD1-4CBC-A1BA-761DEA2730E6}">
      <dsp:nvSpPr>
        <dsp:cNvPr id="0" name=""/>
        <dsp:cNvSpPr/>
      </dsp:nvSpPr>
      <dsp:spPr>
        <a:xfrm>
          <a:off x="5397819" y="5548561"/>
          <a:ext cx="888497" cy="893847"/>
        </a:xfrm>
        <a:prstGeom prst="ellipse">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9</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Careers</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Jobs Jobs </a:t>
          </a:r>
          <a:r>
            <a:rPr lang="en-US" sz="700" b="1" kern="1200" dirty="0" err="1">
              <a:latin typeface="Century Gothic" panose="020B0502020202020204" pitchFamily="34" charset="0"/>
            </a:rPr>
            <a:t>Jobs</a:t>
          </a:r>
          <a:endParaRPr lang="en-US" sz="700" kern="1200" dirty="0">
            <a:latin typeface="Century Gothic" panose="020B0502020202020204" pitchFamily="34" charset="0"/>
          </a:endParaRPr>
        </a:p>
      </dsp:txBody>
      <dsp:txXfrm>
        <a:off x="5527936" y="5679462"/>
        <a:ext cx="628263" cy="632045"/>
      </dsp:txXfrm>
    </dsp:sp>
    <dsp:sp modelId="{45521C51-784F-45EB-98F8-D68B23DC7A45}">
      <dsp:nvSpPr>
        <dsp:cNvPr id="0" name=""/>
        <dsp:cNvSpPr/>
      </dsp:nvSpPr>
      <dsp:spPr>
        <a:xfrm rot="20708079">
          <a:off x="6279011" y="5768835"/>
          <a:ext cx="19231"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6279108" y="5812822"/>
        <a:ext cx="13462" cy="129743"/>
      </dsp:txXfrm>
    </dsp:sp>
    <dsp:sp modelId="{F7BB1356-036D-45A8-B1DE-4354427DE68E}">
      <dsp:nvSpPr>
        <dsp:cNvPr id="0" name=""/>
        <dsp:cNvSpPr/>
      </dsp:nvSpPr>
      <dsp:spPr>
        <a:xfrm>
          <a:off x="6291989" y="5311220"/>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10</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Sex &amp; The Media</a:t>
          </a:r>
          <a:endParaRPr lang="en-US" sz="700" kern="1200" dirty="0">
            <a:latin typeface="Century Gothic" panose="020B0502020202020204" pitchFamily="34" charset="0"/>
          </a:endParaRPr>
        </a:p>
      </dsp:txBody>
      <dsp:txXfrm>
        <a:off x="6422106" y="5442121"/>
        <a:ext cx="628263" cy="632045"/>
      </dsp:txXfrm>
    </dsp:sp>
    <dsp:sp modelId="{B14FB5CE-A2A0-49A2-80BA-152D59679D2D}">
      <dsp:nvSpPr>
        <dsp:cNvPr id="0" name=""/>
        <dsp:cNvSpPr/>
      </dsp:nvSpPr>
      <dsp:spPr>
        <a:xfrm rot="10145474">
          <a:off x="4810574" y="5982920"/>
          <a:ext cx="545247"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4874859" y="6020029"/>
        <a:ext cx="480376" cy="129743"/>
      </dsp:txXfrm>
    </dsp:sp>
    <dsp:sp modelId="{DC3D9C08-2E44-4883-B1F6-AFC4A4DD6EBA}">
      <dsp:nvSpPr>
        <dsp:cNvPr id="0" name=""/>
        <dsp:cNvSpPr/>
      </dsp:nvSpPr>
      <dsp:spPr>
        <a:xfrm>
          <a:off x="4409180" y="5674090"/>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11</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Inclusive LGBTQ+ Gender prejudice &amp; Sexism</a:t>
          </a:r>
          <a:endParaRPr lang="en-US" sz="700" kern="1200" dirty="0">
            <a:latin typeface="Century Gothic" panose="020B0502020202020204" pitchFamily="34" charset="0"/>
          </a:endParaRPr>
        </a:p>
      </dsp:txBody>
      <dsp:txXfrm>
        <a:off x="4539297" y="5804991"/>
        <a:ext cx="628263" cy="632045"/>
      </dsp:txXfrm>
    </dsp:sp>
    <dsp:sp modelId="{41542CF4-1149-4505-A258-5DB9EBD07A5B}">
      <dsp:nvSpPr>
        <dsp:cNvPr id="0" name=""/>
        <dsp:cNvSpPr/>
      </dsp:nvSpPr>
      <dsp:spPr>
        <a:xfrm rot="11936842">
          <a:off x="4380818" y="5857205"/>
          <a:ext cx="3820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4391969" y="5902313"/>
        <a:ext cx="26743" cy="129743"/>
      </dsp:txXfrm>
    </dsp:sp>
    <dsp:sp modelId="{AA34C70B-865A-46FA-9D7B-D773B3B31DBF}">
      <dsp:nvSpPr>
        <dsp:cNvPr id="0" name=""/>
        <dsp:cNvSpPr/>
      </dsp:nvSpPr>
      <dsp:spPr>
        <a:xfrm>
          <a:off x="3500117" y="536200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12</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Healthy Relationships HSB</a:t>
          </a:r>
          <a:endParaRPr lang="en-US" sz="700" kern="1200" dirty="0">
            <a:latin typeface="Century Gothic" panose="020B0502020202020204" pitchFamily="34" charset="0"/>
          </a:endParaRPr>
        </a:p>
      </dsp:txBody>
      <dsp:txXfrm>
        <a:off x="3630234" y="5492910"/>
        <a:ext cx="628263" cy="632045"/>
      </dsp:txXfrm>
    </dsp:sp>
    <dsp:sp modelId="{007EDAE8-8E86-475E-963A-D9B7B26926CE}">
      <dsp:nvSpPr>
        <dsp:cNvPr id="0" name=""/>
        <dsp:cNvSpPr/>
      </dsp:nvSpPr>
      <dsp:spPr>
        <a:xfrm rot="13073684">
          <a:off x="3547246" y="5406292"/>
          <a:ext cx="3743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3557293" y="5452988"/>
        <a:ext cx="26205" cy="129743"/>
      </dsp:txXfrm>
    </dsp:sp>
    <dsp:sp modelId="{4BD8E72A-E3BA-4045-AAFF-565A6A00F8D8}">
      <dsp:nvSpPr>
        <dsp:cNvPr id="0" name=""/>
        <dsp:cNvSpPr/>
      </dsp:nvSpPr>
      <dsp:spPr>
        <a:xfrm>
          <a:off x="2741642" y="4771664"/>
          <a:ext cx="888497" cy="893847"/>
        </a:xfrm>
        <a:prstGeom prst="ellipse">
          <a:avLst/>
        </a:prstGeom>
        <a:solidFill>
          <a:srgbClr val="FF33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13</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Grooming (Including Online)</a:t>
          </a:r>
        </a:p>
      </dsp:txBody>
      <dsp:txXfrm>
        <a:off x="2871759" y="4902565"/>
        <a:ext cx="628263" cy="632045"/>
      </dsp:txXfrm>
    </dsp:sp>
    <dsp:sp modelId="{6F17E4FC-6CA5-40B7-8797-AD9078B7C56C}">
      <dsp:nvSpPr>
        <dsp:cNvPr id="0" name=""/>
        <dsp:cNvSpPr/>
      </dsp:nvSpPr>
      <dsp:spPr>
        <a:xfrm rot="14210526">
          <a:off x="2905350" y="4709017"/>
          <a:ext cx="36518"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2913823" y="4756850"/>
        <a:ext cx="25563" cy="129743"/>
      </dsp:txXfrm>
    </dsp:sp>
    <dsp:sp modelId="{4CA9C45B-0A36-48BC-8447-3230DB022A99}">
      <dsp:nvSpPr>
        <dsp:cNvPr id="0" name=""/>
        <dsp:cNvSpPr/>
      </dsp:nvSpPr>
      <dsp:spPr>
        <a:xfrm>
          <a:off x="2215948" y="396702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14</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Healthy Lifestyle</a:t>
          </a:r>
        </a:p>
      </dsp:txBody>
      <dsp:txXfrm>
        <a:off x="2346065" y="4097930"/>
        <a:ext cx="628263" cy="632045"/>
      </dsp:txXfrm>
    </dsp:sp>
    <dsp:sp modelId="{C58A609F-647B-4CF9-9A00-1636FE0EC5AB}">
      <dsp:nvSpPr>
        <dsp:cNvPr id="0" name=""/>
        <dsp:cNvSpPr/>
      </dsp:nvSpPr>
      <dsp:spPr>
        <a:xfrm rot="15347368">
          <a:off x="2524554" y="3840952"/>
          <a:ext cx="35837"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2531249" y="3889410"/>
        <a:ext cx="25086" cy="129743"/>
      </dsp:txXfrm>
    </dsp:sp>
    <dsp:sp modelId="{EF7AB82A-47CA-4412-A25C-F2D6900BC8EA}">
      <dsp:nvSpPr>
        <dsp:cNvPr id="0" name=""/>
        <dsp:cNvSpPr/>
      </dsp:nvSpPr>
      <dsp:spPr>
        <a:xfrm>
          <a:off x="1980002" y="303529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15</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County Lines &amp; Gangs</a:t>
          </a:r>
        </a:p>
      </dsp:txBody>
      <dsp:txXfrm>
        <a:off x="2110119" y="3166200"/>
        <a:ext cx="628263" cy="632045"/>
      </dsp:txXfrm>
    </dsp:sp>
    <dsp:sp modelId="{E1DCBBC7-16C4-443D-9865-A95491623510}">
      <dsp:nvSpPr>
        <dsp:cNvPr id="0" name=""/>
        <dsp:cNvSpPr/>
      </dsp:nvSpPr>
      <dsp:spPr>
        <a:xfrm rot="16484211">
          <a:off x="2446011" y="2896182"/>
          <a:ext cx="3568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2450921" y="2944763"/>
        <a:ext cx="24979" cy="129743"/>
      </dsp:txXfrm>
    </dsp:sp>
    <dsp:sp modelId="{35FBF27D-BB83-4CCA-910E-3E82C1106755}">
      <dsp:nvSpPr>
        <dsp:cNvPr id="0" name=""/>
        <dsp:cNvSpPr/>
      </dsp:nvSpPr>
      <dsp:spPr>
        <a:xfrm>
          <a:off x="2059373" y="2077442"/>
          <a:ext cx="888497" cy="893847"/>
        </a:xfrm>
        <a:prstGeom prst="ellipse">
          <a:avLst/>
        </a:prstGeom>
        <a:solidFill>
          <a:srgbClr val="33CC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16</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LGTBQ+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Why we don’t guess….</a:t>
          </a:r>
        </a:p>
      </dsp:txBody>
      <dsp:txXfrm>
        <a:off x="2189490" y="2208343"/>
        <a:ext cx="628263" cy="632045"/>
      </dsp:txXfrm>
    </dsp:sp>
    <dsp:sp modelId="{AA3EA9D2-E886-438A-9115-7C86EF0B7823}">
      <dsp:nvSpPr>
        <dsp:cNvPr id="0" name=""/>
        <dsp:cNvSpPr/>
      </dsp:nvSpPr>
      <dsp:spPr>
        <a:xfrm rot="17621053">
          <a:off x="2678190" y="1977089"/>
          <a:ext cx="3612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2681432" y="2025299"/>
        <a:ext cx="25288" cy="129743"/>
      </dsp:txXfrm>
    </dsp:sp>
    <dsp:sp modelId="{2B20FF6B-58B2-471F-A40D-BB1333FDE66D}">
      <dsp:nvSpPr>
        <dsp:cNvPr id="0" name=""/>
        <dsp:cNvSpPr/>
      </dsp:nvSpPr>
      <dsp:spPr>
        <a:xfrm>
          <a:off x="2445458" y="1197255"/>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17</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Digital Footprint &amp; Employability</a:t>
          </a:r>
        </a:p>
      </dsp:txBody>
      <dsp:txXfrm>
        <a:off x="2575575" y="1328156"/>
        <a:ext cx="628263" cy="632045"/>
      </dsp:txXfrm>
    </dsp:sp>
    <dsp:sp modelId="{35ABCED9-D36B-4BE0-8E0D-9DAE48984B67}">
      <dsp:nvSpPr>
        <dsp:cNvPr id="0" name=""/>
        <dsp:cNvSpPr/>
      </dsp:nvSpPr>
      <dsp:spPr>
        <a:xfrm rot="18757895">
          <a:off x="3195994" y="1183263"/>
          <a:ext cx="3697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3197784" y="1230590"/>
        <a:ext cx="25880" cy="129743"/>
      </dsp:txXfrm>
    </dsp:sp>
    <dsp:sp modelId="{6425153F-02A0-4694-A98B-2B52B1EE1DE2}">
      <dsp:nvSpPr>
        <dsp:cNvPr id="0" name=""/>
        <dsp:cNvSpPr/>
      </dsp:nvSpPr>
      <dsp:spPr>
        <a:xfrm>
          <a:off x="3096421" y="490121"/>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18 </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Politics &amp; Choices</a:t>
          </a:r>
        </a:p>
      </dsp:txBody>
      <dsp:txXfrm>
        <a:off x="3226538" y="621022"/>
        <a:ext cx="628263" cy="632045"/>
      </dsp:txXfrm>
    </dsp:sp>
    <dsp:sp modelId="{CED20AB6-079C-43AF-AB75-F3174E617A64}">
      <dsp:nvSpPr>
        <dsp:cNvPr id="0" name=""/>
        <dsp:cNvSpPr/>
      </dsp:nvSpPr>
      <dsp:spPr>
        <a:xfrm rot="19894737">
          <a:off x="3943445" y="600710"/>
          <a:ext cx="3786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3944130" y="646660"/>
        <a:ext cx="26503" cy="129743"/>
      </dsp:txXfrm>
    </dsp:sp>
    <dsp:sp modelId="{7F2C76FC-5933-46A3-91FA-EE26A581DC73}">
      <dsp:nvSpPr>
        <dsp:cNvPr id="0" name=""/>
        <dsp:cNvSpPr/>
      </dsp:nvSpPr>
      <dsp:spPr>
        <a:xfrm>
          <a:off x="3941719" y="32669"/>
          <a:ext cx="888497" cy="893847"/>
        </a:xfrm>
        <a:prstGeom prst="ellipse">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19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Careers Moving into Y10</a:t>
          </a:r>
        </a:p>
      </dsp:txBody>
      <dsp:txXfrm>
        <a:off x="4071836" y="163570"/>
        <a:ext cx="628263" cy="632045"/>
      </dsp:txXfrm>
    </dsp:sp>
    <dsp:sp modelId="{5B4A250D-FE78-4D57-85D4-DE97FAB5D7EB}">
      <dsp:nvSpPr>
        <dsp:cNvPr id="0" name=""/>
        <dsp:cNvSpPr/>
      </dsp:nvSpPr>
      <dsp:spPr>
        <a:xfrm rot="21031579">
          <a:off x="4839699" y="292553"/>
          <a:ext cx="3842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839778" y="336749"/>
        <a:ext cx="26897" cy="12974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2946029" cy="497046"/>
          </a:xfrm>
          <a:prstGeom prst="rect">
            <a:avLst/>
          </a:prstGeom>
        </p:spPr>
        <p:txBody>
          <a:bodyPr vert="horz" lIns="91458" tIns="45729" rIns="91458" bIns="45729" rtlCol="0"/>
          <a:lstStyle>
            <a:lvl1pPr algn="l">
              <a:defRPr sz="1200"/>
            </a:lvl1pPr>
          </a:lstStyle>
          <a:p>
            <a:endParaRPr lang="en-GB" dirty="0"/>
          </a:p>
        </p:txBody>
      </p:sp>
      <p:sp>
        <p:nvSpPr>
          <p:cNvPr id="3" name="Date Placeholder 2"/>
          <p:cNvSpPr>
            <a:spLocks noGrp="1"/>
          </p:cNvSpPr>
          <p:nvPr>
            <p:ph type="dt" sz="quarter" idx="1"/>
          </p:nvPr>
        </p:nvSpPr>
        <p:spPr>
          <a:xfrm>
            <a:off x="3851645" y="1"/>
            <a:ext cx="2946029" cy="497046"/>
          </a:xfrm>
          <a:prstGeom prst="rect">
            <a:avLst/>
          </a:prstGeom>
        </p:spPr>
        <p:txBody>
          <a:bodyPr vert="horz" lIns="91458" tIns="45729" rIns="91458" bIns="45729" rtlCol="0"/>
          <a:lstStyle>
            <a:lvl1pPr algn="r">
              <a:defRPr sz="1200"/>
            </a:lvl1pPr>
          </a:lstStyle>
          <a:p>
            <a:fld id="{37849FCE-966B-40EB-BF1A-0D31FE8BCC3B}" type="datetimeFigureOut">
              <a:rPr lang="en-GB" smtClean="0"/>
              <a:t>26/08/2026</a:t>
            </a:fld>
            <a:endParaRPr lang="en-GB" dirty="0"/>
          </a:p>
        </p:txBody>
      </p:sp>
      <p:sp>
        <p:nvSpPr>
          <p:cNvPr id="4" name="Footer Placeholder 3"/>
          <p:cNvSpPr>
            <a:spLocks noGrp="1"/>
          </p:cNvSpPr>
          <p:nvPr>
            <p:ph type="ftr" sz="quarter" idx="2"/>
          </p:nvPr>
        </p:nvSpPr>
        <p:spPr>
          <a:xfrm>
            <a:off x="3" y="9432769"/>
            <a:ext cx="2946029" cy="497046"/>
          </a:xfrm>
          <a:prstGeom prst="rect">
            <a:avLst/>
          </a:prstGeom>
        </p:spPr>
        <p:txBody>
          <a:bodyPr vert="horz" lIns="91458" tIns="45729" rIns="91458" bIns="45729"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1645" y="9432769"/>
            <a:ext cx="2946029" cy="497046"/>
          </a:xfrm>
          <a:prstGeom prst="rect">
            <a:avLst/>
          </a:prstGeom>
        </p:spPr>
        <p:txBody>
          <a:bodyPr vert="horz" lIns="91458" tIns="45729" rIns="91458" bIns="45729" rtlCol="0" anchor="b"/>
          <a:lstStyle>
            <a:lvl1pPr algn="r">
              <a:defRPr sz="1200"/>
            </a:lvl1pPr>
          </a:lstStyle>
          <a:p>
            <a:fld id="{1F4DC74F-94D7-47F8-BB53-C7A262C74420}" type="slidenum">
              <a:rPr lang="en-GB" smtClean="0"/>
              <a:t>‹#›</a:t>
            </a:fld>
            <a:endParaRPr lang="en-GB" dirty="0"/>
          </a:p>
        </p:txBody>
      </p:sp>
    </p:spTree>
    <p:extLst>
      <p:ext uri="{BB962C8B-B14F-4D97-AF65-F5344CB8AC3E}">
        <p14:creationId xmlns:p14="http://schemas.microsoft.com/office/powerpoint/2010/main" val="2556535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6347" cy="498214"/>
          </a:xfrm>
          <a:prstGeom prst="rect">
            <a:avLst/>
          </a:prstGeom>
        </p:spPr>
        <p:txBody>
          <a:bodyPr vert="horz" lIns="91458" tIns="45729" rIns="91458" bIns="45729" rtlCol="0"/>
          <a:lstStyle>
            <a:lvl1pPr algn="l">
              <a:defRPr sz="1200"/>
            </a:lvl1pPr>
          </a:lstStyle>
          <a:p>
            <a:endParaRPr lang="en-GB" dirty="0"/>
          </a:p>
        </p:txBody>
      </p:sp>
      <p:sp>
        <p:nvSpPr>
          <p:cNvPr id="3" name="Date Placeholder 2"/>
          <p:cNvSpPr>
            <a:spLocks noGrp="1"/>
          </p:cNvSpPr>
          <p:nvPr>
            <p:ph type="dt" idx="1"/>
          </p:nvPr>
        </p:nvSpPr>
        <p:spPr>
          <a:xfrm>
            <a:off x="3851343" y="2"/>
            <a:ext cx="2946347" cy="498214"/>
          </a:xfrm>
          <a:prstGeom prst="rect">
            <a:avLst/>
          </a:prstGeom>
        </p:spPr>
        <p:txBody>
          <a:bodyPr vert="horz" lIns="91458" tIns="45729" rIns="91458" bIns="45729" rtlCol="0"/>
          <a:lstStyle>
            <a:lvl1pPr algn="r">
              <a:defRPr sz="1200"/>
            </a:lvl1pPr>
          </a:lstStyle>
          <a:p>
            <a:fld id="{E9BDCCA4-7500-4F38-8F99-219F7EB1BF10}" type="datetimeFigureOut">
              <a:rPr lang="en-GB" smtClean="0"/>
              <a:t>26/08/2026</a:t>
            </a:fld>
            <a:endParaRPr lang="en-GB" dirty="0"/>
          </a:p>
        </p:txBody>
      </p:sp>
      <p:sp>
        <p:nvSpPr>
          <p:cNvPr id="4" name="Slide Image Placeholder 3"/>
          <p:cNvSpPr>
            <a:spLocks noGrp="1" noRot="1" noChangeAspect="1"/>
          </p:cNvSpPr>
          <p:nvPr>
            <p:ph type="sldImg" idx="2"/>
          </p:nvPr>
        </p:nvSpPr>
        <p:spPr>
          <a:xfrm>
            <a:off x="1165225" y="1241425"/>
            <a:ext cx="4468813" cy="3351213"/>
          </a:xfrm>
          <a:prstGeom prst="rect">
            <a:avLst/>
          </a:prstGeom>
          <a:noFill/>
          <a:ln w="12700">
            <a:solidFill>
              <a:prstClr val="black"/>
            </a:solidFill>
          </a:ln>
        </p:spPr>
        <p:txBody>
          <a:bodyPr vert="horz" lIns="91458" tIns="45729" rIns="91458" bIns="45729" rtlCol="0" anchor="ctr"/>
          <a:lstStyle/>
          <a:p>
            <a:endParaRPr lang="en-GB" dirty="0"/>
          </a:p>
        </p:txBody>
      </p:sp>
      <p:sp>
        <p:nvSpPr>
          <p:cNvPr id="5" name="Notes Placeholder 4"/>
          <p:cNvSpPr>
            <a:spLocks noGrp="1"/>
          </p:cNvSpPr>
          <p:nvPr>
            <p:ph type="body" sz="quarter" idx="3"/>
          </p:nvPr>
        </p:nvSpPr>
        <p:spPr>
          <a:xfrm>
            <a:off x="679928" y="4778725"/>
            <a:ext cx="5439410" cy="3909863"/>
          </a:xfrm>
          <a:prstGeom prst="rect">
            <a:avLst/>
          </a:prstGeom>
        </p:spPr>
        <p:txBody>
          <a:bodyPr vert="horz" lIns="91458" tIns="45729" rIns="91458" bIns="4572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1602"/>
            <a:ext cx="2946347" cy="498213"/>
          </a:xfrm>
          <a:prstGeom prst="rect">
            <a:avLst/>
          </a:prstGeom>
        </p:spPr>
        <p:txBody>
          <a:bodyPr vert="horz" lIns="91458" tIns="45729" rIns="91458" bIns="45729"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1343" y="9431602"/>
            <a:ext cx="2946347" cy="498213"/>
          </a:xfrm>
          <a:prstGeom prst="rect">
            <a:avLst/>
          </a:prstGeom>
        </p:spPr>
        <p:txBody>
          <a:bodyPr vert="horz" lIns="91458" tIns="45729" rIns="91458" bIns="45729" rtlCol="0" anchor="b"/>
          <a:lstStyle>
            <a:lvl1pPr algn="r">
              <a:defRPr sz="1200"/>
            </a:lvl1pPr>
          </a:lstStyle>
          <a:p>
            <a:fld id="{7BC8F732-136A-49A8-BC58-47B291D01ADA}" type="slidenum">
              <a:rPr lang="en-GB" smtClean="0"/>
              <a:t>‹#›</a:t>
            </a:fld>
            <a:endParaRPr lang="en-GB" dirty="0"/>
          </a:p>
        </p:txBody>
      </p:sp>
    </p:spTree>
    <p:extLst>
      <p:ext uri="{BB962C8B-B14F-4D97-AF65-F5344CB8AC3E}">
        <p14:creationId xmlns:p14="http://schemas.microsoft.com/office/powerpoint/2010/main" val="1560990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1</a:t>
            </a:fld>
            <a:endParaRPr lang="en-GB" dirty="0"/>
          </a:p>
        </p:txBody>
      </p:sp>
    </p:spTree>
    <p:extLst>
      <p:ext uri="{BB962C8B-B14F-4D97-AF65-F5344CB8AC3E}">
        <p14:creationId xmlns:p14="http://schemas.microsoft.com/office/powerpoint/2010/main" val="119826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2</a:t>
            </a:fld>
            <a:endParaRPr lang="en-GB" dirty="0"/>
          </a:p>
        </p:txBody>
      </p:sp>
    </p:spTree>
    <p:extLst>
      <p:ext uri="{BB962C8B-B14F-4D97-AF65-F5344CB8AC3E}">
        <p14:creationId xmlns:p14="http://schemas.microsoft.com/office/powerpoint/2010/main" val="877956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891EA6E2-81BD-C645-BA53-9D632DB69F6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099" indent="-285807" eaLnBrk="0" hangingPunct="0">
              <a:defRPr baseline="-25000">
                <a:solidFill>
                  <a:schemeClr val="tx1"/>
                </a:solidFill>
                <a:latin typeface="Arial" panose="020B0604020202020204" pitchFamily="34" charset="0"/>
              </a:defRPr>
            </a:lvl2pPr>
            <a:lvl3pPr marL="1143229" indent="-228646" eaLnBrk="0" hangingPunct="0">
              <a:defRPr baseline="-25000">
                <a:solidFill>
                  <a:schemeClr val="tx1"/>
                </a:solidFill>
                <a:latin typeface="Arial" panose="020B0604020202020204" pitchFamily="34" charset="0"/>
              </a:defRPr>
            </a:lvl3pPr>
            <a:lvl4pPr marL="1600520" indent="-228646" eaLnBrk="0" hangingPunct="0">
              <a:defRPr baseline="-25000">
                <a:solidFill>
                  <a:schemeClr val="tx1"/>
                </a:solidFill>
                <a:latin typeface="Arial" panose="020B0604020202020204" pitchFamily="34" charset="0"/>
              </a:defRPr>
            </a:lvl4pPr>
            <a:lvl5pPr marL="2057811" indent="-228646" eaLnBrk="0" hangingPunct="0">
              <a:defRPr baseline="-25000">
                <a:solidFill>
                  <a:schemeClr val="tx1"/>
                </a:solidFill>
                <a:latin typeface="Arial" panose="020B0604020202020204" pitchFamily="34" charset="0"/>
              </a:defRPr>
            </a:lvl5pPr>
            <a:lvl6pPr marL="2515103" indent="-228646" algn="r" eaLnBrk="0" fontAlgn="base" hangingPunct="0">
              <a:spcBef>
                <a:spcPct val="0"/>
              </a:spcBef>
              <a:spcAft>
                <a:spcPct val="0"/>
              </a:spcAft>
              <a:defRPr baseline="-25000">
                <a:solidFill>
                  <a:schemeClr val="tx1"/>
                </a:solidFill>
                <a:latin typeface="Arial" panose="020B0604020202020204" pitchFamily="34" charset="0"/>
              </a:defRPr>
            </a:lvl6pPr>
            <a:lvl7pPr marL="2972394" indent="-228646" algn="r" eaLnBrk="0" fontAlgn="base" hangingPunct="0">
              <a:spcBef>
                <a:spcPct val="0"/>
              </a:spcBef>
              <a:spcAft>
                <a:spcPct val="0"/>
              </a:spcAft>
              <a:defRPr baseline="-25000">
                <a:solidFill>
                  <a:schemeClr val="tx1"/>
                </a:solidFill>
                <a:latin typeface="Arial" panose="020B0604020202020204" pitchFamily="34" charset="0"/>
              </a:defRPr>
            </a:lvl7pPr>
            <a:lvl8pPr marL="3429686" indent="-228646" algn="r" eaLnBrk="0" fontAlgn="base" hangingPunct="0">
              <a:spcBef>
                <a:spcPct val="0"/>
              </a:spcBef>
              <a:spcAft>
                <a:spcPct val="0"/>
              </a:spcAft>
              <a:defRPr baseline="-25000">
                <a:solidFill>
                  <a:schemeClr val="tx1"/>
                </a:solidFill>
                <a:latin typeface="Arial" panose="020B0604020202020204" pitchFamily="34" charset="0"/>
              </a:defRPr>
            </a:lvl8pPr>
            <a:lvl9pPr marL="3886977" indent="-228646"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8D74E71F-7316-3C4E-B442-6D7D03A435CF}" type="slidenum">
              <a:rPr lang="en-US" altLang="en-US" baseline="0"/>
              <a:pPr eaLnBrk="1" hangingPunct="1"/>
              <a:t>8</a:t>
            </a:fld>
            <a:endParaRPr lang="en-US" altLang="en-US" baseline="0"/>
          </a:p>
        </p:txBody>
      </p:sp>
      <p:sp>
        <p:nvSpPr>
          <p:cNvPr id="18435" name="Rectangle 2">
            <a:extLst>
              <a:ext uri="{FF2B5EF4-FFF2-40B4-BE49-F238E27FC236}">
                <a16:creationId xmlns:a16="http://schemas.microsoft.com/office/drawing/2014/main" id="{65561A5C-A4A8-BD4D-87A6-7FD41AC41E9A}"/>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54E5BA40-62D3-8744-B51C-8CB375807A0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46" indent="-228646"/>
            <a:r>
              <a:rPr lang="en-GB" altLang="en-US" b="1">
                <a:latin typeface="Arial" panose="020B0604020202020204" pitchFamily="34" charset="0"/>
              </a:rPr>
              <a:t>Using the presentation</a:t>
            </a:r>
          </a:p>
          <a:p>
            <a:pPr marL="228646" indent="-228646"/>
            <a:endParaRPr lang="en-GB"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F6887B43-7478-DA4B-B96A-1C9B451A990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099" indent="-285807" eaLnBrk="0" hangingPunct="0">
              <a:defRPr baseline="-25000">
                <a:solidFill>
                  <a:schemeClr val="tx1"/>
                </a:solidFill>
                <a:latin typeface="Arial" panose="020B0604020202020204" pitchFamily="34" charset="0"/>
              </a:defRPr>
            </a:lvl2pPr>
            <a:lvl3pPr marL="1143229" indent="-228646" eaLnBrk="0" hangingPunct="0">
              <a:defRPr baseline="-25000">
                <a:solidFill>
                  <a:schemeClr val="tx1"/>
                </a:solidFill>
                <a:latin typeface="Arial" panose="020B0604020202020204" pitchFamily="34" charset="0"/>
              </a:defRPr>
            </a:lvl3pPr>
            <a:lvl4pPr marL="1600520" indent="-228646" eaLnBrk="0" hangingPunct="0">
              <a:defRPr baseline="-25000">
                <a:solidFill>
                  <a:schemeClr val="tx1"/>
                </a:solidFill>
                <a:latin typeface="Arial" panose="020B0604020202020204" pitchFamily="34" charset="0"/>
              </a:defRPr>
            </a:lvl4pPr>
            <a:lvl5pPr marL="2057811" indent="-228646" eaLnBrk="0" hangingPunct="0">
              <a:defRPr baseline="-25000">
                <a:solidFill>
                  <a:schemeClr val="tx1"/>
                </a:solidFill>
                <a:latin typeface="Arial" panose="020B0604020202020204" pitchFamily="34" charset="0"/>
              </a:defRPr>
            </a:lvl5pPr>
            <a:lvl6pPr marL="2515103" indent="-228646" algn="r" eaLnBrk="0" fontAlgn="base" hangingPunct="0">
              <a:spcBef>
                <a:spcPct val="0"/>
              </a:spcBef>
              <a:spcAft>
                <a:spcPct val="0"/>
              </a:spcAft>
              <a:defRPr baseline="-25000">
                <a:solidFill>
                  <a:schemeClr val="tx1"/>
                </a:solidFill>
                <a:latin typeface="Arial" panose="020B0604020202020204" pitchFamily="34" charset="0"/>
              </a:defRPr>
            </a:lvl6pPr>
            <a:lvl7pPr marL="2972394" indent="-228646" algn="r" eaLnBrk="0" fontAlgn="base" hangingPunct="0">
              <a:spcBef>
                <a:spcPct val="0"/>
              </a:spcBef>
              <a:spcAft>
                <a:spcPct val="0"/>
              </a:spcAft>
              <a:defRPr baseline="-25000">
                <a:solidFill>
                  <a:schemeClr val="tx1"/>
                </a:solidFill>
                <a:latin typeface="Arial" panose="020B0604020202020204" pitchFamily="34" charset="0"/>
              </a:defRPr>
            </a:lvl7pPr>
            <a:lvl8pPr marL="3429686" indent="-228646" algn="r" eaLnBrk="0" fontAlgn="base" hangingPunct="0">
              <a:spcBef>
                <a:spcPct val="0"/>
              </a:spcBef>
              <a:spcAft>
                <a:spcPct val="0"/>
              </a:spcAft>
              <a:defRPr baseline="-25000">
                <a:solidFill>
                  <a:schemeClr val="tx1"/>
                </a:solidFill>
                <a:latin typeface="Arial" panose="020B0604020202020204" pitchFamily="34" charset="0"/>
              </a:defRPr>
            </a:lvl8pPr>
            <a:lvl9pPr marL="3886977" indent="-228646"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3E4EE316-B5E3-C54E-946D-93C841FE74D6}" type="slidenum">
              <a:rPr lang="en-US" altLang="en-US" baseline="0"/>
              <a:pPr eaLnBrk="1" hangingPunct="1"/>
              <a:t>9</a:t>
            </a:fld>
            <a:endParaRPr lang="en-US" altLang="en-US" baseline="0"/>
          </a:p>
        </p:txBody>
      </p:sp>
      <p:sp>
        <p:nvSpPr>
          <p:cNvPr id="19459" name="Rectangle 2">
            <a:extLst>
              <a:ext uri="{FF2B5EF4-FFF2-40B4-BE49-F238E27FC236}">
                <a16:creationId xmlns:a16="http://schemas.microsoft.com/office/drawing/2014/main" id="{2A55AA87-B0C4-314B-A8DA-DA40B724FA9B}"/>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C845C51C-53EA-A34D-A908-7CA6DE9CBE3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a:p>
            <a:pPr eaLnBrk="1" hangingPunct="1"/>
            <a:endParaRPr lang="en-GB" altLang="en-US">
              <a:latin typeface="Arial" panose="020B0604020202020204" pitchFamily="34" charset="0"/>
            </a:endParaRPr>
          </a:p>
          <a:p>
            <a:pPr eaLnBrk="1" hangingPunct="1"/>
            <a:endParaRPr lang="en-GB"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809E5D85-AC4D-7B48-9DF7-E0163DF7410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099" indent="-285807" eaLnBrk="0" hangingPunct="0">
              <a:defRPr baseline="-25000">
                <a:solidFill>
                  <a:schemeClr val="tx1"/>
                </a:solidFill>
                <a:latin typeface="Arial" panose="020B0604020202020204" pitchFamily="34" charset="0"/>
              </a:defRPr>
            </a:lvl2pPr>
            <a:lvl3pPr marL="1143229" indent="-228646" eaLnBrk="0" hangingPunct="0">
              <a:defRPr baseline="-25000">
                <a:solidFill>
                  <a:schemeClr val="tx1"/>
                </a:solidFill>
                <a:latin typeface="Arial" panose="020B0604020202020204" pitchFamily="34" charset="0"/>
              </a:defRPr>
            </a:lvl3pPr>
            <a:lvl4pPr marL="1600520" indent="-228646" eaLnBrk="0" hangingPunct="0">
              <a:defRPr baseline="-25000">
                <a:solidFill>
                  <a:schemeClr val="tx1"/>
                </a:solidFill>
                <a:latin typeface="Arial" panose="020B0604020202020204" pitchFamily="34" charset="0"/>
              </a:defRPr>
            </a:lvl4pPr>
            <a:lvl5pPr marL="2057811" indent="-228646" eaLnBrk="0" hangingPunct="0">
              <a:defRPr baseline="-25000">
                <a:solidFill>
                  <a:schemeClr val="tx1"/>
                </a:solidFill>
                <a:latin typeface="Arial" panose="020B0604020202020204" pitchFamily="34" charset="0"/>
              </a:defRPr>
            </a:lvl5pPr>
            <a:lvl6pPr marL="2515103" indent="-228646" algn="r" eaLnBrk="0" fontAlgn="base" hangingPunct="0">
              <a:spcBef>
                <a:spcPct val="0"/>
              </a:spcBef>
              <a:spcAft>
                <a:spcPct val="0"/>
              </a:spcAft>
              <a:defRPr baseline="-25000">
                <a:solidFill>
                  <a:schemeClr val="tx1"/>
                </a:solidFill>
                <a:latin typeface="Arial" panose="020B0604020202020204" pitchFamily="34" charset="0"/>
              </a:defRPr>
            </a:lvl6pPr>
            <a:lvl7pPr marL="2972394" indent="-228646" algn="r" eaLnBrk="0" fontAlgn="base" hangingPunct="0">
              <a:spcBef>
                <a:spcPct val="0"/>
              </a:spcBef>
              <a:spcAft>
                <a:spcPct val="0"/>
              </a:spcAft>
              <a:defRPr baseline="-25000">
                <a:solidFill>
                  <a:schemeClr val="tx1"/>
                </a:solidFill>
                <a:latin typeface="Arial" panose="020B0604020202020204" pitchFamily="34" charset="0"/>
              </a:defRPr>
            </a:lvl7pPr>
            <a:lvl8pPr marL="3429686" indent="-228646" algn="r" eaLnBrk="0" fontAlgn="base" hangingPunct="0">
              <a:spcBef>
                <a:spcPct val="0"/>
              </a:spcBef>
              <a:spcAft>
                <a:spcPct val="0"/>
              </a:spcAft>
              <a:defRPr baseline="-25000">
                <a:solidFill>
                  <a:schemeClr val="tx1"/>
                </a:solidFill>
                <a:latin typeface="Arial" panose="020B0604020202020204" pitchFamily="34" charset="0"/>
              </a:defRPr>
            </a:lvl8pPr>
            <a:lvl9pPr marL="3886977" indent="-228646"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9AE1D642-04C6-A042-BD9A-F7B55B8FCBA2}" type="slidenum">
              <a:rPr lang="en-US" altLang="en-US" baseline="0"/>
              <a:pPr eaLnBrk="1" hangingPunct="1"/>
              <a:t>10</a:t>
            </a:fld>
            <a:endParaRPr lang="en-US" altLang="en-US" baseline="0"/>
          </a:p>
        </p:txBody>
      </p:sp>
      <p:sp>
        <p:nvSpPr>
          <p:cNvPr id="20483" name="Rectangle 2">
            <a:extLst>
              <a:ext uri="{FF2B5EF4-FFF2-40B4-BE49-F238E27FC236}">
                <a16:creationId xmlns:a16="http://schemas.microsoft.com/office/drawing/2014/main" id="{15E93E0E-947C-C14E-9005-1B06DEE509E0}"/>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C8F9B668-ADC2-3945-959F-E56996C7977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b="1">
                <a:latin typeface="Arial" panose="020B0604020202020204" pitchFamily="34" charset="0"/>
              </a:rPr>
              <a:t>b.</a:t>
            </a:r>
            <a:r>
              <a:rPr lang="en-GB" altLang="en-US">
                <a:latin typeface="Arial" panose="020B0604020202020204" pitchFamily="34" charset="0"/>
              </a:rPr>
              <a:t> what to say and do if you make an emergency call</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Ask: </a:t>
            </a:r>
            <a:r>
              <a:rPr lang="en-GB" altLang="en-US" i="1">
                <a:latin typeface="Arial" panose="020B0604020202020204" pitchFamily="34" charset="0"/>
              </a:rPr>
              <a:t>“Has anyone here ever had to make a 999 call?”  </a:t>
            </a:r>
            <a:r>
              <a:rPr lang="en-GB" altLang="en-US">
                <a:latin typeface="Arial" panose="020B0604020202020204" pitchFamily="34" charset="0"/>
              </a:rPr>
              <a:t>Give students an opportunity to discuss experiences and expectations. Then ask: </a:t>
            </a:r>
            <a:r>
              <a:rPr lang="en-GB" altLang="en-US" i="1">
                <a:latin typeface="Arial" panose="020B0604020202020204" pitchFamily="34" charset="0"/>
              </a:rPr>
              <a:t>“If you had to call 999 for an ambulance, what do you think the person at the end of the line would need to know?”</a:t>
            </a:r>
            <a:r>
              <a:rPr lang="en-GB" altLang="en-US">
                <a:latin typeface="Arial" panose="020B0604020202020204" pitchFamily="34" charset="0"/>
              </a:rPr>
              <a:t>  Students could work in pairs to make a list of all the things they think they would be asked.</a:t>
            </a:r>
          </a:p>
          <a:p>
            <a:pPr eaLnBrk="1" hangingPunct="1"/>
            <a:r>
              <a:rPr lang="en-GB" altLang="en-US">
                <a:latin typeface="Arial" panose="020B0604020202020204" pitchFamily="34" charset="0"/>
              </a:rPr>
              <a:t>Explain to the class that 999 calls are free and work even if your mobile phone is out of credit.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3A69614A-3D83-F447-8633-42AAAC19B5A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099" indent="-285807" eaLnBrk="0" hangingPunct="0">
              <a:defRPr baseline="-25000">
                <a:solidFill>
                  <a:schemeClr val="tx1"/>
                </a:solidFill>
                <a:latin typeface="Arial" panose="020B0604020202020204" pitchFamily="34" charset="0"/>
              </a:defRPr>
            </a:lvl2pPr>
            <a:lvl3pPr marL="1143229" indent="-228646" eaLnBrk="0" hangingPunct="0">
              <a:defRPr baseline="-25000">
                <a:solidFill>
                  <a:schemeClr val="tx1"/>
                </a:solidFill>
                <a:latin typeface="Arial" panose="020B0604020202020204" pitchFamily="34" charset="0"/>
              </a:defRPr>
            </a:lvl3pPr>
            <a:lvl4pPr marL="1600520" indent="-228646" eaLnBrk="0" hangingPunct="0">
              <a:defRPr baseline="-25000">
                <a:solidFill>
                  <a:schemeClr val="tx1"/>
                </a:solidFill>
                <a:latin typeface="Arial" panose="020B0604020202020204" pitchFamily="34" charset="0"/>
              </a:defRPr>
            </a:lvl4pPr>
            <a:lvl5pPr marL="2057811" indent="-228646" eaLnBrk="0" hangingPunct="0">
              <a:defRPr baseline="-25000">
                <a:solidFill>
                  <a:schemeClr val="tx1"/>
                </a:solidFill>
                <a:latin typeface="Arial" panose="020B0604020202020204" pitchFamily="34" charset="0"/>
              </a:defRPr>
            </a:lvl5pPr>
            <a:lvl6pPr marL="2515103" indent="-228646" algn="r" eaLnBrk="0" fontAlgn="base" hangingPunct="0">
              <a:spcBef>
                <a:spcPct val="0"/>
              </a:spcBef>
              <a:spcAft>
                <a:spcPct val="0"/>
              </a:spcAft>
              <a:defRPr baseline="-25000">
                <a:solidFill>
                  <a:schemeClr val="tx1"/>
                </a:solidFill>
                <a:latin typeface="Arial" panose="020B0604020202020204" pitchFamily="34" charset="0"/>
              </a:defRPr>
            </a:lvl6pPr>
            <a:lvl7pPr marL="2972394" indent="-228646" algn="r" eaLnBrk="0" fontAlgn="base" hangingPunct="0">
              <a:spcBef>
                <a:spcPct val="0"/>
              </a:spcBef>
              <a:spcAft>
                <a:spcPct val="0"/>
              </a:spcAft>
              <a:defRPr baseline="-25000">
                <a:solidFill>
                  <a:schemeClr val="tx1"/>
                </a:solidFill>
                <a:latin typeface="Arial" panose="020B0604020202020204" pitchFamily="34" charset="0"/>
              </a:defRPr>
            </a:lvl7pPr>
            <a:lvl8pPr marL="3429686" indent="-228646" algn="r" eaLnBrk="0" fontAlgn="base" hangingPunct="0">
              <a:spcBef>
                <a:spcPct val="0"/>
              </a:spcBef>
              <a:spcAft>
                <a:spcPct val="0"/>
              </a:spcAft>
              <a:defRPr baseline="-25000">
                <a:solidFill>
                  <a:schemeClr val="tx1"/>
                </a:solidFill>
                <a:latin typeface="Arial" panose="020B0604020202020204" pitchFamily="34" charset="0"/>
              </a:defRPr>
            </a:lvl8pPr>
            <a:lvl9pPr marL="3886977" indent="-228646"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E27BEA75-839D-EB48-A82D-2D87D7B0EBD5}" type="slidenum">
              <a:rPr lang="en-US" altLang="en-US" baseline="0"/>
              <a:pPr eaLnBrk="1" hangingPunct="1"/>
              <a:t>11</a:t>
            </a:fld>
            <a:endParaRPr lang="en-US" altLang="en-US" baseline="0"/>
          </a:p>
        </p:txBody>
      </p:sp>
      <p:sp>
        <p:nvSpPr>
          <p:cNvPr id="21507" name="Rectangle 2">
            <a:extLst>
              <a:ext uri="{FF2B5EF4-FFF2-40B4-BE49-F238E27FC236}">
                <a16:creationId xmlns:a16="http://schemas.microsoft.com/office/drawing/2014/main" id="{BFFD4C7A-7E11-A643-92E2-166BDA0AB1D2}"/>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EA2DA9E8-AF45-914A-BA21-73446B92F5D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b="1">
                <a:latin typeface="Arial" panose="020B0604020202020204" pitchFamily="34" charset="0"/>
              </a:rPr>
              <a:t>b.</a:t>
            </a:r>
            <a:r>
              <a:rPr lang="en-GB" altLang="en-US">
                <a:latin typeface="Arial" panose="020B0604020202020204" pitchFamily="34" charset="0"/>
              </a:rPr>
              <a:t> what to say and do if you make an emergency call</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Role-play.  Using the list of questions onscreen as a prompt, students work in pairs to play the roles of caller and the ambulance control operator. The caller should supply as much information as possible.  Allow time for different pairs of students to share their role-plays with the group.</a:t>
            </a:r>
          </a:p>
          <a:p>
            <a:pPr eaLnBrk="1" hangingPunct="1"/>
            <a:endParaRPr lang="en-GB" altLang="en-US">
              <a:latin typeface="Arial" panose="020B0604020202020204" pitchFamily="34" charset="0"/>
            </a:endParaRPr>
          </a:p>
          <a:p>
            <a:pPr eaLnBrk="1" hangingPunct="1"/>
            <a:r>
              <a:rPr lang="en-GB" altLang="en-US" b="1">
                <a:latin typeface="Arial" panose="020B0604020202020204" pitchFamily="34" charset="0"/>
              </a:rPr>
              <a:t>Plenary: </a:t>
            </a:r>
            <a:r>
              <a:rPr lang="en-GB" altLang="en-US">
                <a:latin typeface="Arial" panose="020B0604020202020204" pitchFamily="34" charset="0"/>
              </a:rPr>
              <a:t>See ‘Coping in an Emergency’  and ‘Communication and Casualty care’ sheets</a:t>
            </a:r>
            <a:endParaRPr lang="en-GB" altLang="en-US" b="1">
              <a:latin typeface="Arial" panose="020B0604020202020204" pitchFamily="34" charset="0"/>
            </a:endParaRPr>
          </a:p>
          <a:p>
            <a:pPr eaLnBrk="1" hangingPunct="1"/>
            <a:endParaRPr lang="en-GB" altLang="en-US">
              <a:latin typeface="Arial" panose="020B0604020202020204" pitchFamily="34" charset="0"/>
            </a:endParaRPr>
          </a:p>
          <a:p>
            <a:pPr eaLnBrk="1" hangingPunct="1"/>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385880CB-B7FF-144A-846E-36B674D7825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099" indent="-285807" eaLnBrk="0" hangingPunct="0">
              <a:defRPr baseline="-25000">
                <a:solidFill>
                  <a:schemeClr val="tx1"/>
                </a:solidFill>
                <a:latin typeface="Arial" panose="020B0604020202020204" pitchFamily="34" charset="0"/>
              </a:defRPr>
            </a:lvl2pPr>
            <a:lvl3pPr marL="1143229" indent="-228646" eaLnBrk="0" hangingPunct="0">
              <a:defRPr baseline="-25000">
                <a:solidFill>
                  <a:schemeClr val="tx1"/>
                </a:solidFill>
                <a:latin typeface="Arial" panose="020B0604020202020204" pitchFamily="34" charset="0"/>
              </a:defRPr>
            </a:lvl3pPr>
            <a:lvl4pPr marL="1600520" indent="-228646" eaLnBrk="0" hangingPunct="0">
              <a:defRPr baseline="-25000">
                <a:solidFill>
                  <a:schemeClr val="tx1"/>
                </a:solidFill>
                <a:latin typeface="Arial" panose="020B0604020202020204" pitchFamily="34" charset="0"/>
              </a:defRPr>
            </a:lvl4pPr>
            <a:lvl5pPr marL="2057811" indent="-228646" eaLnBrk="0" hangingPunct="0">
              <a:defRPr baseline="-25000">
                <a:solidFill>
                  <a:schemeClr val="tx1"/>
                </a:solidFill>
                <a:latin typeface="Arial" panose="020B0604020202020204" pitchFamily="34" charset="0"/>
              </a:defRPr>
            </a:lvl5pPr>
            <a:lvl6pPr marL="2515103" indent="-228646" algn="r" eaLnBrk="0" fontAlgn="base" hangingPunct="0">
              <a:spcBef>
                <a:spcPct val="0"/>
              </a:spcBef>
              <a:spcAft>
                <a:spcPct val="0"/>
              </a:spcAft>
              <a:defRPr baseline="-25000">
                <a:solidFill>
                  <a:schemeClr val="tx1"/>
                </a:solidFill>
                <a:latin typeface="Arial" panose="020B0604020202020204" pitchFamily="34" charset="0"/>
              </a:defRPr>
            </a:lvl6pPr>
            <a:lvl7pPr marL="2972394" indent="-228646" algn="r" eaLnBrk="0" fontAlgn="base" hangingPunct="0">
              <a:spcBef>
                <a:spcPct val="0"/>
              </a:spcBef>
              <a:spcAft>
                <a:spcPct val="0"/>
              </a:spcAft>
              <a:defRPr baseline="-25000">
                <a:solidFill>
                  <a:schemeClr val="tx1"/>
                </a:solidFill>
                <a:latin typeface="Arial" panose="020B0604020202020204" pitchFamily="34" charset="0"/>
              </a:defRPr>
            </a:lvl7pPr>
            <a:lvl8pPr marL="3429686" indent="-228646" algn="r" eaLnBrk="0" fontAlgn="base" hangingPunct="0">
              <a:spcBef>
                <a:spcPct val="0"/>
              </a:spcBef>
              <a:spcAft>
                <a:spcPct val="0"/>
              </a:spcAft>
              <a:defRPr baseline="-25000">
                <a:solidFill>
                  <a:schemeClr val="tx1"/>
                </a:solidFill>
                <a:latin typeface="Arial" panose="020B0604020202020204" pitchFamily="34" charset="0"/>
              </a:defRPr>
            </a:lvl8pPr>
            <a:lvl9pPr marL="3886977" indent="-228646"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74195332-2E29-9942-A98A-E707C4DD6E72}" type="slidenum">
              <a:rPr lang="en-US" altLang="en-US" baseline="0"/>
              <a:pPr eaLnBrk="1" hangingPunct="1"/>
              <a:t>14</a:t>
            </a:fld>
            <a:endParaRPr lang="en-US" altLang="en-US" baseline="0"/>
          </a:p>
        </p:txBody>
      </p:sp>
      <p:sp>
        <p:nvSpPr>
          <p:cNvPr id="22531" name="Rectangle 2">
            <a:extLst>
              <a:ext uri="{FF2B5EF4-FFF2-40B4-BE49-F238E27FC236}">
                <a16:creationId xmlns:a16="http://schemas.microsoft.com/office/drawing/2014/main" id="{EB4D1EF8-B5BA-C746-A1F2-A7C60154BD4E}"/>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A2DF2797-52F2-0947-8502-DB61FA5BB7D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For recap</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Ask students: </a:t>
            </a:r>
          </a:p>
          <a:p>
            <a:pPr eaLnBrk="1" hangingPunct="1"/>
            <a:r>
              <a:rPr lang="en-GB" altLang="en-US">
                <a:latin typeface="Arial" panose="020B0604020202020204" pitchFamily="34" charset="0"/>
              </a:rPr>
              <a:t>1 when they might carry out a Primary Survey</a:t>
            </a:r>
          </a:p>
          <a:p>
            <a:pPr eaLnBrk="1" hangingPunct="1"/>
            <a:r>
              <a:rPr lang="en-GB" altLang="en-US">
                <a:latin typeface="Arial" panose="020B0604020202020204" pitchFamily="34" charset="0"/>
              </a:rPr>
              <a:t>2. What is the way of remembering the stages</a:t>
            </a:r>
          </a:p>
          <a:p>
            <a:pPr eaLnBrk="1" hangingPunct="1"/>
            <a:r>
              <a:rPr lang="en-GB" altLang="en-US">
                <a:latin typeface="Arial" panose="020B0604020202020204" pitchFamily="34" charset="0"/>
              </a:rPr>
              <a:t>3. What do the letters mean</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The next slide is the last one that was shown last lesson. </a:t>
            </a:r>
          </a:p>
          <a:p>
            <a:pPr eaLnBrk="1" hangingPunct="1"/>
            <a:endParaRPr lang="en-GB" altLang="en-US">
              <a:latin typeface="Arial" panose="020B0604020202020204" pitchFamily="34" charset="0"/>
            </a:endParaRPr>
          </a:p>
          <a:p>
            <a:pPr eaLnBrk="1" hangingPunct="1"/>
            <a:endParaRPr lang="en-GB"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DE85F28A-B7C7-F248-B9AD-BD1D8184DBA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099" indent="-285807" eaLnBrk="0" hangingPunct="0">
              <a:defRPr baseline="-25000">
                <a:solidFill>
                  <a:schemeClr val="tx1"/>
                </a:solidFill>
                <a:latin typeface="Arial" panose="020B0604020202020204" pitchFamily="34" charset="0"/>
              </a:defRPr>
            </a:lvl2pPr>
            <a:lvl3pPr marL="1143229" indent="-228646" eaLnBrk="0" hangingPunct="0">
              <a:defRPr baseline="-25000">
                <a:solidFill>
                  <a:schemeClr val="tx1"/>
                </a:solidFill>
                <a:latin typeface="Arial" panose="020B0604020202020204" pitchFamily="34" charset="0"/>
              </a:defRPr>
            </a:lvl3pPr>
            <a:lvl4pPr marL="1600520" indent="-228646" eaLnBrk="0" hangingPunct="0">
              <a:defRPr baseline="-25000">
                <a:solidFill>
                  <a:schemeClr val="tx1"/>
                </a:solidFill>
                <a:latin typeface="Arial" panose="020B0604020202020204" pitchFamily="34" charset="0"/>
              </a:defRPr>
            </a:lvl4pPr>
            <a:lvl5pPr marL="2057811" indent="-228646" eaLnBrk="0" hangingPunct="0">
              <a:defRPr baseline="-25000">
                <a:solidFill>
                  <a:schemeClr val="tx1"/>
                </a:solidFill>
                <a:latin typeface="Arial" panose="020B0604020202020204" pitchFamily="34" charset="0"/>
              </a:defRPr>
            </a:lvl5pPr>
            <a:lvl6pPr marL="2515103" indent="-228646" algn="r" eaLnBrk="0" fontAlgn="base" hangingPunct="0">
              <a:spcBef>
                <a:spcPct val="0"/>
              </a:spcBef>
              <a:spcAft>
                <a:spcPct val="0"/>
              </a:spcAft>
              <a:defRPr baseline="-25000">
                <a:solidFill>
                  <a:schemeClr val="tx1"/>
                </a:solidFill>
                <a:latin typeface="Arial" panose="020B0604020202020204" pitchFamily="34" charset="0"/>
              </a:defRPr>
            </a:lvl6pPr>
            <a:lvl7pPr marL="2972394" indent="-228646" algn="r" eaLnBrk="0" fontAlgn="base" hangingPunct="0">
              <a:spcBef>
                <a:spcPct val="0"/>
              </a:spcBef>
              <a:spcAft>
                <a:spcPct val="0"/>
              </a:spcAft>
              <a:defRPr baseline="-25000">
                <a:solidFill>
                  <a:schemeClr val="tx1"/>
                </a:solidFill>
                <a:latin typeface="Arial" panose="020B0604020202020204" pitchFamily="34" charset="0"/>
              </a:defRPr>
            </a:lvl7pPr>
            <a:lvl8pPr marL="3429686" indent="-228646" algn="r" eaLnBrk="0" fontAlgn="base" hangingPunct="0">
              <a:spcBef>
                <a:spcPct val="0"/>
              </a:spcBef>
              <a:spcAft>
                <a:spcPct val="0"/>
              </a:spcAft>
              <a:defRPr baseline="-25000">
                <a:solidFill>
                  <a:schemeClr val="tx1"/>
                </a:solidFill>
                <a:latin typeface="Arial" panose="020B0604020202020204" pitchFamily="34" charset="0"/>
              </a:defRPr>
            </a:lvl8pPr>
            <a:lvl9pPr marL="3886977" indent="-228646"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91F38FF2-E8DD-B646-A981-6981775AB773}" type="slidenum">
              <a:rPr lang="en-US" altLang="en-US" baseline="0"/>
              <a:pPr eaLnBrk="1" hangingPunct="1"/>
              <a:t>15</a:t>
            </a:fld>
            <a:endParaRPr lang="en-US" altLang="en-US" baseline="0"/>
          </a:p>
        </p:txBody>
      </p:sp>
      <p:sp>
        <p:nvSpPr>
          <p:cNvPr id="23555" name="Rectangle 2">
            <a:extLst>
              <a:ext uri="{FF2B5EF4-FFF2-40B4-BE49-F238E27FC236}">
                <a16:creationId xmlns:a16="http://schemas.microsoft.com/office/drawing/2014/main" id="{F59AE71F-4669-3B4C-A87E-461A88B374AB}"/>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AFA7D3BB-7FD1-5742-9CEE-35B4FFD6665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What is the person in the picture doing?</a:t>
            </a:r>
          </a:p>
          <a:p>
            <a:pPr eaLnBrk="1" hangingPunct="1"/>
            <a:r>
              <a:rPr lang="en-GB" altLang="en-US">
                <a:latin typeface="Arial" panose="020B0604020202020204" pitchFamily="34" charset="0"/>
              </a:rPr>
              <a:t>Why is he doing that?</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Then ask them – if the first aider has worked out that the person is unconscious – why might leaving them lying on their back be dangerous?</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The next video clip will go on to show them how to put someone into the recovery position. Note this video does not play in windows – you will need to right click and open it with POWER DVD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FF424769-FAC8-5B42-ADF9-C82B2DBC813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099" indent="-285807" eaLnBrk="0" hangingPunct="0">
              <a:defRPr baseline="-25000">
                <a:solidFill>
                  <a:schemeClr val="tx1"/>
                </a:solidFill>
                <a:latin typeface="Arial" panose="020B0604020202020204" pitchFamily="34" charset="0"/>
              </a:defRPr>
            </a:lvl2pPr>
            <a:lvl3pPr marL="1143229" indent="-228646" eaLnBrk="0" hangingPunct="0">
              <a:defRPr baseline="-25000">
                <a:solidFill>
                  <a:schemeClr val="tx1"/>
                </a:solidFill>
                <a:latin typeface="Arial" panose="020B0604020202020204" pitchFamily="34" charset="0"/>
              </a:defRPr>
            </a:lvl3pPr>
            <a:lvl4pPr marL="1600520" indent="-228646" eaLnBrk="0" hangingPunct="0">
              <a:defRPr baseline="-25000">
                <a:solidFill>
                  <a:schemeClr val="tx1"/>
                </a:solidFill>
                <a:latin typeface="Arial" panose="020B0604020202020204" pitchFamily="34" charset="0"/>
              </a:defRPr>
            </a:lvl4pPr>
            <a:lvl5pPr marL="2057811" indent="-228646" eaLnBrk="0" hangingPunct="0">
              <a:defRPr baseline="-25000">
                <a:solidFill>
                  <a:schemeClr val="tx1"/>
                </a:solidFill>
                <a:latin typeface="Arial" panose="020B0604020202020204" pitchFamily="34" charset="0"/>
              </a:defRPr>
            </a:lvl5pPr>
            <a:lvl6pPr marL="2515103" indent="-228646" algn="r" eaLnBrk="0" fontAlgn="base" hangingPunct="0">
              <a:spcBef>
                <a:spcPct val="0"/>
              </a:spcBef>
              <a:spcAft>
                <a:spcPct val="0"/>
              </a:spcAft>
              <a:defRPr baseline="-25000">
                <a:solidFill>
                  <a:schemeClr val="tx1"/>
                </a:solidFill>
                <a:latin typeface="Arial" panose="020B0604020202020204" pitchFamily="34" charset="0"/>
              </a:defRPr>
            </a:lvl6pPr>
            <a:lvl7pPr marL="2972394" indent="-228646" algn="r" eaLnBrk="0" fontAlgn="base" hangingPunct="0">
              <a:spcBef>
                <a:spcPct val="0"/>
              </a:spcBef>
              <a:spcAft>
                <a:spcPct val="0"/>
              </a:spcAft>
              <a:defRPr baseline="-25000">
                <a:solidFill>
                  <a:schemeClr val="tx1"/>
                </a:solidFill>
                <a:latin typeface="Arial" panose="020B0604020202020204" pitchFamily="34" charset="0"/>
              </a:defRPr>
            </a:lvl7pPr>
            <a:lvl8pPr marL="3429686" indent="-228646" algn="r" eaLnBrk="0" fontAlgn="base" hangingPunct="0">
              <a:spcBef>
                <a:spcPct val="0"/>
              </a:spcBef>
              <a:spcAft>
                <a:spcPct val="0"/>
              </a:spcAft>
              <a:defRPr baseline="-25000">
                <a:solidFill>
                  <a:schemeClr val="tx1"/>
                </a:solidFill>
                <a:latin typeface="Arial" panose="020B0604020202020204" pitchFamily="34" charset="0"/>
              </a:defRPr>
            </a:lvl8pPr>
            <a:lvl9pPr marL="3886977" indent="-228646"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829F0544-A618-7144-8BD1-58B86480FF7A}" type="slidenum">
              <a:rPr lang="en-US" altLang="en-US" baseline="0"/>
              <a:pPr eaLnBrk="1" hangingPunct="1"/>
              <a:t>17</a:t>
            </a:fld>
            <a:endParaRPr lang="en-US" altLang="en-US" baseline="0"/>
          </a:p>
        </p:txBody>
      </p:sp>
      <p:sp>
        <p:nvSpPr>
          <p:cNvPr id="24579" name="Rectangle 2">
            <a:extLst>
              <a:ext uri="{FF2B5EF4-FFF2-40B4-BE49-F238E27FC236}">
                <a16:creationId xmlns:a16="http://schemas.microsoft.com/office/drawing/2014/main" id="{AC01A877-B8A4-3D46-B9E8-932BFBC5885B}"/>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41A973A1-84DC-5E46-87C0-DF3E8535FCA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a. when and how to put someone in the recovery position</a:t>
            </a:r>
          </a:p>
          <a:p>
            <a:pPr eaLnBrk="1" hangingPunct="1"/>
            <a:endParaRPr lang="en-GB" altLang="en-US" b="1">
              <a:latin typeface="Arial" panose="020B0604020202020204" pitchFamily="34" charset="0"/>
            </a:endParaRPr>
          </a:p>
          <a:p>
            <a:pPr eaLnBrk="1" hangingPunct="1"/>
            <a:r>
              <a:rPr lang="en-GB" altLang="en-US" b="1">
                <a:latin typeface="Arial" panose="020B0604020202020204" pitchFamily="34" charset="0"/>
              </a:rPr>
              <a:t>Not:  this video does not play in Windows – you will need to go into the folder on P drive, right click and open it with POWER DVD </a:t>
            </a:r>
          </a:p>
          <a:p>
            <a:pPr eaLnBrk="1" hangingPunct="1"/>
            <a:endParaRPr lang="en-GB" altLang="en-US" b="1">
              <a:latin typeface="Arial" panose="020B0604020202020204" pitchFamily="34" charset="0"/>
            </a:endParaRPr>
          </a:p>
          <a:p>
            <a:pPr eaLnBrk="1" hangingPunct="1"/>
            <a:r>
              <a:rPr lang="en-GB" altLang="en-US">
                <a:latin typeface="Arial" panose="020B0604020202020204" pitchFamily="34" charset="0"/>
              </a:rPr>
              <a:t>Students view the video clip.  They then work in groups of three to practise the procedure. Give each group a copy of the RP – method sheet and get them to put the stages in correct order. Check using the answer sheet. When done they can then practice on each other.  One student takes the part of the unconscious person, the second plays a first aider and the third gives instructions on what to do next. </a:t>
            </a:r>
          </a:p>
          <a:p>
            <a:pPr eaLnBrk="1" hangingPunct="1"/>
            <a:r>
              <a:rPr lang="en-GB" altLang="en-US" b="1">
                <a:latin typeface="Arial" panose="020B0604020202020204" pitchFamily="34" charset="0"/>
              </a:rPr>
              <a:t>Use the Recovery Position/Primary Survey skills checklist. When practiced – the student who was giving the instructions moves to another group and uses the checklist to assess the new groups skills. They get two goes – the group that is the best – video (in front of the other students) them doing the primary survey and recovery position</a:t>
            </a:r>
          </a:p>
          <a:p>
            <a:pPr eaLnBrk="1" hangingPunct="1"/>
            <a:endParaRPr lang="en-GB"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FF424769-FAC8-5B42-ADF9-C82B2DBC813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099" indent="-285807" eaLnBrk="0" hangingPunct="0">
              <a:defRPr baseline="-25000">
                <a:solidFill>
                  <a:schemeClr val="tx1"/>
                </a:solidFill>
                <a:latin typeface="Arial" panose="020B0604020202020204" pitchFamily="34" charset="0"/>
              </a:defRPr>
            </a:lvl2pPr>
            <a:lvl3pPr marL="1143229" indent="-228646" eaLnBrk="0" hangingPunct="0">
              <a:defRPr baseline="-25000">
                <a:solidFill>
                  <a:schemeClr val="tx1"/>
                </a:solidFill>
                <a:latin typeface="Arial" panose="020B0604020202020204" pitchFamily="34" charset="0"/>
              </a:defRPr>
            </a:lvl3pPr>
            <a:lvl4pPr marL="1600520" indent="-228646" eaLnBrk="0" hangingPunct="0">
              <a:defRPr baseline="-25000">
                <a:solidFill>
                  <a:schemeClr val="tx1"/>
                </a:solidFill>
                <a:latin typeface="Arial" panose="020B0604020202020204" pitchFamily="34" charset="0"/>
              </a:defRPr>
            </a:lvl4pPr>
            <a:lvl5pPr marL="2057811" indent="-228646" eaLnBrk="0" hangingPunct="0">
              <a:defRPr baseline="-25000">
                <a:solidFill>
                  <a:schemeClr val="tx1"/>
                </a:solidFill>
                <a:latin typeface="Arial" panose="020B0604020202020204" pitchFamily="34" charset="0"/>
              </a:defRPr>
            </a:lvl5pPr>
            <a:lvl6pPr marL="2515103" indent="-228646" algn="r" eaLnBrk="0" fontAlgn="base" hangingPunct="0">
              <a:spcBef>
                <a:spcPct val="0"/>
              </a:spcBef>
              <a:spcAft>
                <a:spcPct val="0"/>
              </a:spcAft>
              <a:defRPr baseline="-25000">
                <a:solidFill>
                  <a:schemeClr val="tx1"/>
                </a:solidFill>
                <a:latin typeface="Arial" panose="020B0604020202020204" pitchFamily="34" charset="0"/>
              </a:defRPr>
            </a:lvl6pPr>
            <a:lvl7pPr marL="2972394" indent="-228646" algn="r" eaLnBrk="0" fontAlgn="base" hangingPunct="0">
              <a:spcBef>
                <a:spcPct val="0"/>
              </a:spcBef>
              <a:spcAft>
                <a:spcPct val="0"/>
              </a:spcAft>
              <a:defRPr baseline="-25000">
                <a:solidFill>
                  <a:schemeClr val="tx1"/>
                </a:solidFill>
                <a:latin typeface="Arial" panose="020B0604020202020204" pitchFamily="34" charset="0"/>
              </a:defRPr>
            </a:lvl7pPr>
            <a:lvl8pPr marL="3429686" indent="-228646" algn="r" eaLnBrk="0" fontAlgn="base" hangingPunct="0">
              <a:spcBef>
                <a:spcPct val="0"/>
              </a:spcBef>
              <a:spcAft>
                <a:spcPct val="0"/>
              </a:spcAft>
              <a:defRPr baseline="-25000">
                <a:solidFill>
                  <a:schemeClr val="tx1"/>
                </a:solidFill>
                <a:latin typeface="Arial" panose="020B0604020202020204" pitchFamily="34" charset="0"/>
              </a:defRPr>
            </a:lvl8pPr>
            <a:lvl9pPr marL="3886977" indent="-228646"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829F0544-A618-7144-8BD1-58B86480FF7A}" type="slidenum">
              <a:rPr lang="en-US" altLang="en-US" baseline="0"/>
              <a:pPr eaLnBrk="1" hangingPunct="1"/>
              <a:t>18</a:t>
            </a:fld>
            <a:endParaRPr lang="en-US" altLang="en-US" baseline="0"/>
          </a:p>
        </p:txBody>
      </p:sp>
      <p:sp>
        <p:nvSpPr>
          <p:cNvPr id="24579" name="Rectangle 2">
            <a:extLst>
              <a:ext uri="{FF2B5EF4-FFF2-40B4-BE49-F238E27FC236}">
                <a16:creationId xmlns:a16="http://schemas.microsoft.com/office/drawing/2014/main" id="{AC01A877-B8A4-3D46-B9E8-932BFBC5885B}"/>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41A973A1-84DC-5E46-87C0-DF3E8535FCA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a. when and how to put someone in the recovery position</a:t>
            </a:r>
          </a:p>
          <a:p>
            <a:pPr eaLnBrk="1" hangingPunct="1"/>
            <a:endParaRPr lang="en-GB" altLang="en-US" b="1">
              <a:latin typeface="Arial" panose="020B0604020202020204" pitchFamily="34" charset="0"/>
            </a:endParaRPr>
          </a:p>
          <a:p>
            <a:pPr eaLnBrk="1" hangingPunct="1"/>
            <a:r>
              <a:rPr lang="en-GB" altLang="en-US" b="1">
                <a:latin typeface="Arial" panose="020B0604020202020204" pitchFamily="34" charset="0"/>
              </a:rPr>
              <a:t>Not:  this video does not play in Windows – you will need to go into the folder on P drive, right click and open it with POWER DVD </a:t>
            </a:r>
          </a:p>
          <a:p>
            <a:pPr eaLnBrk="1" hangingPunct="1"/>
            <a:endParaRPr lang="en-GB" altLang="en-US" b="1">
              <a:latin typeface="Arial" panose="020B0604020202020204" pitchFamily="34" charset="0"/>
            </a:endParaRPr>
          </a:p>
          <a:p>
            <a:pPr eaLnBrk="1" hangingPunct="1"/>
            <a:r>
              <a:rPr lang="en-GB" altLang="en-US">
                <a:latin typeface="Arial" panose="020B0604020202020204" pitchFamily="34" charset="0"/>
              </a:rPr>
              <a:t>Students view the video clip.  They then work in groups of three to practise the procedure. Give each group a copy of the RP – method sheet and get them to put the stages in correct order. Check using the answer sheet. When done they can then practice on each other.  One student takes the part of the unconscious person, the second plays a first aider and the third gives instructions on what to do next. </a:t>
            </a:r>
          </a:p>
          <a:p>
            <a:pPr eaLnBrk="1" hangingPunct="1"/>
            <a:r>
              <a:rPr lang="en-GB" altLang="en-US" b="1">
                <a:latin typeface="Arial" panose="020B0604020202020204" pitchFamily="34" charset="0"/>
              </a:rPr>
              <a:t>Use the Recovery Position/Primary Survey skills checklist. When practiced – the student who was giving the instructions moves to another group and uses the checklist to assess the new groups skills. They get two goes – the group that is the best – video (in front of the other students) them doing the primary survey and recovery position</a:t>
            </a:r>
          </a:p>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096056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655772A2-B437-234C-88BA-945386EEC25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3099" indent="-285807" eaLnBrk="0" hangingPunct="0">
              <a:defRPr>
                <a:solidFill>
                  <a:schemeClr val="tx1"/>
                </a:solidFill>
                <a:latin typeface="Arial" panose="020B0604020202020204" pitchFamily="34" charset="0"/>
              </a:defRPr>
            </a:lvl2pPr>
            <a:lvl3pPr marL="1143229" indent="-228646" eaLnBrk="0" hangingPunct="0">
              <a:defRPr>
                <a:solidFill>
                  <a:schemeClr val="tx1"/>
                </a:solidFill>
                <a:latin typeface="Arial" panose="020B0604020202020204" pitchFamily="34" charset="0"/>
              </a:defRPr>
            </a:lvl3pPr>
            <a:lvl4pPr marL="1600520" indent="-228646" eaLnBrk="0" hangingPunct="0">
              <a:defRPr>
                <a:solidFill>
                  <a:schemeClr val="tx1"/>
                </a:solidFill>
                <a:latin typeface="Arial" panose="020B0604020202020204" pitchFamily="34" charset="0"/>
              </a:defRPr>
            </a:lvl4pPr>
            <a:lvl5pPr marL="2057811" indent="-228646" eaLnBrk="0" hangingPunct="0">
              <a:defRPr>
                <a:solidFill>
                  <a:schemeClr val="tx1"/>
                </a:solidFill>
                <a:latin typeface="Arial" panose="020B0604020202020204" pitchFamily="34" charset="0"/>
              </a:defRPr>
            </a:lvl5pPr>
            <a:lvl6pPr marL="2515103" indent="-228646" eaLnBrk="0" fontAlgn="base" hangingPunct="0">
              <a:spcBef>
                <a:spcPct val="0"/>
              </a:spcBef>
              <a:spcAft>
                <a:spcPct val="0"/>
              </a:spcAft>
              <a:defRPr>
                <a:solidFill>
                  <a:schemeClr val="tx1"/>
                </a:solidFill>
                <a:latin typeface="Arial" panose="020B0604020202020204" pitchFamily="34" charset="0"/>
              </a:defRPr>
            </a:lvl6pPr>
            <a:lvl7pPr marL="2972394" indent="-228646" eaLnBrk="0" fontAlgn="base" hangingPunct="0">
              <a:spcBef>
                <a:spcPct val="0"/>
              </a:spcBef>
              <a:spcAft>
                <a:spcPct val="0"/>
              </a:spcAft>
              <a:defRPr>
                <a:solidFill>
                  <a:schemeClr val="tx1"/>
                </a:solidFill>
                <a:latin typeface="Arial" panose="020B0604020202020204" pitchFamily="34" charset="0"/>
              </a:defRPr>
            </a:lvl7pPr>
            <a:lvl8pPr marL="3429686" indent="-228646" eaLnBrk="0" fontAlgn="base" hangingPunct="0">
              <a:spcBef>
                <a:spcPct val="0"/>
              </a:spcBef>
              <a:spcAft>
                <a:spcPct val="0"/>
              </a:spcAft>
              <a:defRPr>
                <a:solidFill>
                  <a:schemeClr val="tx1"/>
                </a:solidFill>
                <a:latin typeface="Arial" panose="020B0604020202020204" pitchFamily="34" charset="0"/>
              </a:defRPr>
            </a:lvl8pPr>
            <a:lvl9pPr marL="3886977" indent="-22864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9E69FB9-612A-8C40-905E-D1BB608EE40A}" type="slidenum">
              <a:rPr lang="en-US" altLang="en-US"/>
              <a:pPr eaLnBrk="1" hangingPunct="1"/>
              <a:t>20</a:t>
            </a:fld>
            <a:endParaRPr lang="en-US" altLang="en-US"/>
          </a:p>
        </p:txBody>
      </p:sp>
      <p:sp>
        <p:nvSpPr>
          <p:cNvPr id="18435" name="Rectangle 2">
            <a:extLst>
              <a:ext uri="{FF2B5EF4-FFF2-40B4-BE49-F238E27FC236}">
                <a16:creationId xmlns:a16="http://schemas.microsoft.com/office/drawing/2014/main" id="{F434DE1A-6D28-BF42-8B46-547A7AE93BBD}"/>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46DBC98A-C697-0C43-A6A7-26432F6CE9D3}"/>
              </a:ext>
            </a:extLst>
          </p:cNvPr>
          <p:cNvSpPr>
            <a:spLocks noGrp="1" noChangeArrowheads="1"/>
          </p:cNvSpPr>
          <p:nvPr>
            <p:ph type="body" idx="1"/>
          </p:nvPr>
        </p:nvSpPr>
        <p:spPr>
          <a:noFill/>
        </p:spPr>
        <p:txBody>
          <a:bodyPr/>
          <a:lstStyle/>
          <a:p>
            <a:pPr marL="228646" indent="-228646">
              <a:buFontTx/>
              <a:buAutoNum type="alphaLcPeriod"/>
            </a:pPr>
            <a:r>
              <a:rPr lang="en-GB" altLang="en-US">
                <a:latin typeface="Arial" panose="020B0604020202020204" pitchFamily="34" charset="0"/>
              </a:rPr>
              <a:t>to assess an unconscious person</a:t>
            </a:r>
          </a:p>
          <a:p>
            <a:pPr marL="228646" indent="-228646"/>
            <a:endParaRPr lang="en-GB" altLang="en-US">
              <a:latin typeface="Arial" panose="020B0604020202020204" pitchFamily="34" charset="0"/>
            </a:endParaRPr>
          </a:p>
          <a:p>
            <a:pPr marL="228646" indent="-228646"/>
            <a:r>
              <a:rPr lang="en-GB" altLang="en-US">
                <a:latin typeface="Arial" panose="020B0604020202020204" pitchFamily="34" charset="0"/>
              </a:rPr>
              <a:t>Note - If you are using Microsoft PowerPoint 2000 or earlier, this animation may not function. Remove the box manually to reveal underlying text.</a:t>
            </a:r>
          </a:p>
          <a:p>
            <a:pPr marL="228646" indent="-228646"/>
            <a:endParaRPr lang="en-GB" altLang="en-US">
              <a:latin typeface="Arial" panose="020B0604020202020204" pitchFamily="34" charset="0"/>
            </a:endParaRPr>
          </a:p>
          <a:p>
            <a:pPr marL="228646" indent="-228646"/>
            <a:r>
              <a:rPr lang="en-GB" altLang="en-US">
                <a:latin typeface="Arial" panose="020B0604020202020204" pitchFamily="34" charset="0"/>
              </a:rPr>
              <a:t>Ask: </a:t>
            </a:r>
            <a:r>
              <a:rPr lang="en-GB" altLang="en-US" i="1">
                <a:latin typeface="Arial" panose="020B0604020202020204" pitchFamily="34" charset="0"/>
              </a:rPr>
              <a:t>“What do you think is the right thing to do when you first come across someone who’s collapsed?”</a:t>
            </a:r>
            <a:r>
              <a:rPr lang="en-GB" altLang="en-US">
                <a:latin typeface="Arial" panose="020B0604020202020204" pitchFamily="34" charset="0"/>
              </a:rPr>
              <a:t>  Challenge students to decide on four priorities and to write these as bullet points.  Click the red box onscreen to check the students’ ideas.  This is an opportunity to revise the main points of </a:t>
            </a:r>
            <a:r>
              <a:rPr lang="en-GB" altLang="en-US" i="1">
                <a:latin typeface="Arial" panose="020B0604020202020204" pitchFamily="34" charset="0"/>
              </a:rPr>
              <a:t>First aid basics lesson 1</a:t>
            </a:r>
            <a:r>
              <a:rPr lang="en-GB" altLang="en-US">
                <a:latin typeface="Arial" panose="020B0604020202020204" pitchFamily="34" charset="0"/>
              </a:rPr>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F90DA403-8E05-5B46-9835-72DB53A0D511}"/>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3099" indent="-285807" eaLnBrk="0" hangingPunct="0">
              <a:defRPr>
                <a:solidFill>
                  <a:schemeClr val="tx1"/>
                </a:solidFill>
                <a:latin typeface="Arial" panose="020B0604020202020204" pitchFamily="34" charset="0"/>
              </a:defRPr>
            </a:lvl2pPr>
            <a:lvl3pPr marL="1143229" indent="-228646" eaLnBrk="0" hangingPunct="0">
              <a:defRPr>
                <a:solidFill>
                  <a:schemeClr val="tx1"/>
                </a:solidFill>
                <a:latin typeface="Arial" panose="020B0604020202020204" pitchFamily="34" charset="0"/>
              </a:defRPr>
            </a:lvl3pPr>
            <a:lvl4pPr marL="1600520" indent="-228646" eaLnBrk="0" hangingPunct="0">
              <a:defRPr>
                <a:solidFill>
                  <a:schemeClr val="tx1"/>
                </a:solidFill>
                <a:latin typeface="Arial" panose="020B0604020202020204" pitchFamily="34" charset="0"/>
              </a:defRPr>
            </a:lvl4pPr>
            <a:lvl5pPr marL="2057811" indent="-228646" eaLnBrk="0" hangingPunct="0">
              <a:defRPr>
                <a:solidFill>
                  <a:schemeClr val="tx1"/>
                </a:solidFill>
                <a:latin typeface="Arial" panose="020B0604020202020204" pitchFamily="34" charset="0"/>
              </a:defRPr>
            </a:lvl5pPr>
            <a:lvl6pPr marL="2515103" indent="-228646" eaLnBrk="0" fontAlgn="base" hangingPunct="0">
              <a:spcBef>
                <a:spcPct val="0"/>
              </a:spcBef>
              <a:spcAft>
                <a:spcPct val="0"/>
              </a:spcAft>
              <a:defRPr>
                <a:solidFill>
                  <a:schemeClr val="tx1"/>
                </a:solidFill>
                <a:latin typeface="Arial" panose="020B0604020202020204" pitchFamily="34" charset="0"/>
              </a:defRPr>
            </a:lvl6pPr>
            <a:lvl7pPr marL="2972394" indent="-228646" eaLnBrk="0" fontAlgn="base" hangingPunct="0">
              <a:spcBef>
                <a:spcPct val="0"/>
              </a:spcBef>
              <a:spcAft>
                <a:spcPct val="0"/>
              </a:spcAft>
              <a:defRPr>
                <a:solidFill>
                  <a:schemeClr val="tx1"/>
                </a:solidFill>
                <a:latin typeface="Arial" panose="020B0604020202020204" pitchFamily="34" charset="0"/>
              </a:defRPr>
            </a:lvl7pPr>
            <a:lvl8pPr marL="3429686" indent="-228646" eaLnBrk="0" fontAlgn="base" hangingPunct="0">
              <a:spcBef>
                <a:spcPct val="0"/>
              </a:spcBef>
              <a:spcAft>
                <a:spcPct val="0"/>
              </a:spcAft>
              <a:defRPr>
                <a:solidFill>
                  <a:schemeClr val="tx1"/>
                </a:solidFill>
                <a:latin typeface="Arial" panose="020B0604020202020204" pitchFamily="34" charset="0"/>
              </a:defRPr>
            </a:lvl8pPr>
            <a:lvl9pPr marL="3886977" indent="-22864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6028A68-39F9-2943-A18D-259D57AC599D}" type="slidenum">
              <a:rPr lang="en-US" altLang="en-US"/>
              <a:pPr eaLnBrk="1" hangingPunct="1"/>
              <a:t>21</a:t>
            </a:fld>
            <a:endParaRPr lang="en-US" altLang="en-US"/>
          </a:p>
        </p:txBody>
      </p:sp>
      <p:sp>
        <p:nvSpPr>
          <p:cNvPr id="19459" name="Rectangle 2">
            <a:extLst>
              <a:ext uri="{FF2B5EF4-FFF2-40B4-BE49-F238E27FC236}">
                <a16:creationId xmlns:a16="http://schemas.microsoft.com/office/drawing/2014/main" id="{E4718CB6-45B4-A84D-A395-5B4E666DC657}"/>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673BD391-3C67-1847-99DA-4CE52BBDF842}"/>
              </a:ext>
            </a:extLst>
          </p:cNvPr>
          <p:cNvSpPr>
            <a:spLocks noGrp="1" noChangeArrowheads="1"/>
          </p:cNvSpPr>
          <p:nvPr>
            <p:ph type="body" idx="1"/>
          </p:nvPr>
        </p:nvSpPr>
        <p:spPr>
          <a:noFill/>
        </p:spPr>
        <p:txBody>
          <a:bodyPr/>
          <a:lstStyle/>
          <a:p>
            <a:pPr eaLnBrk="1" hangingPunct="1"/>
            <a:r>
              <a:rPr lang="en-GB" altLang="en-US">
                <a:latin typeface="Arial" panose="020B0604020202020204" pitchFamily="34" charset="0"/>
              </a:rPr>
              <a:t>Introduction</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Ask: </a:t>
            </a:r>
            <a:r>
              <a:rPr lang="en-GB" altLang="en-US" i="1">
                <a:latin typeface="Arial" panose="020B0604020202020204" pitchFamily="34" charset="0"/>
              </a:rPr>
              <a:t>“How do you think you could help someone who had stopped breathing?”</a:t>
            </a:r>
            <a:r>
              <a:rPr lang="en-GB" altLang="en-US">
                <a:latin typeface="Arial" panose="020B0604020202020204" pitchFamily="34" charset="0"/>
              </a:rPr>
              <a:t> </a:t>
            </a:r>
          </a:p>
          <a:p>
            <a:pPr eaLnBrk="1" hangingPunct="1"/>
            <a:r>
              <a:rPr lang="en-GB" altLang="en-US">
                <a:latin typeface="Arial" panose="020B0604020202020204" pitchFamily="34" charset="0"/>
              </a:rPr>
              <a:t>Students could describe possible responses.  More information about the heart and lungs can be found in the Additional resources.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B5F99BE6-00A0-FA4D-9165-8B5D46FD878B}"/>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3099" indent="-285807" eaLnBrk="0" hangingPunct="0">
              <a:defRPr>
                <a:solidFill>
                  <a:schemeClr val="tx1"/>
                </a:solidFill>
                <a:latin typeface="Arial" panose="020B0604020202020204" pitchFamily="34" charset="0"/>
              </a:defRPr>
            </a:lvl2pPr>
            <a:lvl3pPr marL="1143229" indent="-228646" eaLnBrk="0" hangingPunct="0">
              <a:defRPr>
                <a:solidFill>
                  <a:schemeClr val="tx1"/>
                </a:solidFill>
                <a:latin typeface="Arial" panose="020B0604020202020204" pitchFamily="34" charset="0"/>
              </a:defRPr>
            </a:lvl3pPr>
            <a:lvl4pPr marL="1600520" indent="-228646" eaLnBrk="0" hangingPunct="0">
              <a:defRPr>
                <a:solidFill>
                  <a:schemeClr val="tx1"/>
                </a:solidFill>
                <a:latin typeface="Arial" panose="020B0604020202020204" pitchFamily="34" charset="0"/>
              </a:defRPr>
            </a:lvl4pPr>
            <a:lvl5pPr marL="2057811" indent="-228646" eaLnBrk="0" hangingPunct="0">
              <a:defRPr>
                <a:solidFill>
                  <a:schemeClr val="tx1"/>
                </a:solidFill>
                <a:latin typeface="Arial" panose="020B0604020202020204" pitchFamily="34" charset="0"/>
              </a:defRPr>
            </a:lvl5pPr>
            <a:lvl6pPr marL="2515103" indent="-228646" eaLnBrk="0" fontAlgn="base" hangingPunct="0">
              <a:spcBef>
                <a:spcPct val="0"/>
              </a:spcBef>
              <a:spcAft>
                <a:spcPct val="0"/>
              </a:spcAft>
              <a:defRPr>
                <a:solidFill>
                  <a:schemeClr val="tx1"/>
                </a:solidFill>
                <a:latin typeface="Arial" panose="020B0604020202020204" pitchFamily="34" charset="0"/>
              </a:defRPr>
            </a:lvl6pPr>
            <a:lvl7pPr marL="2972394" indent="-228646" eaLnBrk="0" fontAlgn="base" hangingPunct="0">
              <a:spcBef>
                <a:spcPct val="0"/>
              </a:spcBef>
              <a:spcAft>
                <a:spcPct val="0"/>
              </a:spcAft>
              <a:defRPr>
                <a:solidFill>
                  <a:schemeClr val="tx1"/>
                </a:solidFill>
                <a:latin typeface="Arial" panose="020B0604020202020204" pitchFamily="34" charset="0"/>
              </a:defRPr>
            </a:lvl7pPr>
            <a:lvl8pPr marL="3429686" indent="-228646" eaLnBrk="0" fontAlgn="base" hangingPunct="0">
              <a:spcBef>
                <a:spcPct val="0"/>
              </a:spcBef>
              <a:spcAft>
                <a:spcPct val="0"/>
              </a:spcAft>
              <a:defRPr>
                <a:solidFill>
                  <a:schemeClr val="tx1"/>
                </a:solidFill>
                <a:latin typeface="Arial" panose="020B0604020202020204" pitchFamily="34" charset="0"/>
              </a:defRPr>
            </a:lvl8pPr>
            <a:lvl9pPr marL="3886977" indent="-22864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3486D65-B803-354D-9242-3FCFF0C8F524}" type="slidenum">
              <a:rPr lang="en-US" altLang="en-US"/>
              <a:pPr eaLnBrk="1" hangingPunct="1"/>
              <a:t>22</a:t>
            </a:fld>
            <a:endParaRPr lang="en-US" altLang="en-US"/>
          </a:p>
        </p:txBody>
      </p:sp>
      <p:sp>
        <p:nvSpPr>
          <p:cNvPr id="20483" name="Rectangle 2">
            <a:extLst>
              <a:ext uri="{FF2B5EF4-FFF2-40B4-BE49-F238E27FC236}">
                <a16:creationId xmlns:a16="http://schemas.microsoft.com/office/drawing/2014/main" id="{4177CCC3-F8F0-9E48-B5C0-EDA627BD34F8}"/>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984ADC2A-9E07-7E44-8BF2-A8B1CCC5A6CF}"/>
              </a:ext>
            </a:extLst>
          </p:cNvPr>
          <p:cNvSpPr>
            <a:spLocks noGrp="1" noChangeArrowheads="1"/>
          </p:cNvSpPr>
          <p:nvPr>
            <p:ph type="body" idx="1"/>
          </p:nvPr>
        </p:nvSpPr>
        <p:spPr>
          <a:noFill/>
        </p:spPr>
        <p:txBody>
          <a:bodyPr/>
          <a:lstStyle/>
          <a:p>
            <a:pPr marL="228646" indent="-228646">
              <a:buFontTx/>
              <a:buAutoNum type="alphaLcPeriod"/>
            </a:pPr>
            <a:r>
              <a:rPr lang="en-GB" altLang="en-US">
                <a:latin typeface="Arial" panose="020B0604020202020204" pitchFamily="34" charset="0"/>
              </a:rPr>
              <a:t>to assess an unconscious person</a:t>
            </a:r>
          </a:p>
          <a:p>
            <a:pPr marL="228646" indent="-228646"/>
            <a:endParaRPr lang="en-GB" altLang="en-US">
              <a:latin typeface="Arial" panose="020B0604020202020204" pitchFamily="34" charset="0"/>
            </a:endParaRPr>
          </a:p>
          <a:p>
            <a:pPr marL="228646" indent="-228646"/>
            <a:r>
              <a:rPr lang="en-GB" altLang="en-US">
                <a:latin typeface="Arial" panose="020B0604020202020204" pitchFamily="34" charset="0"/>
              </a:rPr>
              <a:t>Remind pupils of the learning of the recovery position lesson by asking them to explain why Jasmine did what she did. Ask the class what kind of thing could they say to try and get a response. (eg. </a:t>
            </a:r>
            <a:r>
              <a:rPr lang="en-GB" altLang="en-US" i="1">
                <a:latin typeface="Arial" panose="020B0604020202020204" pitchFamily="34" charset="0"/>
              </a:rPr>
              <a:t>What happened? Open your eyes”</a:t>
            </a:r>
            <a:r>
              <a:rPr lang="en-GB" altLang="en-US">
                <a:latin typeface="Arial" panose="020B0604020202020204" pitchFamily="34" charset="0"/>
              </a:rPr>
              <a:t>)</a:t>
            </a:r>
          </a:p>
          <a:p>
            <a:pPr marL="228646" indent="-228646"/>
            <a:endParaRPr lang="en-GB"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3B47D201-F8A9-7B46-9DF5-3B2211E0DD83}"/>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3099" indent="-285807" eaLnBrk="0" hangingPunct="0">
              <a:defRPr>
                <a:solidFill>
                  <a:schemeClr val="tx1"/>
                </a:solidFill>
                <a:latin typeface="Arial" panose="020B0604020202020204" pitchFamily="34" charset="0"/>
              </a:defRPr>
            </a:lvl2pPr>
            <a:lvl3pPr marL="1143229" indent="-228646" eaLnBrk="0" hangingPunct="0">
              <a:defRPr>
                <a:solidFill>
                  <a:schemeClr val="tx1"/>
                </a:solidFill>
                <a:latin typeface="Arial" panose="020B0604020202020204" pitchFamily="34" charset="0"/>
              </a:defRPr>
            </a:lvl3pPr>
            <a:lvl4pPr marL="1600520" indent="-228646" eaLnBrk="0" hangingPunct="0">
              <a:defRPr>
                <a:solidFill>
                  <a:schemeClr val="tx1"/>
                </a:solidFill>
                <a:latin typeface="Arial" panose="020B0604020202020204" pitchFamily="34" charset="0"/>
              </a:defRPr>
            </a:lvl4pPr>
            <a:lvl5pPr marL="2057811" indent="-228646" eaLnBrk="0" hangingPunct="0">
              <a:defRPr>
                <a:solidFill>
                  <a:schemeClr val="tx1"/>
                </a:solidFill>
                <a:latin typeface="Arial" panose="020B0604020202020204" pitchFamily="34" charset="0"/>
              </a:defRPr>
            </a:lvl5pPr>
            <a:lvl6pPr marL="2515103" indent="-228646" eaLnBrk="0" fontAlgn="base" hangingPunct="0">
              <a:spcBef>
                <a:spcPct val="0"/>
              </a:spcBef>
              <a:spcAft>
                <a:spcPct val="0"/>
              </a:spcAft>
              <a:defRPr>
                <a:solidFill>
                  <a:schemeClr val="tx1"/>
                </a:solidFill>
                <a:latin typeface="Arial" panose="020B0604020202020204" pitchFamily="34" charset="0"/>
              </a:defRPr>
            </a:lvl6pPr>
            <a:lvl7pPr marL="2972394" indent="-228646" eaLnBrk="0" fontAlgn="base" hangingPunct="0">
              <a:spcBef>
                <a:spcPct val="0"/>
              </a:spcBef>
              <a:spcAft>
                <a:spcPct val="0"/>
              </a:spcAft>
              <a:defRPr>
                <a:solidFill>
                  <a:schemeClr val="tx1"/>
                </a:solidFill>
                <a:latin typeface="Arial" panose="020B0604020202020204" pitchFamily="34" charset="0"/>
              </a:defRPr>
            </a:lvl7pPr>
            <a:lvl8pPr marL="3429686" indent="-228646" eaLnBrk="0" fontAlgn="base" hangingPunct="0">
              <a:spcBef>
                <a:spcPct val="0"/>
              </a:spcBef>
              <a:spcAft>
                <a:spcPct val="0"/>
              </a:spcAft>
              <a:defRPr>
                <a:solidFill>
                  <a:schemeClr val="tx1"/>
                </a:solidFill>
                <a:latin typeface="Arial" panose="020B0604020202020204" pitchFamily="34" charset="0"/>
              </a:defRPr>
            </a:lvl8pPr>
            <a:lvl9pPr marL="3886977" indent="-22864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3C7E643-B4AC-E64C-835A-E84AA5E5CBA7}" type="slidenum">
              <a:rPr lang="en-US" altLang="en-US"/>
              <a:pPr eaLnBrk="1" hangingPunct="1"/>
              <a:t>23</a:t>
            </a:fld>
            <a:endParaRPr lang="en-US" altLang="en-US"/>
          </a:p>
        </p:txBody>
      </p:sp>
      <p:sp>
        <p:nvSpPr>
          <p:cNvPr id="21507" name="Rectangle 2">
            <a:extLst>
              <a:ext uri="{FF2B5EF4-FFF2-40B4-BE49-F238E27FC236}">
                <a16:creationId xmlns:a16="http://schemas.microsoft.com/office/drawing/2014/main" id="{34D85487-EBDA-EA4A-A588-9DF27F430021}"/>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3A3DD0F0-0171-0C41-9D4D-811C6EDFB995}"/>
              </a:ext>
            </a:extLst>
          </p:cNvPr>
          <p:cNvSpPr>
            <a:spLocks noGrp="1" noChangeArrowheads="1"/>
          </p:cNvSpPr>
          <p:nvPr>
            <p:ph type="body" idx="1"/>
          </p:nvPr>
        </p:nvSpPr>
        <p:spPr>
          <a:noFill/>
        </p:spPr>
        <p:txBody>
          <a:bodyPr/>
          <a:lstStyle/>
          <a:p>
            <a:pPr eaLnBrk="1" hangingPunct="1"/>
            <a:r>
              <a:rPr lang="en-GB" altLang="en-US">
                <a:latin typeface="Arial" panose="020B0604020202020204" pitchFamily="34" charset="0"/>
              </a:rPr>
              <a:t>a. how to perform CPR on an adult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0A300BCF-F9B1-D149-B7F1-FE9D078B2F0E}"/>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3099" indent="-285807" eaLnBrk="0" hangingPunct="0">
              <a:defRPr>
                <a:solidFill>
                  <a:schemeClr val="tx1"/>
                </a:solidFill>
                <a:latin typeface="Arial" panose="020B0604020202020204" pitchFamily="34" charset="0"/>
              </a:defRPr>
            </a:lvl2pPr>
            <a:lvl3pPr marL="1143229" indent="-228646" eaLnBrk="0" hangingPunct="0">
              <a:defRPr>
                <a:solidFill>
                  <a:schemeClr val="tx1"/>
                </a:solidFill>
                <a:latin typeface="Arial" panose="020B0604020202020204" pitchFamily="34" charset="0"/>
              </a:defRPr>
            </a:lvl3pPr>
            <a:lvl4pPr marL="1600520" indent="-228646" eaLnBrk="0" hangingPunct="0">
              <a:defRPr>
                <a:solidFill>
                  <a:schemeClr val="tx1"/>
                </a:solidFill>
                <a:latin typeface="Arial" panose="020B0604020202020204" pitchFamily="34" charset="0"/>
              </a:defRPr>
            </a:lvl4pPr>
            <a:lvl5pPr marL="2057811" indent="-228646" eaLnBrk="0" hangingPunct="0">
              <a:defRPr>
                <a:solidFill>
                  <a:schemeClr val="tx1"/>
                </a:solidFill>
                <a:latin typeface="Arial" panose="020B0604020202020204" pitchFamily="34" charset="0"/>
              </a:defRPr>
            </a:lvl5pPr>
            <a:lvl6pPr marL="2515103" indent="-228646" eaLnBrk="0" fontAlgn="base" hangingPunct="0">
              <a:spcBef>
                <a:spcPct val="0"/>
              </a:spcBef>
              <a:spcAft>
                <a:spcPct val="0"/>
              </a:spcAft>
              <a:defRPr>
                <a:solidFill>
                  <a:schemeClr val="tx1"/>
                </a:solidFill>
                <a:latin typeface="Arial" panose="020B0604020202020204" pitchFamily="34" charset="0"/>
              </a:defRPr>
            </a:lvl6pPr>
            <a:lvl7pPr marL="2972394" indent="-228646" eaLnBrk="0" fontAlgn="base" hangingPunct="0">
              <a:spcBef>
                <a:spcPct val="0"/>
              </a:spcBef>
              <a:spcAft>
                <a:spcPct val="0"/>
              </a:spcAft>
              <a:defRPr>
                <a:solidFill>
                  <a:schemeClr val="tx1"/>
                </a:solidFill>
                <a:latin typeface="Arial" panose="020B0604020202020204" pitchFamily="34" charset="0"/>
              </a:defRPr>
            </a:lvl7pPr>
            <a:lvl8pPr marL="3429686" indent="-228646" eaLnBrk="0" fontAlgn="base" hangingPunct="0">
              <a:spcBef>
                <a:spcPct val="0"/>
              </a:spcBef>
              <a:spcAft>
                <a:spcPct val="0"/>
              </a:spcAft>
              <a:defRPr>
                <a:solidFill>
                  <a:schemeClr val="tx1"/>
                </a:solidFill>
                <a:latin typeface="Arial" panose="020B0604020202020204" pitchFamily="34" charset="0"/>
              </a:defRPr>
            </a:lvl8pPr>
            <a:lvl9pPr marL="3886977" indent="-22864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ED4B25F-1666-7A4A-9C77-41D2DDAD6F20}" type="slidenum">
              <a:rPr lang="en-US" altLang="en-US"/>
              <a:pPr eaLnBrk="1" hangingPunct="1"/>
              <a:t>24</a:t>
            </a:fld>
            <a:endParaRPr lang="en-US" altLang="en-US"/>
          </a:p>
        </p:txBody>
      </p:sp>
      <p:sp>
        <p:nvSpPr>
          <p:cNvPr id="22531" name="Rectangle 2">
            <a:extLst>
              <a:ext uri="{FF2B5EF4-FFF2-40B4-BE49-F238E27FC236}">
                <a16:creationId xmlns:a16="http://schemas.microsoft.com/office/drawing/2014/main" id="{EC5AEF2A-A9F1-284C-8F55-067308E64D5E}"/>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8B760982-B31A-8A4E-909F-2B4E2DD45E0D}"/>
              </a:ext>
            </a:extLst>
          </p:cNvPr>
          <p:cNvSpPr>
            <a:spLocks noGrp="1" noChangeArrowheads="1"/>
          </p:cNvSpPr>
          <p:nvPr>
            <p:ph type="body" idx="1"/>
          </p:nvPr>
        </p:nvSpPr>
        <p:spPr>
          <a:noFill/>
        </p:spPr>
        <p:txBody>
          <a:bodyPr/>
          <a:lstStyle/>
          <a:p>
            <a:pPr eaLnBrk="1" hangingPunct="1"/>
            <a:r>
              <a:rPr lang="en-GB" altLang="en-US">
                <a:latin typeface="Arial" panose="020B0604020202020204" pitchFamily="34" charset="0"/>
              </a:rPr>
              <a:t>b. how to perform CPR on an adult</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Stress the fact that it is dangerous to give CPR to anyone who is still breathing. Explain that that is why we use a manikin.</a:t>
            </a:r>
          </a:p>
          <a:p>
            <a:pPr eaLnBrk="1" hangingPunct="1"/>
            <a:endParaRPr lang="en-GB"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E827081D-7AF6-9C44-90A5-11785CA0789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3099" indent="-285807" eaLnBrk="0" hangingPunct="0">
              <a:defRPr>
                <a:solidFill>
                  <a:schemeClr val="tx1"/>
                </a:solidFill>
                <a:latin typeface="Arial" panose="020B0604020202020204" pitchFamily="34" charset="0"/>
              </a:defRPr>
            </a:lvl2pPr>
            <a:lvl3pPr marL="1143229" indent="-228646" eaLnBrk="0" hangingPunct="0">
              <a:defRPr>
                <a:solidFill>
                  <a:schemeClr val="tx1"/>
                </a:solidFill>
                <a:latin typeface="Arial" panose="020B0604020202020204" pitchFamily="34" charset="0"/>
              </a:defRPr>
            </a:lvl3pPr>
            <a:lvl4pPr marL="1600520" indent="-228646" eaLnBrk="0" hangingPunct="0">
              <a:defRPr>
                <a:solidFill>
                  <a:schemeClr val="tx1"/>
                </a:solidFill>
                <a:latin typeface="Arial" panose="020B0604020202020204" pitchFamily="34" charset="0"/>
              </a:defRPr>
            </a:lvl4pPr>
            <a:lvl5pPr marL="2057811" indent="-228646" eaLnBrk="0" hangingPunct="0">
              <a:defRPr>
                <a:solidFill>
                  <a:schemeClr val="tx1"/>
                </a:solidFill>
                <a:latin typeface="Arial" panose="020B0604020202020204" pitchFamily="34" charset="0"/>
              </a:defRPr>
            </a:lvl5pPr>
            <a:lvl6pPr marL="2515103" indent="-228646" eaLnBrk="0" fontAlgn="base" hangingPunct="0">
              <a:spcBef>
                <a:spcPct val="0"/>
              </a:spcBef>
              <a:spcAft>
                <a:spcPct val="0"/>
              </a:spcAft>
              <a:defRPr>
                <a:solidFill>
                  <a:schemeClr val="tx1"/>
                </a:solidFill>
                <a:latin typeface="Arial" panose="020B0604020202020204" pitchFamily="34" charset="0"/>
              </a:defRPr>
            </a:lvl6pPr>
            <a:lvl7pPr marL="2972394" indent="-228646" eaLnBrk="0" fontAlgn="base" hangingPunct="0">
              <a:spcBef>
                <a:spcPct val="0"/>
              </a:spcBef>
              <a:spcAft>
                <a:spcPct val="0"/>
              </a:spcAft>
              <a:defRPr>
                <a:solidFill>
                  <a:schemeClr val="tx1"/>
                </a:solidFill>
                <a:latin typeface="Arial" panose="020B0604020202020204" pitchFamily="34" charset="0"/>
              </a:defRPr>
            </a:lvl7pPr>
            <a:lvl8pPr marL="3429686" indent="-228646" eaLnBrk="0" fontAlgn="base" hangingPunct="0">
              <a:spcBef>
                <a:spcPct val="0"/>
              </a:spcBef>
              <a:spcAft>
                <a:spcPct val="0"/>
              </a:spcAft>
              <a:defRPr>
                <a:solidFill>
                  <a:schemeClr val="tx1"/>
                </a:solidFill>
                <a:latin typeface="Arial" panose="020B0604020202020204" pitchFamily="34" charset="0"/>
              </a:defRPr>
            </a:lvl8pPr>
            <a:lvl9pPr marL="3886977" indent="-228646"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BD825B6-0913-8B45-8D07-593F9F689996}" type="slidenum">
              <a:rPr lang="en-US" altLang="en-US"/>
              <a:pPr eaLnBrk="1" hangingPunct="1"/>
              <a:t>25</a:t>
            </a:fld>
            <a:endParaRPr lang="en-US" altLang="en-US"/>
          </a:p>
        </p:txBody>
      </p:sp>
      <p:sp>
        <p:nvSpPr>
          <p:cNvPr id="23555" name="Rectangle 2">
            <a:extLst>
              <a:ext uri="{FF2B5EF4-FFF2-40B4-BE49-F238E27FC236}">
                <a16:creationId xmlns:a16="http://schemas.microsoft.com/office/drawing/2014/main" id="{43E91853-7194-644E-88E4-2379C01AEA3D}"/>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6BEAFD4F-4711-5D4E-B761-8C1804585B56}"/>
              </a:ext>
            </a:extLst>
          </p:cNvPr>
          <p:cNvSpPr>
            <a:spLocks noGrp="1" noChangeArrowheads="1"/>
          </p:cNvSpPr>
          <p:nvPr>
            <p:ph type="body" idx="1"/>
          </p:nvPr>
        </p:nvSpPr>
        <p:spPr>
          <a:noFill/>
        </p:spPr>
        <p:txBody>
          <a:bodyPr/>
          <a:lstStyle/>
          <a:p>
            <a:pPr marL="228646" indent="-228646"/>
            <a:r>
              <a:rPr lang="en-GB" altLang="en-US">
                <a:latin typeface="Arial" panose="020B0604020202020204" pitchFamily="34" charset="0"/>
              </a:rPr>
              <a:t>b. how to perform CPR on an adult</a:t>
            </a:r>
          </a:p>
          <a:p>
            <a:pPr marL="228646" indent="-228646"/>
            <a:endParaRPr lang="en-GB" altLang="en-US">
              <a:latin typeface="Arial" panose="020B0604020202020204" pitchFamily="34" charset="0"/>
            </a:endParaRPr>
          </a:p>
          <a:p>
            <a:pPr marL="228646" indent="-228646"/>
            <a:r>
              <a:rPr lang="en-GB" altLang="en-US">
                <a:latin typeface="Arial" panose="020B0604020202020204" pitchFamily="34" charset="0"/>
              </a:rPr>
              <a:t>Ask students to study the 2 photos shown.  Cover a photo and challenge individual students to describe it in detail.  Do the same with the second picture.  </a:t>
            </a:r>
          </a:p>
          <a:p>
            <a:pPr marL="228646" indent="-228646"/>
            <a:endParaRPr lang="en-GB" altLang="en-US">
              <a:latin typeface="Arial" panose="020B0604020202020204" pitchFamily="34" charset="0"/>
            </a:endParaRPr>
          </a:p>
          <a:p>
            <a:pPr marL="228646" indent="-228646"/>
            <a:r>
              <a:rPr lang="en-GB" altLang="en-US">
                <a:latin typeface="Arial" panose="020B0604020202020204" pitchFamily="34" charset="0"/>
              </a:rPr>
              <a:t>Point out that it is dangerous to practise CPR on someone who hasn’t stopped breathing.  </a:t>
            </a:r>
          </a:p>
          <a:p>
            <a:pPr marL="228646" indent="-228646"/>
            <a:r>
              <a:rPr lang="en-GB" altLang="en-US">
                <a:latin typeface="Arial" panose="020B0604020202020204" pitchFamily="34" charset="0"/>
              </a:rPr>
              <a:t>Watch the video clip – LR CPR 1 – from lesson 15 on the P drive </a:t>
            </a:r>
          </a:p>
          <a:p>
            <a:pPr marL="228646" indent="-228646"/>
            <a:endParaRPr lang="en-GB" altLang="en-US">
              <a:latin typeface="Arial" panose="020B0604020202020204" pitchFamily="34" charset="0"/>
            </a:endParaRPr>
          </a:p>
          <a:p>
            <a:pPr marL="228646" indent="-228646"/>
            <a:endParaRPr lang="en-GB"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385880CB-B7FF-144A-846E-36B674D7825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aseline="-25000">
                <a:solidFill>
                  <a:schemeClr val="tx1"/>
                </a:solidFill>
                <a:latin typeface="Arial" panose="020B0604020202020204" pitchFamily="34" charset="0"/>
              </a:defRPr>
            </a:lvl1pPr>
            <a:lvl2pPr marL="743099" indent="-285807" eaLnBrk="0" hangingPunct="0">
              <a:defRPr baseline="-25000">
                <a:solidFill>
                  <a:schemeClr val="tx1"/>
                </a:solidFill>
                <a:latin typeface="Arial" panose="020B0604020202020204" pitchFamily="34" charset="0"/>
              </a:defRPr>
            </a:lvl2pPr>
            <a:lvl3pPr marL="1143229" indent="-228646" eaLnBrk="0" hangingPunct="0">
              <a:defRPr baseline="-25000">
                <a:solidFill>
                  <a:schemeClr val="tx1"/>
                </a:solidFill>
                <a:latin typeface="Arial" panose="020B0604020202020204" pitchFamily="34" charset="0"/>
              </a:defRPr>
            </a:lvl3pPr>
            <a:lvl4pPr marL="1600520" indent="-228646" eaLnBrk="0" hangingPunct="0">
              <a:defRPr baseline="-25000">
                <a:solidFill>
                  <a:schemeClr val="tx1"/>
                </a:solidFill>
                <a:latin typeface="Arial" panose="020B0604020202020204" pitchFamily="34" charset="0"/>
              </a:defRPr>
            </a:lvl4pPr>
            <a:lvl5pPr marL="2057811" indent="-228646" eaLnBrk="0" hangingPunct="0">
              <a:defRPr baseline="-25000">
                <a:solidFill>
                  <a:schemeClr val="tx1"/>
                </a:solidFill>
                <a:latin typeface="Arial" panose="020B0604020202020204" pitchFamily="34" charset="0"/>
              </a:defRPr>
            </a:lvl5pPr>
            <a:lvl6pPr marL="2515103" indent="-228646" algn="r" eaLnBrk="0" fontAlgn="base" hangingPunct="0">
              <a:spcBef>
                <a:spcPct val="0"/>
              </a:spcBef>
              <a:spcAft>
                <a:spcPct val="0"/>
              </a:spcAft>
              <a:defRPr baseline="-25000">
                <a:solidFill>
                  <a:schemeClr val="tx1"/>
                </a:solidFill>
                <a:latin typeface="Arial" panose="020B0604020202020204" pitchFamily="34" charset="0"/>
              </a:defRPr>
            </a:lvl6pPr>
            <a:lvl7pPr marL="2972394" indent="-228646" algn="r" eaLnBrk="0" fontAlgn="base" hangingPunct="0">
              <a:spcBef>
                <a:spcPct val="0"/>
              </a:spcBef>
              <a:spcAft>
                <a:spcPct val="0"/>
              </a:spcAft>
              <a:defRPr baseline="-25000">
                <a:solidFill>
                  <a:schemeClr val="tx1"/>
                </a:solidFill>
                <a:latin typeface="Arial" panose="020B0604020202020204" pitchFamily="34" charset="0"/>
              </a:defRPr>
            </a:lvl7pPr>
            <a:lvl8pPr marL="3429686" indent="-228646" algn="r" eaLnBrk="0" fontAlgn="base" hangingPunct="0">
              <a:spcBef>
                <a:spcPct val="0"/>
              </a:spcBef>
              <a:spcAft>
                <a:spcPct val="0"/>
              </a:spcAft>
              <a:defRPr baseline="-25000">
                <a:solidFill>
                  <a:schemeClr val="tx1"/>
                </a:solidFill>
                <a:latin typeface="Arial" panose="020B0604020202020204" pitchFamily="34" charset="0"/>
              </a:defRPr>
            </a:lvl8pPr>
            <a:lvl9pPr marL="3886977" indent="-228646" algn="r" eaLnBrk="0" fontAlgn="base" hangingPunct="0">
              <a:spcBef>
                <a:spcPct val="0"/>
              </a:spcBef>
              <a:spcAft>
                <a:spcPct val="0"/>
              </a:spcAft>
              <a:defRPr baseline="-25000">
                <a:solidFill>
                  <a:schemeClr val="tx1"/>
                </a:solidFill>
                <a:latin typeface="Arial" panose="020B0604020202020204" pitchFamily="34" charset="0"/>
              </a:defRPr>
            </a:lvl9pPr>
          </a:lstStyle>
          <a:p>
            <a:pPr eaLnBrk="1" hangingPunct="1"/>
            <a:fld id="{74195332-2E29-9942-A98A-E707C4DD6E72}" type="slidenum">
              <a:rPr lang="en-US" altLang="en-US" baseline="0"/>
              <a:pPr eaLnBrk="1" hangingPunct="1"/>
              <a:t>26</a:t>
            </a:fld>
            <a:endParaRPr lang="en-US" altLang="en-US" baseline="0"/>
          </a:p>
        </p:txBody>
      </p:sp>
      <p:sp>
        <p:nvSpPr>
          <p:cNvPr id="22531" name="Rectangle 2">
            <a:extLst>
              <a:ext uri="{FF2B5EF4-FFF2-40B4-BE49-F238E27FC236}">
                <a16:creationId xmlns:a16="http://schemas.microsoft.com/office/drawing/2014/main" id="{EB4D1EF8-B5BA-C746-A1F2-A7C60154BD4E}"/>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A2DF2797-52F2-0947-8502-DB61FA5BB7D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For recap</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Ask students: </a:t>
            </a:r>
          </a:p>
          <a:p>
            <a:pPr eaLnBrk="1" hangingPunct="1"/>
            <a:r>
              <a:rPr lang="en-GB" altLang="en-US">
                <a:latin typeface="Arial" panose="020B0604020202020204" pitchFamily="34" charset="0"/>
              </a:rPr>
              <a:t>1 when they might carry out a Primary Survey</a:t>
            </a:r>
          </a:p>
          <a:p>
            <a:pPr eaLnBrk="1" hangingPunct="1"/>
            <a:r>
              <a:rPr lang="en-GB" altLang="en-US">
                <a:latin typeface="Arial" panose="020B0604020202020204" pitchFamily="34" charset="0"/>
              </a:rPr>
              <a:t>2. What is the way of remembering the stages</a:t>
            </a:r>
          </a:p>
          <a:p>
            <a:pPr eaLnBrk="1" hangingPunct="1"/>
            <a:r>
              <a:rPr lang="en-GB" altLang="en-US">
                <a:latin typeface="Arial" panose="020B0604020202020204" pitchFamily="34" charset="0"/>
              </a:rPr>
              <a:t>3. What do the letters mean</a:t>
            </a: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The next slide is the last one that was shown last lesson. </a:t>
            </a:r>
          </a:p>
          <a:p>
            <a:pPr eaLnBrk="1" hangingPunct="1"/>
            <a:endParaRPr lang="en-GB" altLang="en-US">
              <a:latin typeface="Arial" panose="020B0604020202020204" pitchFamily="34" charset="0"/>
            </a:endParaRPr>
          </a:p>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436026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30</a:t>
            </a:fld>
            <a:endParaRPr lang="en-GB" dirty="0"/>
          </a:p>
        </p:txBody>
      </p:sp>
    </p:spTree>
    <p:extLst>
      <p:ext uri="{BB962C8B-B14F-4D97-AF65-F5344CB8AC3E}">
        <p14:creationId xmlns:p14="http://schemas.microsoft.com/office/powerpoint/2010/main" val="305855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C8F732-136A-49A8-BC58-47B291D01ADA}" type="slidenum">
              <a:rPr lang="en-GB" smtClean="0"/>
              <a:t>34</a:t>
            </a:fld>
            <a:endParaRPr lang="en-GB" dirty="0"/>
          </a:p>
        </p:txBody>
      </p:sp>
    </p:spTree>
    <p:extLst>
      <p:ext uri="{BB962C8B-B14F-4D97-AF65-F5344CB8AC3E}">
        <p14:creationId xmlns:p14="http://schemas.microsoft.com/office/powerpoint/2010/main" val="395178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35</a:t>
            </a:fld>
            <a:endParaRPr lang="en-GB" dirty="0"/>
          </a:p>
        </p:txBody>
      </p:sp>
    </p:spTree>
    <p:extLst>
      <p:ext uri="{BB962C8B-B14F-4D97-AF65-F5344CB8AC3E}">
        <p14:creationId xmlns:p14="http://schemas.microsoft.com/office/powerpoint/2010/main" val="2417045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10"/>
            <a:ext cx="9144000" cy="6850180"/>
          </a:xfrm>
          <a:prstGeom prst="rect">
            <a:avLst/>
          </a:prstGeom>
        </p:spPr>
      </p:pic>
    </p:spTree>
    <p:extLst>
      <p:ext uri="{BB962C8B-B14F-4D97-AF65-F5344CB8AC3E}">
        <p14:creationId xmlns:p14="http://schemas.microsoft.com/office/powerpoint/2010/main" val="3696524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1635614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10"/>
            <a:ext cx="9144000" cy="6850180"/>
          </a:xfrm>
          <a:prstGeom prst="rect">
            <a:avLst/>
          </a:prstGeom>
        </p:spPr>
      </p:pic>
    </p:spTree>
    <p:extLst>
      <p:ext uri="{BB962C8B-B14F-4D97-AF65-F5344CB8AC3E}">
        <p14:creationId xmlns:p14="http://schemas.microsoft.com/office/powerpoint/2010/main" val="3853632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1375890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a:t>8/26/2026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2420513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a:t>8/26/2026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401099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a:t>8/26/2026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42912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3706684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2752937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14709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3351528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r>
              <a:t>Title Text</a:t>
            </a:r>
          </a:p>
        </p:txBody>
      </p:sp>
      <p:sp>
        <p:nvSpPr>
          <p:cNvPr id="40" name="Shape 40"/>
          <p:cNvSpPr>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5447572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a:t>8/26/2026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9144000" cy="6834540"/>
          </a:xfrm>
          <a:prstGeom prst="rect">
            <a:avLst/>
          </a:prstGeom>
        </p:spPr>
      </p:pic>
    </p:spTree>
    <p:extLst>
      <p:ext uri="{BB962C8B-B14F-4D97-AF65-F5344CB8AC3E}">
        <p14:creationId xmlns:p14="http://schemas.microsoft.com/office/powerpoint/2010/main" val="320738586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11.png"/><Relationship Id="rId5" Type="http://schemas.openxmlformats.org/officeDocument/2006/relationships/diagramQuickStyle" Target="../diagrams/quickStyle1.xml"/><Relationship Id="rId10" Type="http://schemas.openxmlformats.org/officeDocument/2006/relationships/image" Target="../media/image10.png"/><Relationship Id="rId4" Type="http://schemas.openxmlformats.org/officeDocument/2006/relationships/diagramLayout" Target="../diagrams/layout1.xm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video" Target="https://www.youtube.com/embed/GmqXqwSV3bo?start=80&amp;feature=oembe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video" Target="https://www.youtube.com/embed/9tBg4fmoUU0?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1.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6.jpeg"/><Relationship Id="rId7"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24.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2.xml"/><Relationship Id="rId1" Type="http://schemas.openxmlformats.org/officeDocument/2006/relationships/video" Target="https://www.youtube.com/embed/iLgYRTDQ7uM?feature=oembed"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healthline.com/health/parenting/baby-fever-101"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www.sja.org.uk/" TargetMode="External"/><Relationship Id="rId2" Type="http://schemas.openxmlformats.org/officeDocument/2006/relationships/hyperlink" Target="https://www.westfieldhealth.com/business/our-solutions/mental-health-first-aid?gclid=Cj0KCQjwse-DBhC7ARIsAI8YcWJzl1F2Pk9Gcbdga1_mcU6uPCF65xUcehNJU8BnwyBsll90BSMmPe8aAkdHEALw_wcB"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44.jpeg"/><Relationship Id="rId7"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23.jpe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10">
            <a:extLst>
              <a:ext uri="{FF2B5EF4-FFF2-40B4-BE49-F238E27FC236}">
                <a16:creationId xmlns:a16="http://schemas.microsoft.com/office/drawing/2014/main" id="{F889E50C-0DFF-437C-982D-544B9613DC6D}"/>
              </a:ext>
            </a:extLst>
          </p:cNvPr>
          <p:cNvGraphicFramePr>
            <a:graphicFrameLocks noGrp="1"/>
          </p:cNvGraphicFramePr>
          <p:nvPr>
            <p:extLst>
              <p:ext uri="{D42A27DB-BD31-4B8C-83A1-F6EECF244321}">
                <p14:modId xmlns:p14="http://schemas.microsoft.com/office/powerpoint/2010/main" val="1539623490"/>
              </p:ext>
            </p:extLst>
          </p:nvPr>
        </p:nvGraphicFramePr>
        <p:xfrm>
          <a:off x="5073539" y="1453138"/>
          <a:ext cx="3874668" cy="5171735"/>
        </p:xfrm>
        <a:graphic>
          <a:graphicData uri="http://schemas.openxmlformats.org/drawingml/2006/table">
            <a:tbl>
              <a:tblPr firstRow="1" bandRow="1">
                <a:tableStyleId>{3B4B98B0-60AC-42C2-AFA5-B58CD77FA1E5}</a:tableStyleId>
              </a:tblPr>
              <a:tblGrid>
                <a:gridCol w="3874668">
                  <a:extLst>
                    <a:ext uri="{9D8B030D-6E8A-4147-A177-3AD203B41FA5}">
                      <a16:colId xmlns:a16="http://schemas.microsoft.com/office/drawing/2014/main" val="513747903"/>
                    </a:ext>
                  </a:extLst>
                </a:gridCol>
              </a:tblGrid>
              <a:tr h="366484">
                <a:tc>
                  <a:txBody>
                    <a:bodyPr/>
                    <a:lstStyle/>
                    <a:p>
                      <a:pPr algn="ctr"/>
                      <a:r>
                        <a:rPr lang="en-GB" sz="2000" dirty="0">
                          <a:latin typeface="Century Gothic" panose="020B0502020202020204" pitchFamily="34" charset="0"/>
                        </a:rPr>
                        <a:t>LAST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8889463"/>
                  </a:ext>
                </a:extLst>
              </a:tr>
              <a:tr h="1209335">
                <a:tc>
                  <a:txBody>
                    <a:bodyPr/>
                    <a:lstStyle/>
                    <a:p>
                      <a:pPr algn="ctr"/>
                      <a:r>
                        <a:rPr lang="en-GB" sz="1400" dirty="0">
                          <a:latin typeface="Century Gothic" panose="020B0502020202020204" pitchFamily="34" charset="0"/>
                        </a:rPr>
                        <a:t>What negative things could you be peer pressured into? </a:t>
                      </a:r>
                      <a:endParaRPr lang="en-GB" sz="16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37793080"/>
                  </a:ext>
                </a:extLst>
              </a:tr>
              <a:tr h="16671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latin typeface="Century Gothic" panose="020B0502020202020204" pitchFamily="34" charset="0"/>
                        </a:rPr>
                        <a:t>LAST TERM</a:t>
                      </a:r>
                    </a:p>
                    <a:p>
                      <a:pPr algn="ctr"/>
                      <a:r>
                        <a:rPr lang="en-GB" sz="1600" dirty="0">
                          <a:latin typeface="Century Gothic" panose="020B0502020202020204" pitchFamily="34" charset="0"/>
                        </a:rPr>
                        <a:t>What do these stand for?</a:t>
                      </a:r>
                    </a:p>
                    <a:p>
                      <a:pPr algn="ctr"/>
                      <a:endParaRPr lang="en-GB" sz="1600" dirty="0">
                        <a:latin typeface="Century Gothic" panose="020B0502020202020204" pitchFamily="34" charset="0"/>
                      </a:endParaRPr>
                    </a:p>
                    <a:p>
                      <a:pPr algn="l"/>
                      <a:r>
                        <a:rPr lang="en-GB" sz="1600" dirty="0">
                          <a:latin typeface="Century Gothic" panose="020B0502020202020204" pitchFamily="34" charset="0"/>
                        </a:rPr>
                        <a:t>S                           P                           R</a:t>
                      </a:r>
                    </a:p>
                    <a:p>
                      <a:pPr algn="l"/>
                      <a:r>
                        <a:rPr lang="en-GB" sz="1600" dirty="0">
                          <a:latin typeface="Century Gothic" panose="020B0502020202020204" pitchFamily="34" charset="0"/>
                        </a:rPr>
                        <a:t>M                         S                            </a:t>
                      </a:r>
                      <a:r>
                        <a:rPr lang="en-GB" sz="1600" dirty="0" err="1">
                          <a:latin typeface="Century Gothic" panose="020B0502020202020204" pitchFamily="34" charset="0"/>
                        </a:rPr>
                        <a:t>S</a:t>
                      </a:r>
                      <a:endParaRPr lang="en-GB" sz="1600" dirty="0">
                        <a:latin typeface="Century Gothic" panose="020B0502020202020204" pitchFamily="34" charset="0"/>
                      </a:endParaRPr>
                    </a:p>
                    <a:p>
                      <a:pPr algn="l"/>
                      <a:r>
                        <a:rPr lang="en-GB" sz="1600" dirty="0">
                          <a:latin typeface="Century Gothic" panose="020B0502020202020204" pitchFamily="34" charset="0"/>
                        </a:rPr>
                        <a:t>S                           H                           </a:t>
                      </a:r>
                      <a:r>
                        <a:rPr lang="en-GB" sz="1600" dirty="0" err="1">
                          <a:latin typeface="Century Gothic" panose="020B0502020202020204" pitchFamily="34" charset="0"/>
                        </a:rPr>
                        <a:t>H</a:t>
                      </a:r>
                      <a:endParaRPr lang="en-GB" sz="1600" dirty="0">
                        <a:latin typeface="Century Gothic" panose="020B0502020202020204" pitchFamily="34" charset="0"/>
                      </a:endParaRPr>
                    </a:p>
                    <a:p>
                      <a:pPr algn="l"/>
                      <a:r>
                        <a:rPr lang="en-GB" sz="1600" dirty="0">
                          <a:latin typeface="Century Gothic" panose="020B0502020202020204" pitchFamily="34" charset="0"/>
                        </a:rPr>
                        <a:t>C                          E                           </a:t>
                      </a:r>
                      <a:r>
                        <a:rPr lang="en-GB" sz="1600" dirty="0" err="1">
                          <a:latin typeface="Century Gothic" panose="020B0502020202020204" pitchFamily="34" charset="0"/>
                        </a:rPr>
                        <a:t>E</a:t>
                      </a:r>
                      <a:endParaRPr lang="en-GB" sz="16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150210164"/>
                  </a:ext>
                </a:extLst>
              </a:tr>
              <a:tr h="366484">
                <a:tc>
                  <a:txBody>
                    <a:bodyPr/>
                    <a:lstStyle/>
                    <a:p>
                      <a:pPr algn="ctr"/>
                      <a:r>
                        <a:rPr lang="en-GB" sz="2000" b="1" dirty="0">
                          <a:latin typeface="Century Gothic" panose="020B0502020202020204" pitchFamily="34" charset="0"/>
                        </a:rPr>
                        <a:t>LAST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219539992"/>
                  </a:ext>
                </a:extLst>
              </a:tr>
              <a:tr h="1175239">
                <a:tc>
                  <a:txBody>
                    <a:bodyPr/>
                    <a:lstStyle/>
                    <a:p>
                      <a:pPr algn="ctr"/>
                      <a:r>
                        <a:rPr lang="en-GB" sz="1600" dirty="0">
                          <a:latin typeface="Century Gothic" panose="020B0502020202020204" pitchFamily="34" charset="0"/>
                        </a:rPr>
                        <a:t>What does FGM Mean?</a:t>
                      </a:r>
                    </a:p>
                    <a:p>
                      <a:pPr algn="ctr"/>
                      <a:endParaRPr lang="en-GB" sz="1600" dirty="0">
                        <a:latin typeface="Century Gothic" panose="020B0502020202020204" pitchFamily="34" charset="0"/>
                      </a:endParaRPr>
                    </a:p>
                    <a:p>
                      <a:pPr algn="ctr"/>
                      <a:r>
                        <a:rPr lang="en-GB" sz="1600" dirty="0">
                          <a:latin typeface="Century Gothic" panose="020B0502020202020204" pitchFamily="34" charset="0"/>
                        </a:rPr>
                        <a:t>F</a:t>
                      </a:r>
                    </a:p>
                    <a:p>
                      <a:pPr algn="ctr"/>
                      <a:r>
                        <a:rPr lang="en-GB" sz="1600" dirty="0">
                          <a:latin typeface="Century Gothic" panose="020B0502020202020204" pitchFamily="34" charset="0"/>
                        </a:rPr>
                        <a:t>G</a:t>
                      </a:r>
                    </a:p>
                    <a:p>
                      <a:pPr algn="ctr"/>
                      <a:r>
                        <a:rPr lang="en-GB" sz="1600" dirty="0">
                          <a:latin typeface="Century Gothic" panose="020B0502020202020204" pitchFamily="34"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3725331957"/>
                  </a:ext>
                </a:extLst>
              </a:tr>
            </a:tbl>
          </a:graphicData>
        </a:graphic>
      </p:graphicFrame>
      <p:grpSp>
        <p:nvGrpSpPr>
          <p:cNvPr id="2" name="Group 1">
            <a:extLst>
              <a:ext uri="{FF2B5EF4-FFF2-40B4-BE49-F238E27FC236}">
                <a16:creationId xmlns:a16="http://schemas.microsoft.com/office/drawing/2014/main" id="{C7FED997-C5D9-CC03-D3B5-BBC0E87F15D1}"/>
              </a:ext>
            </a:extLst>
          </p:cNvPr>
          <p:cNvGrpSpPr/>
          <p:nvPr/>
        </p:nvGrpSpPr>
        <p:grpSpPr>
          <a:xfrm>
            <a:off x="175493" y="4295129"/>
            <a:ext cx="4156967" cy="2286492"/>
            <a:chOff x="139418" y="4830717"/>
            <a:chExt cx="4156967" cy="2286492"/>
          </a:xfrm>
        </p:grpSpPr>
        <p:sp>
          <p:nvSpPr>
            <p:cNvPr id="3" name="TextBox 2">
              <a:extLst>
                <a:ext uri="{FF2B5EF4-FFF2-40B4-BE49-F238E27FC236}">
                  <a16:creationId xmlns:a16="http://schemas.microsoft.com/office/drawing/2014/main" id="{C6CD7AE1-CAA0-6933-86EC-AE693821F01D}"/>
                </a:ext>
              </a:extLst>
            </p:cNvPr>
            <p:cNvSpPr txBox="1"/>
            <p:nvPr/>
          </p:nvSpPr>
          <p:spPr>
            <a:xfrm>
              <a:off x="159718" y="5732214"/>
              <a:ext cx="4136667" cy="1384995"/>
            </a:xfrm>
            <a:prstGeom prst="rect">
              <a:avLst/>
            </a:prstGeom>
            <a:solidFill>
              <a:schemeClr val="bg1"/>
            </a:solidFill>
            <a:ln>
              <a:solidFill>
                <a:schemeClr val="accent4">
                  <a:lumMod val="75000"/>
                </a:schemeClr>
              </a:solidFill>
            </a:ln>
          </p:spPr>
          <p:txBody>
            <a:bodyPr wrap="square" rtlCol="0">
              <a:spAutoFit/>
            </a:bodyPr>
            <a:lstStyle/>
            <a:p>
              <a:pPr lvl="0" defTabSz="914400" eaLnBrk="0" fontAlgn="base" hangingPunct="0">
                <a:spcBef>
                  <a:spcPct val="0"/>
                </a:spcBef>
                <a:spcAft>
                  <a:spcPct val="0"/>
                </a:spcAft>
              </a:pPr>
              <a:r>
                <a:rPr lang="en-US" altLang="en-US" sz="1050" b="1" dirty="0">
                  <a:solidFill>
                    <a:schemeClr val="accent4">
                      <a:lumMod val="75000"/>
                    </a:schemeClr>
                  </a:solidFill>
                </a:rPr>
                <a:t>Social:</a:t>
              </a:r>
              <a:r>
                <a:rPr lang="en-US" altLang="en-US" sz="1050" dirty="0">
                  <a:solidFill>
                    <a:schemeClr val="accent4">
                      <a:lumMod val="75000"/>
                    </a:schemeClr>
                  </a:solidFill>
                </a:rPr>
                <a:t> </a:t>
              </a:r>
              <a:r>
                <a:rPr lang="en-US" altLang="en-US" sz="1050" dirty="0"/>
                <a:t>First aid builds a strong community where people protect and support each other in times of need.</a:t>
              </a:r>
              <a:endParaRPr lang="en-US" altLang="en-US" sz="800" dirty="0"/>
            </a:p>
            <a:p>
              <a:pPr lvl="0" defTabSz="914400" eaLnBrk="0" fontAlgn="base" hangingPunct="0">
                <a:spcBef>
                  <a:spcPct val="0"/>
                </a:spcBef>
                <a:spcAft>
                  <a:spcPct val="0"/>
                </a:spcAft>
              </a:pPr>
              <a:r>
                <a:rPr lang="en-US" altLang="en-US" sz="1050" b="1" dirty="0">
                  <a:solidFill>
                    <a:schemeClr val="accent4">
                      <a:lumMod val="75000"/>
                    </a:schemeClr>
                  </a:solidFill>
                </a:rPr>
                <a:t>Moral:</a:t>
              </a:r>
              <a:r>
                <a:rPr lang="en-US" altLang="en-US" sz="1050" dirty="0">
                  <a:solidFill>
                    <a:schemeClr val="accent4">
                      <a:lumMod val="75000"/>
                    </a:schemeClr>
                  </a:solidFill>
                </a:rPr>
                <a:t> </a:t>
              </a:r>
              <a:r>
                <a:rPr lang="en-US" altLang="en-US" sz="1050" dirty="0"/>
                <a:t>Helping an injured person is a clear duty that puts human life above all else.</a:t>
              </a:r>
              <a:endParaRPr lang="en-US" altLang="en-US" sz="800" dirty="0"/>
            </a:p>
            <a:p>
              <a:pPr lvl="0" defTabSz="914400" eaLnBrk="0" fontAlgn="base" hangingPunct="0">
                <a:spcBef>
                  <a:spcPct val="0"/>
                </a:spcBef>
                <a:spcAft>
                  <a:spcPct val="0"/>
                </a:spcAft>
              </a:pPr>
              <a:r>
                <a:rPr lang="en-US" altLang="en-US" sz="1050" b="1" dirty="0">
                  <a:solidFill>
                    <a:schemeClr val="accent4">
                      <a:lumMod val="75000"/>
                    </a:schemeClr>
                  </a:solidFill>
                </a:rPr>
                <a:t>Spiritual:</a:t>
              </a:r>
              <a:r>
                <a:rPr lang="en-US" altLang="en-US" sz="1050" dirty="0">
                  <a:solidFill>
                    <a:schemeClr val="accent4">
                      <a:lumMod val="75000"/>
                    </a:schemeClr>
                  </a:solidFill>
                </a:rPr>
                <a:t> </a:t>
              </a:r>
              <a:r>
                <a:rPr lang="en-US" altLang="en-US" sz="1050" dirty="0"/>
                <a:t>Saving a life honors the deep, sacred value of every human being.</a:t>
              </a:r>
              <a:endParaRPr lang="en-US" altLang="en-US" sz="800" dirty="0"/>
            </a:p>
            <a:p>
              <a:pPr lvl="0" defTabSz="914400" eaLnBrk="0" fontAlgn="base" hangingPunct="0">
                <a:spcBef>
                  <a:spcPct val="0"/>
                </a:spcBef>
                <a:spcAft>
                  <a:spcPct val="0"/>
                </a:spcAft>
              </a:pPr>
              <a:r>
                <a:rPr lang="en-US" altLang="en-US" sz="1050" b="1" dirty="0">
                  <a:solidFill>
                    <a:schemeClr val="accent4">
                      <a:lumMod val="75000"/>
                    </a:schemeClr>
                  </a:solidFill>
                </a:rPr>
                <a:t>Cultural:</a:t>
              </a:r>
              <a:r>
                <a:rPr lang="en-US" altLang="en-US" sz="1050" dirty="0">
                  <a:solidFill>
                    <a:schemeClr val="accent4">
                      <a:lumMod val="75000"/>
                    </a:schemeClr>
                  </a:solidFill>
                </a:rPr>
                <a:t> </a:t>
              </a:r>
              <a:r>
                <a:rPr lang="en-US" altLang="en-US" sz="1050" dirty="0"/>
                <a:t>Caring for the vulnerable brings different traditions together through our shared humanity.</a:t>
              </a:r>
              <a:endParaRPr lang="en-US" altLang="en-US" sz="1400" dirty="0"/>
            </a:p>
          </p:txBody>
        </p:sp>
        <p:pic>
          <p:nvPicPr>
            <p:cNvPr id="4" name="Picture 3" descr="A close up of a card&#10;&#10;AI-generated content may be incorrect.">
              <a:extLst>
                <a:ext uri="{FF2B5EF4-FFF2-40B4-BE49-F238E27FC236}">
                  <a16:creationId xmlns:a16="http://schemas.microsoft.com/office/drawing/2014/main" id="{F3B898AD-FA0B-A134-E1D3-9A22EFD593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418" y="4830717"/>
              <a:ext cx="4156967" cy="901498"/>
            </a:xfrm>
            <a:prstGeom prst="rect">
              <a:avLst/>
            </a:prstGeom>
          </p:spPr>
        </p:pic>
      </p:grpSp>
      <p:grpSp>
        <p:nvGrpSpPr>
          <p:cNvPr id="5" name="Group 4">
            <a:extLst>
              <a:ext uri="{FF2B5EF4-FFF2-40B4-BE49-F238E27FC236}">
                <a16:creationId xmlns:a16="http://schemas.microsoft.com/office/drawing/2014/main" id="{DC0FF79A-7578-3144-3070-7ABEB3A4844E}"/>
              </a:ext>
            </a:extLst>
          </p:cNvPr>
          <p:cNvGrpSpPr/>
          <p:nvPr/>
        </p:nvGrpSpPr>
        <p:grpSpPr>
          <a:xfrm>
            <a:off x="5744409" y="118074"/>
            <a:ext cx="2532928" cy="1335064"/>
            <a:chOff x="6065008" y="444493"/>
            <a:chExt cx="2532928" cy="1335064"/>
          </a:xfrm>
        </p:grpSpPr>
        <p:pic>
          <p:nvPicPr>
            <p:cNvPr id="8" name="Picture 2" descr="The 'Do Now': How to Start Every Lesson with Retrieval">
              <a:extLst>
                <a:ext uri="{FF2B5EF4-FFF2-40B4-BE49-F238E27FC236}">
                  <a16:creationId xmlns:a16="http://schemas.microsoft.com/office/drawing/2014/main" id="{D1DD19E5-C6A5-96F5-D54A-EE133010C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65008" y="444493"/>
              <a:ext cx="2532928" cy="133506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F375EB6-A372-FDC2-226E-27D24418C7BA}"/>
                </a:ext>
              </a:extLst>
            </p:cNvPr>
            <p:cNvSpPr txBox="1"/>
            <p:nvPr/>
          </p:nvSpPr>
          <p:spPr>
            <a:xfrm>
              <a:off x="7634501" y="821311"/>
              <a:ext cx="832513" cy="461665"/>
            </a:xfrm>
            <a:prstGeom prst="rect">
              <a:avLst/>
            </a:prstGeom>
            <a:noFill/>
          </p:spPr>
          <p:txBody>
            <a:bodyPr wrap="square" rtlCol="0">
              <a:spAutoFit/>
            </a:bodyPr>
            <a:lstStyle/>
            <a:p>
              <a:r>
                <a:rPr lang="en-GB" sz="2400" b="1" dirty="0"/>
                <a:t>Task</a:t>
              </a:r>
            </a:p>
          </p:txBody>
        </p:sp>
      </p:grpSp>
      <p:pic>
        <p:nvPicPr>
          <p:cNvPr id="13" name="Picture 12" descr="Personal Development Logo.jpg">
            <a:extLst>
              <a:ext uri="{FF2B5EF4-FFF2-40B4-BE49-F238E27FC236}">
                <a16:creationId xmlns:a16="http://schemas.microsoft.com/office/drawing/2014/main" id="{0B9F1218-35FD-1133-5139-420C067791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66118" y="13064"/>
            <a:ext cx="1088317" cy="1594064"/>
          </a:xfrm>
          <a:prstGeom prst="rect">
            <a:avLst/>
          </a:prstGeom>
        </p:spPr>
      </p:pic>
      <p:sp>
        <p:nvSpPr>
          <p:cNvPr id="14" name="Title 2">
            <a:extLst>
              <a:ext uri="{FF2B5EF4-FFF2-40B4-BE49-F238E27FC236}">
                <a16:creationId xmlns:a16="http://schemas.microsoft.com/office/drawing/2014/main" id="{FCD9CCE3-EAA1-D001-D739-95B45E103607}"/>
              </a:ext>
            </a:extLst>
          </p:cNvPr>
          <p:cNvSpPr txBox="1">
            <a:spLocks/>
          </p:cNvSpPr>
          <p:nvPr/>
        </p:nvSpPr>
        <p:spPr>
          <a:xfrm>
            <a:off x="-1262746" y="2774047"/>
            <a:ext cx="6887712" cy="9144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000" dirty="0">
                <a:solidFill>
                  <a:schemeClr val="bg1"/>
                </a:solidFill>
                <a:latin typeface="+mn-lt"/>
                <a:cs typeface="Intro Book Regular"/>
              </a:rPr>
              <a:t>Year 9</a:t>
            </a:r>
          </a:p>
          <a:p>
            <a:r>
              <a:rPr lang="en-GB" sz="2000" dirty="0">
                <a:solidFill>
                  <a:schemeClr val="bg1"/>
                </a:solidFill>
                <a:latin typeface="+mn-lt"/>
                <a:cs typeface="Intro Book Regular"/>
              </a:rPr>
              <a:t>First Aid &amp; Reactions </a:t>
            </a:r>
          </a:p>
        </p:txBody>
      </p:sp>
      <p:pic>
        <p:nvPicPr>
          <p:cNvPr id="15" name="Picture 14" descr="First aid icon vector drawing | Free SVG">
            <a:extLst>
              <a:ext uri="{FF2B5EF4-FFF2-40B4-BE49-F238E27FC236}">
                <a16:creationId xmlns:a16="http://schemas.microsoft.com/office/drawing/2014/main" id="{F0695AC3-E1D3-6BE0-C5EF-001459B175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78576" y="1876696"/>
            <a:ext cx="1205069" cy="1205069"/>
          </a:xfrm>
          <a:prstGeom prst="rect">
            <a:avLst/>
          </a:prstGeom>
        </p:spPr>
      </p:pic>
    </p:spTree>
    <p:extLst>
      <p:ext uri="{BB962C8B-B14F-4D97-AF65-F5344CB8AC3E}">
        <p14:creationId xmlns:p14="http://schemas.microsoft.com/office/powerpoint/2010/main" val="3470106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10">
            <a:extLst>
              <a:ext uri="{FF2B5EF4-FFF2-40B4-BE49-F238E27FC236}">
                <a16:creationId xmlns:a16="http://schemas.microsoft.com/office/drawing/2014/main" id="{F889E50C-0DFF-437C-982D-544B9613DC6D}"/>
              </a:ext>
            </a:extLst>
          </p:cNvPr>
          <p:cNvGraphicFramePr>
            <a:graphicFrameLocks noGrp="1"/>
          </p:cNvGraphicFramePr>
          <p:nvPr>
            <p:extLst>
              <p:ext uri="{D42A27DB-BD31-4B8C-83A1-F6EECF244321}">
                <p14:modId xmlns:p14="http://schemas.microsoft.com/office/powerpoint/2010/main" val="1018542801"/>
              </p:ext>
            </p:extLst>
          </p:nvPr>
        </p:nvGraphicFramePr>
        <p:xfrm>
          <a:off x="4192206" y="429493"/>
          <a:ext cx="4675910" cy="5999014"/>
        </p:xfrm>
        <a:graphic>
          <a:graphicData uri="http://schemas.openxmlformats.org/drawingml/2006/table">
            <a:tbl>
              <a:tblPr firstRow="1" bandRow="1">
                <a:tableStyleId>{3B4B98B0-60AC-42C2-AFA5-B58CD77FA1E5}</a:tableStyleId>
              </a:tblPr>
              <a:tblGrid>
                <a:gridCol w="4675910">
                  <a:extLst>
                    <a:ext uri="{9D8B030D-6E8A-4147-A177-3AD203B41FA5}">
                      <a16:colId xmlns:a16="http://schemas.microsoft.com/office/drawing/2014/main" val="513747903"/>
                    </a:ext>
                  </a:extLst>
                </a:gridCol>
              </a:tblGrid>
              <a:tr h="408707">
                <a:tc>
                  <a:txBody>
                    <a:bodyPr/>
                    <a:lstStyle/>
                    <a:p>
                      <a:pPr algn="ctr"/>
                      <a:r>
                        <a:rPr lang="en-GB" sz="2000" dirty="0">
                          <a:latin typeface="Century Gothic" panose="020B0502020202020204" pitchFamily="34" charset="0"/>
                        </a:rPr>
                        <a:t>LAST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8889463"/>
                  </a:ext>
                </a:extLst>
              </a:tr>
              <a:tr h="1348665">
                <a:tc>
                  <a:txBody>
                    <a:bodyPr/>
                    <a:lstStyle/>
                    <a:p>
                      <a:pPr algn="ctr"/>
                      <a:r>
                        <a:rPr lang="en-GB" sz="1400" dirty="0">
                          <a:latin typeface="Century Gothic" panose="020B0502020202020204" pitchFamily="34" charset="0"/>
                        </a:rPr>
                        <a:t>What negative things could you be peer pressured into? </a:t>
                      </a:r>
                    </a:p>
                    <a:p>
                      <a:pPr algn="ctr"/>
                      <a:endParaRPr lang="en-GB" sz="1400" dirty="0">
                        <a:latin typeface="Century Gothic" panose="020B0502020202020204" pitchFamily="34" charset="0"/>
                      </a:endParaRPr>
                    </a:p>
                    <a:p>
                      <a:pPr algn="ctr"/>
                      <a:r>
                        <a:rPr lang="en-GB" sz="1400" b="1" dirty="0">
                          <a:solidFill>
                            <a:srgbClr val="00B050"/>
                          </a:solidFill>
                          <a:latin typeface="Century Gothic" panose="020B0502020202020204" pitchFamily="34" charset="0"/>
                        </a:rPr>
                        <a:t>Smoking</a:t>
                      </a:r>
                    </a:p>
                    <a:p>
                      <a:pPr algn="ctr"/>
                      <a:r>
                        <a:rPr lang="en-GB" sz="1400" b="1" dirty="0">
                          <a:solidFill>
                            <a:srgbClr val="00B050"/>
                          </a:solidFill>
                          <a:latin typeface="Century Gothic" panose="020B0502020202020204" pitchFamily="34" charset="0"/>
                        </a:rPr>
                        <a:t>Drinking</a:t>
                      </a:r>
                    </a:p>
                    <a:p>
                      <a:pPr algn="ctr"/>
                      <a:r>
                        <a:rPr lang="en-GB" sz="1400" b="1" dirty="0">
                          <a:solidFill>
                            <a:srgbClr val="00B050"/>
                          </a:solidFill>
                          <a:latin typeface="Century Gothic" panose="020B0502020202020204" pitchFamily="34" charset="0"/>
                        </a:rPr>
                        <a:t>Vaping</a:t>
                      </a:r>
                    </a:p>
                    <a:p>
                      <a:pPr algn="ctr"/>
                      <a:r>
                        <a:rPr lang="en-GB" sz="1400" b="1" dirty="0">
                          <a:solidFill>
                            <a:srgbClr val="00B050"/>
                          </a:solidFill>
                          <a:latin typeface="Century Gothic" panose="020B0502020202020204" pitchFamily="34" charset="0"/>
                        </a:rPr>
                        <a:t>Skipping Class</a:t>
                      </a:r>
                    </a:p>
                    <a:p>
                      <a:pPr algn="ctr"/>
                      <a:r>
                        <a:rPr lang="en-GB" sz="1400" b="1" dirty="0">
                          <a:solidFill>
                            <a:srgbClr val="00B050"/>
                          </a:solidFill>
                          <a:latin typeface="Century Gothic" panose="020B0502020202020204" pitchFamily="34" charset="0"/>
                        </a:rPr>
                        <a:t>Sexual Activity</a:t>
                      </a:r>
                    </a:p>
                    <a:p>
                      <a:pPr algn="ctr"/>
                      <a:r>
                        <a:rPr lang="en-GB" sz="1400" b="1" dirty="0">
                          <a:solidFill>
                            <a:srgbClr val="00B050"/>
                          </a:solidFill>
                          <a:latin typeface="Century Gothic" panose="020B0502020202020204" pitchFamily="34" charset="0"/>
                        </a:rPr>
                        <a:t>Cheating on a test</a:t>
                      </a:r>
                      <a:endParaRPr lang="en-GB" sz="1600" b="1" dirty="0">
                        <a:solidFill>
                          <a:srgbClr val="00B050"/>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37793080"/>
                  </a:ext>
                </a:extLst>
              </a:tr>
              <a:tr h="170735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latin typeface="Century Gothic" panose="020B0502020202020204" pitchFamily="34" charset="0"/>
                        </a:rPr>
                        <a:t>LAST TERM</a:t>
                      </a:r>
                    </a:p>
                    <a:p>
                      <a:pPr algn="ctr"/>
                      <a:r>
                        <a:rPr lang="en-GB" sz="1600" dirty="0">
                          <a:latin typeface="Century Gothic" panose="020B0502020202020204" pitchFamily="34" charset="0"/>
                        </a:rPr>
                        <a:t>What do these stand for?</a:t>
                      </a:r>
                    </a:p>
                    <a:p>
                      <a:pPr algn="ctr"/>
                      <a:endParaRPr lang="en-GB" sz="1600" b="1" dirty="0">
                        <a:solidFill>
                          <a:srgbClr val="00B050"/>
                        </a:solidFill>
                        <a:latin typeface="Century Gothic" panose="020B0502020202020204" pitchFamily="34" charset="0"/>
                      </a:endParaRPr>
                    </a:p>
                    <a:p>
                      <a:pPr algn="l"/>
                      <a:r>
                        <a:rPr lang="en-GB" sz="1600" b="1" dirty="0">
                          <a:solidFill>
                            <a:srgbClr val="00B050"/>
                          </a:solidFill>
                          <a:latin typeface="Century Gothic" panose="020B0502020202020204" pitchFamily="34" charset="0"/>
                        </a:rPr>
                        <a:t>Social                Personal          Relationships    </a:t>
                      </a:r>
                    </a:p>
                    <a:p>
                      <a:pPr algn="l"/>
                      <a:r>
                        <a:rPr lang="en-GB" sz="1600" b="1" dirty="0">
                          <a:solidFill>
                            <a:srgbClr val="00B050"/>
                          </a:solidFill>
                          <a:latin typeface="Century Gothic" panose="020B0502020202020204" pitchFamily="34" charset="0"/>
                        </a:rPr>
                        <a:t>Moral                 Social              Sexual</a:t>
                      </a:r>
                    </a:p>
                    <a:p>
                      <a:pPr algn="l"/>
                      <a:r>
                        <a:rPr lang="en-GB" sz="1600" b="1" dirty="0">
                          <a:solidFill>
                            <a:srgbClr val="00B050"/>
                          </a:solidFill>
                          <a:latin typeface="Century Gothic" panose="020B0502020202020204" pitchFamily="34" charset="0"/>
                        </a:rPr>
                        <a:t>Spiritual             Health             </a:t>
                      </a:r>
                      <a:r>
                        <a:rPr lang="en-GB" sz="1600" b="1" dirty="0" err="1">
                          <a:solidFill>
                            <a:srgbClr val="00B050"/>
                          </a:solidFill>
                          <a:latin typeface="Century Gothic" panose="020B0502020202020204" pitchFamily="34" charset="0"/>
                        </a:rPr>
                        <a:t>Health</a:t>
                      </a:r>
                      <a:endParaRPr lang="en-GB" sz="1600" b="1" dirty="0">
                        <a:solidFill>
                          <a:srgbClr val="00B050"/>
                        </a:solidFill>
                        <a:latin typeface="Century Gothic" panose="020B0502020202020204" pitchFamily="34" charset="0"/>
                      </a:endParaRPr>
                    </a:p>
                    <a:p>
                      <a:pPr algn="l"/>
                      <a:r>
                        <a:rPr lang="en-GB" sz="1600" b="1" dirty="0">
                          <a:solidFill>
                            <a:srgbClr val="00B050"/>
                          </a:solidFill>
                          <a:latin typeface="Century Gothic" panose="020B0502020202020204" pitchFamily="34" charset="0"/>
                        </a:rPr>
                        <a:t>Cultural             Economic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150210164"/>
                  </a:ext>
                </a:extLst>
              </a:tr>
              <a:tr h="408707">
                <a:tc>
                  <a:txBody>
                    <a:bodyPr/>
                    <a:lstStyle/>
                    <a:p>
                      <a:pPr algn="ctr"/>
                      <a:r>
                        <a:rPr lang="en-GB" sz="2000" b="1" dirty="0">
                          <a:latin typeface="Century Gothic" panose="020B0502020202020204" pitchFamily="34" charset="0"/>
                        </a:rPr>
                        <a:t>LAST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219539992"/>
                  </a:ext>
                </a:extLst>
              </a:tr>
              <a:tr h="668034">
                <a:tc>
                  <a:txBody>
                    <a:bodyPr/>
                    <a:lstStyle/>
                    <a:p>
                      <a:pPr algn="ctr"/>
                      <a:r>
                        <a:rPr lang="en-GB" sz="1600" dirty="0">
                          <a:latin typeface="Century Gothic" panose="020B0502020202020204" pitchFamily="34" charset="0"/>
                        </a:rPr>
                        <a:t>What does FGM Mean?</a:t>
                      </a:r>
                    </a:p>
                    <a:p>
                      <a:pPr algn="ctr"/>
                      <a:endParaRPr lang="en-GB" sz="1600" dirty="0">
                        <a:latin typeface="Century Gothic" panose="020B0502020202020204" pitchFamily="34" charset="0"/>
                      </a:endParaRPr>
                    </a:p>
                    <a:p>
                      <a:pPr algn="ctr"/>
                      <a:r>
                        <a:rPr lang="en-GB" sz="1600" b="1" dirty="0">
                          <a:solidFill>
                            <a:srgbClr val="00B050"/>
                          </a:solidFill>
                          <a:latin typeface="Century Gothic" panose="020B0502020202020204" pitchFamily="34" charset="0"/>
                        </a:rPr>
                        <a:t>Female</a:t>
                      </a:r>
                    </a:p>
                    <a:p>
                      <a:pPr algn="ctr"/>
                      <a:r>
                        <a:rPr lang="en-GB" sz="1600" b="1" dirty="0">
                          <a:solidFill>
                            <a:srgbClr val="00B050"/>
                          </a:solidFill>
                          <a:latin typeface="Century Gothic" panose="020B0502020202020204" pitchFamily="34" charset="0"/>
                        </a:rPr>
                        <a:t>Genital</a:t>
                      </a:r>
                    </a:p>
                    <a:p>
                      <a:pPr algn="ctr"/>
                      <a:r>
                        <a:rPr lang="en-GB" sz="1600" b="1" dirty="0">
                          <a:solidFill>
                            <a:srgbClr val="00B050"/>
                          </a:solidFill>
                          <a:latin typeface="Century Gothic" panose="020B0502020202020204" pitchFamily="34" charset="0"/>
                        </a:rPr>
                        <a:t>Mutilation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3725331957"/>
                  </a:ext>
                </a:extLst>
              </a:tr>
            </a:tbl>
          </a:graphicData>
        </a:graphic>
      </p:graphicFrame>
      <p:grpSp>
        <p:nvGrpSpPr>
          <p:cNvPr id="2" name="Group 1">
            <a:extLst>
              <a:ext uri="{FF2B5EF4-FFF2-40B4-BE49-F238E27FC236}">
                <a16:creationId xmlns:a16="http://schemas.microsoft.com/office/drawing/2014/main" id="{1766FDE7-FE29-BD2E-E584-7645D30DFF4C}"/>
              </a:ext>
            </a:extLst>
          </p:cNvPr>
          <p:cNvGrpSpPr/>
          <p:nvPr/>
        </p:nvGrpSpPr>
        <p:grpSpPr>
          <a:xfrm>
            <a:off x="840423" y="3510537"/>
            <a:ext cx="2532928" cy="1335064"/>
            <a:chOff x="6065008" y="444493"/>
            <a:chExt cx="2532928" cy="1335064"/>
          </a:xfrm>
        </p:grpSpPr>
        <p:pic>
          <p:nvPicPr>
            <p:cNvPr id="3" name="Picture 2" descr="The 'Do Now': How to Start Every Lesson with Retrieval">
              <a:extLst>
                <a:ext uri="{FF2B5EF4-FFF2-40B4-BE49-F238E27FC236}">
                  <a16:creationId xmlns:a16="http://schemas.microsoft.com/office/drawing/2014/main" id="{57C5A53E-1885-239F-22AE-F33DF7B760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5008" y="444493"/>
              <a:ext cx="2532928" cy="13350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78366A7-22BC-3109-8FC5-12A562E95235}"/>
                </a:ext>
              </a:extLst>
            </p:cNvPr>
            <p:cNvSpPr txBox="1"/>
            <p:nvPr/>
          </p:nvSpPr>
          <p:spPr>
            <a:xfrm>
              <a:off x="7634501" y="821311"/>
              <a:ext cx="832513" cy="461665"/>
            </a:xfrm>
            <a:prstGeom prst="rect">
              <a:avLst/>
            </a:prstGeom>
            <a:noFill/>
          </p:spPr>
          <p:txBody>
            <a:bodyPr wrap="square" rtlCol="0">
              <a:spAutoFit/>
            </a:bodyPr>
            <a:lstStyle/>
            <a:p>
              <a:r>
                <a:rPr lang="en-GB" sz="2400" b="1" dirty="0"/>
                <a:t>Task</a:t>
              </a:r>
            </a:p>
          </p:txBody>
        </p:sp>
      </p:grpSp>
      <p:sp>
        <p:nvSpPr>
          <p:cNvPr id="6" name="TextBox 5">
            <a:extLst>
              <a:ext uri="{FF2B5EF4-FFF2-40B4-BE49-F238E27FC236}">
                <a16:creationId xmlns:a16="http://schemas.microsoft.com/office/drawing/2014/main" id="{17929219-1CBB-E296-FAE2-DDCD34F1C705}"/>
              </a:ext>
            </a:extLst>
          </p:cNvPr>
          <p:cNvSpPr txBox="1"/>
          <p:nvPr/>
        </p:nvSpPr>
        <p:spPr>
          <a:xfrm>
            <a:off x="759669" y="4883831"/>
            <a:ext cx="2915499" cy="1200329"/>
          </a:xfrm>
          <a:prstGeom prst="rect">
            <a:avLst/>
          </a:prstGeom>
          <a:noFill/>
        </p:spPr>
        <p:txBody>
          <a:bodyPr wrap="square" rtlCol="0">
            <a:spAutoFit/>
          </a:bodyPr>
          <a:lstStyle/>
          <a:p>
            <a:r>
              <a:rPr lang="en-GB" sz="3600" b="1" dirty="0">
                <a:solidFill>
                  <a:srgbClr val="00B050"/>
                </a:solidFill>
              </a:rPr>
              <a:t>Green Pen Answers…..</a:t>
            </a:r>
          </a:p>
        </p:txBody>
      </p:sp>
    </p:spTree>
    <p:extLst>
      <p:ext uri="{BB962C8B-B14F-4D97-AF65-F5344CB8AC3E}">
        <p14:creationId xmlns:p14="http://schemas.microsoft.com/office/powerpoint/2010/main" val="764177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4665653" y="5048279"/>
            <a:ext cx="805040" cy="762272"/>
          </a:xfrm>
          <a:prstGeom prst="rect">
            <a:avLst/>
          </a:prstGeom>
          <a:noFill/>
          <a:ln>
            <a:noFill/>
          </a:ln>
          <a:extLst>
            <a:ext uri="{53640926-AAD7-44D8-BBD7-CCE9431645EC}">
              <a14:shadowObscured xmlns:a14="http://schemas.microsoft.com/office/drawing/2010/main"/>
            </a:ext>
          </a:extLst>
        </p:spPr>
      </p:pic>
      <p:pic>
        <p:nvPicPr>
          <p:cNvPr id="27" name="Picture 26"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6119483" y="3363326"/>
            <a:ext cx="805040" cy="762272"/>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0" y="0"/>
            <a:ext cx="9144000" cy="180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Diagram 4"/>
          <p:cNvGraphicFramePr/>
          <p:nvPr/>
        </p:nvGraphicFramePr>
        <p:xfrm>
          <a:off x="-947382" y="149945"/>
          <a:ext cx="10668000" cy="6442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Picture frame drawing coloring"/>
          <p:cNvPicPr>
            <a:picLocks noChangeAspect="1" noChangeArrowheads="1"/>
          </p:cNvPicPr>
          <p:nvPr/>
        </p:nvPicPr>
        <p:blipFill rotWithShape="1">
          <a:blip r:embed="rId8">
            <a:extLst>
              <a:ext uri="{28A0092B-C50C-407E-A947-70E740481C1C}">
                <a14:useLocalDpi xmlns:a14="http://schemas.microsoft.com/office/drawing/2010/main" val="0"/>
              </a:ext>
            </a:extLst>
          </a:blip>
          <a:srcRect l="25311" t="10686" r="26666" b="12485"/>
          <a:stretch/>
        </p:blipFill>
        <p:spPr bwMode="auto">
          <a:xfrm>
            <a:off x="3001617" y="1865140"/>
            <a:ext cx="2287710" cy="2915895"/>
          </a:xfrm>
          <a:prstGeom prst="rect">
            <a:avLst/>
          </a:prstGeom>
          <a:noFill/>
          <a:extLst>
            <a:ext uri="{909E8E84-426E-40DD-AFC4-6F175D3DCCD1}">
              <a14:hiddenFill xmlns:a14="http://schemas.microsoft.com/office/drawing/2010/main">
                <a:solidFill>
                  <a:srgbClr val="FFFFFF"/>
                </a:solidFill>
              </a14:hiddenFill>
            </a:ext>
          </a:extLst>
        </p:spPr>
      </p:pic>
      <p:sp>
        <p:nvSpPr>
          <p:cNvPr id="7" name="Curved Down Arrow 6"/>
          <p:cNvSpPr/>
          <p:nvPr/>
        </p:nvSpPr>
        <p:spPr>
          <a:xfrm rot="19557828">
            <a:off x="968991" y="380390"/>
            <a:ext cx="2169994" cy="55955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TextBox 7"/>
          <p:cNvSpPr txBox="1"/>
          <p:nvPr/>
        </p:nvSpPr>
        <p:spPr>
          <a:xfrm rot="19117540">
            <a:off x="1380763" y="459120"/>
            <a:ext cx="1260142" cy="523220"/>
          </a:xfrm>
          <a:prstGeom prst="rect">
            <a:avLst/>
          </a:prstGeom>
          <a:noFill/>
        </p:spPr>
        <p:txBody>
          <a:bodyPr wrap="square" rtlCol="0">
            <a:spAutoFit/>
          </a:bodyPr>
          <a:lstStyle/>
          <a:p>
            <a:r>
              <a:rPr lang="en-US" sz="1400" dirty="0">
                <a:solidFill>
                  <a:srgbClr val="00B0F0"/>
                </a:solidFill>
              </a:rPr>
              <a:t>Living in the wider world</a:t>
            </a:r>
            <a:endParaRPr lang="en-GB" sz="1400" dirty="0">
              <a:solidFill>
                <a:srgbClr val="00B0F0"/>
              </a:solidFill>
            </a:endParaRPr>
          </a:p>
        </p:txBody>
      </p:sp>
      <p:sp>
        <p:nvSpPr>
          <p:cNvPr id="10" name="Curved Down Arrow 9"/>
          <p:cNvSpPr/>
          <p:nvPr/>
        </p:nvSpPr>
        <p:spPr>
          <a:xfrm rot="7722299">
            <a:off x="6005015" y="5528171"/>
            <a:ext cx="2169994" cy="55955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TextBox 10"/>
          <p:cNvSpPr txBox="1"/>
          <p:nvPr/>
        </p:nvSpPr>
        <p:spPr>
          <a:xfrm rot="18817048">
            <a:off x="6457731" y="5456773"/>
            <a:ext cx="1260142" cy="523220"/>
          </a:xfrm>
          <a:prstGeom prst="rect">
            <a:avLst/>
          </a:prstGeom>
          <a:noFill/>
        </p:spPr>
        <p:txBody>
          <a:bodyPr wrap="square" rtlCol="0">
            <a:spAutoFit/>
          </a:bodyPr>
          <a:lstStyle/>
          <a:p>
            <a:r>
              <a:rPr lang="en-US" sz="1400" dirty="0">
                <a:solidFill>
                  <a:srgbClr val="00B0F0"/>
                </a:solidFill>
              </a:rPr>
              <a:t>Living in the wider world</a:t>
            </a:r>
            <a:endParaRPr lang="en-GB" sz="1400" dirty="0">
              <a:solidFill>
                <a:srgbClr val="00B0F0"/>
              </a:solidFill>
            </a:endParaRPr>
          </a:p>
        </p:txBody>
      </p:sp>
      <p:sp>
        <p:nvSpPr>
          <p:cNvPr id="12" name="Curved Down Arrow 11"/>
          <p:cNvSpPr/>
          <p:nvPr/>
        </p:nvSpPr>
        <p:spPr>
          <a:xfrm rot="4789280">
            <a:off x="6901809" y="2330221"/>
            <a:ext cx="2169994" cy="559558"/>
          </a:xfrm>
          <a:prstGeom prst="curvedDownArrow">
            <a:avLst/>
          </a:prstGeom>
          <a:solidFill>
            <a:srgbClr val="00CC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Box 12"/>
          <p:cNvSpPr txBox="1"/>
          <p:nvPr/>
        </p:nvSpPr>
        <p:spPr>
          <a:xfrm rot="15884029">
            <a:off x="7245341" y="2258823"/>
            <a:ext cx="1260142" cy="523220"/>
          </a:xfrm>
          <a:prstGeom prst="rect">
            <a:avLst/>
          </a:prstGeom>
          <a:noFill/>
        </p:spPr>
        <p:txBody>
          <a:bodyPr wrap="square" rtlCol="0">
            <a:spAutoFit/>
          </a:bodyPr>
          <a:lstStyle/>
          <a:p>
            <a:pPr algn="ctr"/>
            <a:r>
              <a:rPr lang="en-US" sz="1400" dirty="0">
                <a:solidFill>
                  <a:srgbClr val="00CC66"/>
                </a:solidFill>
              </a:rPr>
              <a:t>Health &amp; Wellbeing</a:t>
            </a:r>
            <a:endParaRPr lang="en-GB" sz="1400" dirty="0">
              <a:solidFill>
                <a:srgbClr val="00CC66"/>
              </a:solidFill>
            </a:endParaRPr>
          </a:p>
        </p:txBody>
      </p:sp>
      <p:sp>
        <p:nvSpPr>
          <p:cNvPr id="14" name="Curved Down Arrow 13"/>
          <p:cNvSpPr/>
          <p:nvPr/>
        </p:nvSpPr>
        <p:spPr>
          <a:xfrm rot="15752552">
            <a:off x="-309328" y="3447584"/>
            <a:ext cx="2169994" cy="559558"/>
          </a:xfrm>
          <a:prstGeom prst="curvedDownArrow">
            <a:avLst/>
          </a:prstGeom>
          <a:solidFill>
            <a:srgbClr val="00CC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p:cNvSpPr txBox="1"/>
          <p:nvPr/>
        </p:nvSpPr>
        <p:spPr>
          <a:xfrm rot="5247301">
            <a:off x="184332" y="3376186"/>
            <a:ext cx="1260142" cy="523220"/>
          </a:xfrm>
          <a:prstGeom prst="rect">
            <a:avLst/>
          </a:prstGeom>
          <a:noFill/>
        </p:spPr>
        <p:txBody>
          <a:bodyPr wrap="square" rtlCol="0">
            <a:spAutoFit/>
          </a:bodyPr>
          <a:lstStyle/>
          <a:p>
            <a:pPr algn="ctr"/>
            <a:r>
              <a:rPr lang="en-US" sz="1400" dirty="0">
                <a:solidFill>
                  <a:srgbClr val="00CC66"/>
                </a:solidFill>
              </a:rPr>
              <a:t>Health &amp; Wellbeing</a:t>
            </a:r>
            <a:endParaRPr lang="en-GB" sz="1400" dirty="0">
              <a:solidFill>
                <a:srgbClr val="00CC66"/>
              </a:solidFill>
            </a:endParaRPr>
          </a:p>
        </p:txBody>
      </p:sp>
      <p:sp>
        <p:nvSpPr>
          <p:cNvPr id="18" name="Curved Down Arrow 17"/>
          <p:cNvSpPr/>
          <p:nvPr/>
        </p:nvSpPr>
        <p:spPr>
          <a:xfrm rot="960522" flipH="1">
            <a:off x="2819261" y="5019314"/>
            <a:ext cx="1888364" cy="559558"/>
          </a:xfrm>
          <a:prstGeom prst="curvedDownArrow">
            <a:avLst>
              <a:gd name="adj1" fmla="val 25000"/>
              <a:gd name="adj2" fmla="val 50000"/>
              <a:gd name="adj3" fmla="val 28068"/>
            </a:avLst>
          </a:prstGeom>
          <a:solidFill>
            <a:srgbClr val="FF66FF"/>
          </a:solidFill>
          <a:ln>
            <a:solidFill>
              <a:srgbClr val="F838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Box 18"/>
          <p:cNvSpPr txBox="1"/>
          <p:nvPr/>
        </p:nvSpPr>
        <p:spPr>
          <a:xfrm rot="1015449">
            <a:off x="3145134" y="5167492"/>
            <a:ext cx="1260142" cy="430887"/>
          </a:xfrm>
          <a:prstGeom prst="rect">
            <a:avLst/>
          </a:prstGeom>
          <a:noFill/>
        </p:spPr>
        <p:txBody>
          <a:bodyPr wrap="square" rtlCol="0">
            <a:spAutoFit/>
          </a:bodyPr>
          <a:lstStyle/>
          <a:p>
            <a:pPr algn="ctr"/>
            <a:r>
              <a:rPr lang="en-US" sz="1100" dirty="0">
                <a:solidFill>
                  <a:srgbClr val="F838C6"/>
                </a:solidFill>
              </a:rPr>
              <a:t>Relationships &amp; Sex Education</a:t>
            </a:r>
            <a:endParaRPr lang="en-GB" sz="1100" dirty="0">
              <a:solidFill>
                <a:srgbClr val="F838C6"/>
              </a:solidFill>
            </a:endParaRPr>
          </a:p>
        </p:txBody>
      </p:sp>
      <p:sp>
        <p:nvSpPr>
          <p:cNvPr id="20" name="Curved Down Arrow 19"/>
          <p:cNvSpPr/>
          <p:nvPr/>
        </p:nvSpPr>
        <p:spPr>
          <a:xfrm rot="11677778" flipH="1">
            <a:off x="3986260" y="1095961"/>
            <a:ext cx="1888364" cy="559558"/>
          </a:xfrm>
          <a:prstGeom prst="curvedDownArrow">
            <a:avLst>
              <a:gd name="adj1" fmla="val 25000"/>
              <a:gd name="adj2" fmla="val 50000"/>
              <a:gd name="adj3" fmla="val 28068"/>
            </a:avLst>
          </a:prstGeom>
          <a:solidFill>
            <a:srgbClr val="FF66FF"/>
          </a:solidFill>
          <a:ln>
            <a:solidFill>
              <a:srgbClr val="F838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Box 20"/>
          <p:cNvSpPr txBox="1"/>
          <p:nvPr/>
        </p:nvSpPr>
        <p:spPr>
          <a:xfrm rot="1211489">
            <a:off x="4293457" y="1031380"/>
            <a:ext cx="1260142" cy="430887"/>
          </a:xfrm>
          <a:prstGeom prst="rect">
            <a:avLst/>
          </a:prstGeom>
          <a:noFill/>
        </p:spPr>
        <p:txBody>
          <a:bodyPr wrap="square" rtlCol="0">
            <a:spAutoFit/>
          </a:bodyPr>
          <a:lstStyle/>
          <a:p>
            <a:pPr algn="ctr"/>
            <a:r>
              <a:rPr lang="en-US" sz="1100" dirty="0">
                <a:solidFill>
                  <a:srgbClr val="F838C6"/>
                </a:solidFill>
              </a:rPr>
              <a:t>Relationships &amp; Sex Education</a:t>
            </a:r>
            <a:endParaRPr lang="en-GB" sz="1100" dirty="0">
              <a:solidFill>
                <a:srgbClr val="F838C6"/>
              </a:solidFill>
            </a:endParaRPr>
          </a:p>
        </p:txBody>
      </p:sp>
      <p:pic>
        <p:nvPicPr>
          <p:cNvPr id="23" name="Picture 22" descr="Personal Development Logo.jpg">
            <a:extLst>
              <a:ext uri="{FF2B5EF4-FFF2-40B4-BE49-F238E27FC236}">
                <a16:creationId xmlns:a16="http://schemas.microsoft.com/office/drawing/2014/main" id="{771DB133-C6D0-504F-83D8-D3EA01C948E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38700" y="86309"/>
            <a:ext cx="929073" cy="1360819"/>
          </a:xfrm>
          <a:prstGeom prst="rect">
            <a:avLst/>
          </a:prstGeom>
        </p:spPr>
      </p:pic>
      <p:sp>
        <p:nvSpPr>
          <p:cNvPr id="9" name="TextBox 8"/>
          <p:cNvSpPr txBox="1"/>
          <p:nvPr/>
        </p:nvSpPr>
        <p:spPr>
          <a:xfrm>
            <a:off x="3334097" y="2760633"/>
            <a:ext cx="2190219" cy="1754326"/>
          </a:xfrm>
          <a:prstGeom prst="rect">
            <a:avLst/>
          </a:prstGeom>
          <a:noFill/>
        </p:spPr>
        <p:txBody>
          <a:bodyPr wrap="square" rtlCol="0">
            <a:spAutoFit/>
          </a:bodyPr>
          <a:lstStyle/>
          <a:p>
            <a:r>
              <a:rPr lang="en-US" sz="3600" b="1" dirty="0">
                <a:solidFill>
                  <a:srgbClr val="7030A0"/>
                </a:solidFill>
                <a:latin typeface="Century Gothic" panose="020B0502020202020204" pitchFamily="34" charset="0"/>
              </a:rPr>
              <a:t>Y9</a:t>
            </a:r>
          </a:p>
          <a:p>
            <a:r>
              <a:rPr lang="en-US" sz="3600" b="1" dirty="0">
                <a:solidFill>
                  <a:schemeClr val="bg2">
                    <a:lumMod val="10000"/>
                  </a:schemeClr>
                </a:solidFill>
                <a:latin typeface="Century Gothic" panose="020B0502020202020204" pitchFamily="34" charset="0"/>
              </a:rPr>
              <a:t>Bigger Picture</a:t>
            </a:r>
            <a:endParaRPr lang="en-GB" sz="3600" b="1" dirty="0">
              <a:solidFill>
                <a:schemeClr val="bg2">
                  <a:lumMod val="10000"/>
                </a:schemeClr>
              </a:solidFill>
              <a:latin typeface="Century Gothic" panose="020B0502020202020204" pitchFamily="34" charset="0"/>
            </a:endParaRPr>
          </a:p>
        </p:txBody>
      </p:sp>
      <p:pic>
        <p:nvPicPr>
          <p:cNvPr id="3" name="Picture 2" descr="Brain 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45472" y="2538788"/>
            <a:ext cx="668382" cy="477373"/>
          </a:xfrm>
          <a:prstGeom prst="rect">
            <a:avLst/>
          </a:prstGeom>
        </p:spPr>
      </p:pic>
      <p:sp>
        <p:nvSpPr>
          <p:cNvPr id="24" name="TextBox 23"/>
          <p:cNvSpPr txBox="1"/>
          <p:nvPr/>
        </p:nvSpPr>
        <p:spPr>
          <a:xfrm>
            <a:off x="3356008" y="2199007"/>
            <a:ext cx="2169395" cy="369332"/>
          </a:xfrm>
          <a:prstGeom prst="rect">
            <a:avLst/>
          </a:prstGeom>
          <a:noFill/>
        </p:spPr>
        <p:txBody>
          <a:bodyPr wrap="square" rtlCol="0">
            <a:spAutoFit/>
          </a:bodyPr>
          <a:lstStyle/>
          <a:p>
            <a:r>
              <a:rPr lang="en-GB" dirty="0">
                <a:latin typeface="Century Gothic" panose="020B0502020202020204" pitchFamily="34" charset="0"/>
              </a:rPr>
              <a:t>PSHE &amp; RSHE</a:t>
            </a:r>
          </a:p>
        </p:txBody>
      </p:sp>
      <p:pic>
        <p:nvPicPr>
          <p:cNvPr id="25" name="Picture 24"/>
          <p:cNvPicPr/>
          <p:nvPr/>
        </p:nvPicPr>
        <p:blipFill rotWithShape="1">
          <a:blip r:embed="rId11" cstate="print">
            <a:extLst>
              <a:ext uri="{28A0092B-C50C-407E-A947-70E740481C1C}">
                <a14:useLocalDpi xmlns:a14="http://schemas.microsoft.com/office/drawing/2010/main" val="0"/>
              </a:ext>
            </a:extLst>
          </a:blip>
          <a:srcRect l="22502" t="21641" r="16300" b="17017"/>
          <a:stretch/>
        </p:blipFill>
        <p:spPr bwMode="auto">
          <a:xfrm>
            <a:off x="3922813" y="848423"/>
            <a:ext cx="411621" cy="412461"/>
          </a:xfrm>
          <a:prstGeom prst="rect">
            <a:avLst/>
          </a:prstGeom>
          <a:ln>
            <a:noFill/>
          </a:ln>
          <a:extLst>
            <a:ext uri="{53640926-AAD7-44D8-BBD7-CCE9431645EC}">
              <a14:shadowObscured xmlns:a14="http://schemas.microsoft.com/office/drawing/2010/main"/>
            </a:ext>
          </a:extLst>
        </p:spPr>
      </p:pic>
      <p:pic>
        <p:nvPicPr>
          <p:cNvPr id="26" name="Picture 25"/>
          <p:cNvPicPr/>
          <p:nvPr/>
        </p:nvPicPr>
        <p:blipFill rotWithShape="1">
          <a:blip r:embed="rId11" cstate="print">
            <a:extLst>
              <a:ext uri="{28A0092B-C50C-407E-A947-70E740481C1C}">
                <a14:useLocalDpi xmlns:a14="http://schemas.microsoft.com/office/drawing/2010/main" val="0"/>
              </a:ext>
            </a:extLst>
          </a:blip>
          <a:srcRect l="22502" t="21641" r="16300" b="17017"/>
          <a:stretch/>
        </p:blipFill>
        <p:spPr bwMode="auto">
          <a:xfrm>
            <a:off x="6448078" y="2654205"/>
            <a:ext cx="411621" cy="412461"/>
          </a:xfrm>
          <a:prstGeom prst="rect">
            <a:avLst/>
          </a:prstGeom>
          <a:ln>
            <a:noFill/>
          </a:ln>
          <a:extLst>
            <a:ext uri="{53640926-AAD7-44D8-BBD7-CCE9431645EC}">
              <a14:shadowObscured xmlns:a14="http://schemas.microsoft.com/office/drawing/2010/main"/>
            </a:ext>
          </a:extLst>
        </p:spPr>
      </p:pic>
      <p:pic>
        <p:nvPicPr>
          <p:cNvPr id="28" name="Picture 27"/>
          <p:cNvPicPr/>
          <p:nvPr/>
        </p:nvPicPr>
        <p:blipFill rotWithShape="1">
          <a:blip r:embed="rId11" cstate="print">
            <a:extLst>
              <a:ext uri="{28A0092B-C50C-407E-A947-70E740481C1C}">
                <a14:useLocalDpi xmlns:a14="http://schemas.microsoft.com/office/drawing/2010/main" val="0"/>
              </a:ext>
            </a:extLst>
          </a:blip>
          <a:srcRect l="22502" t="21641" r="16300" b="17017"/>
          <a:stretch/>
        </p:blipFill>
        <p:spPr bwMode="auto">
          <a:xfrm>
            <a:off x="2589996" y="1410564"/>
            <a:ext cx="411621" cy="4124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108071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Box 2">
            <a:extLst>
              <a:ext uri="{FF2B5EF4-FFF2-40B4-BE49-F238E27FC236}">
                <a16:creationId xmlns:a16="http://schemas.microsoft.com/office/drawing/2014/main" id="{5E7093E2-286E-7C44-B48A-11EA44F72F05}"/>
              </a:ext>
            </a:extLst>
          </p:cNvPr>
          <p:cNvSpPr txBox="1">
            <a:spLocks noChangeArrowheads="1"/>
          </p:cNvSpPr>
          <p:nvPr/>
        </p:nvSpPr>
        <p:spPr bwMode="auto">
          <a:xfrm>
            <a:off x="749300" y="2019300"/>
            <a:ext cx="77851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r>
              <a:rPr lang="en-GB" altLang="en-US" sz="5400" baseline="0">
                <a:solidFill>
                  <a:schemeClr val="bg1"/>
                </a:solidFill>
              </a:rPr>
              <a:t>WHAT ARE YOU GOING TO DO?</a:t>
            </a:r>
            <a:endParaRPr lang="en-GB" altLang="en-US" sz="5400">
              <a:solidFill>
                <a:schemeClr val="bg1"/>
              </a:solidFill>
            </a:endParaRPr>
          </a:p>
        </p:txBody>
      </p:sp>
      <p:pic>
        <p:nvPicPr>
          <p:cNvPr id="1026" name="Picture 2" descr="8 top tips following a f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207" y="1841500"/>
            <a:ext cx="5899786" cy="49164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2">
            <a:extLst>
              <a:ext uri="{FF2B5EF4-FFF2-40B4-BE49-F238E27FC236}">
                <a16:creationId xmlns:a16="http://schemas.microsoft.com/office/drawing/2014/main" id="{B169C5EC-FDB4-DF49-86D1-DFC0BDAC94AF}"/>
              </a:ext>
            </a:extLst>
          </p:cNvPr>
          <p:cNvSpPr txBox="1">
            <a:spLocks noChangeArrowheads="1"/>
          </p:cNvSpPr>
          <p:nvPr/>
        </p:nvSpPr>
        <p:spPr bwMode="auto">
          <a:xfrm>
            <a:off x="-927100" y="-355600"/>
            <a:ext cx="73660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r>
              <a:rPr lang="en-GB" altLang="en-US" sz="8000" dirty="0">
                <a:solidFill>
                  <a:schemeClr val="bg1"/>
                </a:solidFill>
                <a:latin typeface="Century Gothic" panose="020B0502020202020204" pitchFamily="34" charset="0"/>
              </a:rPr>
              <a:t>WHAT ARE YOU GOING TO DO?</a:t>
            </a:r>
          </a:p>
        </p:txBody>
      </p:sp>
      <p:sp>
        <p:nvSpPr>
          <p:cNvPr id="2" name="TextBox 1"/>
          <p:cNvSpPr txBox="1"/>
          <p:nvPr/>
        </p:nvSpPr>
        <p:spPr>
          <a:xfrm>
            <a:off x="6286500" y="190500"/>
            <a:ext cx="2692400" cy="5355312"/>
          </a:xfrm>
          <a:prstGeom prst="rect">
            <a:avLst/>
          </a:prstGeom>
          <a:solidFill>
            <a:schemeClr val="bg1"/>
          </a:solidFill>
        </p:spPr>
        <p:txBody>
          <a:bodyPr wrap="square" rtlCol="0">
            <a:spAutoFit/>
          </a:bodyPr>
          <a:lstStyle/>
          <a:p>
            <a:pPr fontAlgn="base"/>
            <a:r>
              <a:rPr lang="en-US" b="1" dirty="0"/>
              <a:t>First Aid for Falls:</a:t>
            </a:r>
          </a:p>
          <a:p>
            <a:pPr fontAlgn="base"/>
            <a:endParaRPr lang="en-US" b="1" dirty="0"/>
          </a:p>
          <a:p>
            <a:pPr fontAlgn="base"/>
            <a:r>
              <a:rPr lang="en-US" b="1" dirty="0"/>
              <a:t>Approach them calmly and reassuringly be alert to any dangers to either you or the casualty</a:t>
            </a:r>
          </a:p>
          <a:p>
            <a:pPr fontAlgn="base"/>
            <a:r>
              <a:rPr lang="en-US" b="1" dirty="0"/>
              <a:t>Do not rush to move them. </a:t>
            </a:r>
          </a:p>
          <a:p>
            <a:pPr fontAlgn="base"/>
            <a:endParaRPr lang="en-US" b="1" dirty="0"/>
          </a:p>
          <a:p>
            <a:pPr fontAlgn="base"/>
            <a:r>
              <a:rPr lang="en-US" b="1" dirty="0"/>
              <a:t>Get onto the floor so you are the same level as them and immediately assess:</a:t>
            </a:r>
          </a:p>
          <a:p>
            <a:pPr fontAlgn="base"/>
            <a:endParaRPr lang="en-US" b="1" dirty="0"/>
          </a:p>
          <a:p>
            <a:pPr fontAlgn="base"/>
            <a:r>
              <a:rPr lang="en-US" dirty="0"/>
              <a:t>Are they responsive?</a:t>
            </a:r>
          </a:p>
          <a:p>
            <a:pPr fontAlgn="base"/>
            <a:r>
              <a:rPr lang="en-US" dirty="0"/>
              <a:t>Not responsive?</a:t>
            </a:r>
          </a:p>
          <a:p>
            <a:pPr fontAlgn="base"/>
            <a:r>
              <a:rPr lang="en-US" dirty="0"/>
              <a:t>Are they breathing?</a:t>
            </a:r>
          </a:p>
          <a:p>
            <a:pPr fontAlgn="base"/>
            <a:endParaRPr lang="en-GB" dirty="0"/>
          </a:p>
        </p:txBody>
      </p:sp>
      <p:sp>
        <p:nvSpPr>
          <p:cNvPr id="3" name="TextBox 2"/>
          <p:cNvSpPr txBox="1"/>
          <p:nvPr/>
        </p:nvSpPr>
        <p:spPr>
          <a:xfrm>
            <a:off x="6413500" y="5288340"/>
            <a:ext cx="2438400" cy="1569660"/>
          </a:xfrm>
          <a:prstGeom prst="rect">
            <a:avLst/>
          </a:prstGeom>
          <a:solidFill>
            <a:schemeClr val="tx1"/>
          </a:solidFill>
        </p:spPr>
        <p:txBody>
          <a:bodyPr wrap="square" rtlCol="0">
            <a:spAutoFit/>
          </a:bodyPr>
          <a:lstStyle/>
          <a:p>
            <a:pPr algn="ctr"/>
            <a:r>
              <a:rPr lang="en-US" sz="3200" dirty="0">
                <a:solidFill>
                  <a:srgbClr val="FF0000"/>
                </a:solidFill>
              </a:rPr>
              <a:t>What do you do next?</a:t>
            </a:r>
            <a:endParaRPr lang="en-GB" sz="3200" dirty="0">
              <a:solidFill>
                <a:srgbClr val="FF0000"/>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8438" y="2019300"/>
            <a:ext cx="1645016" cy="1752600"/>
          </a:xfrm>
          <a:prstGeom prst="rect">
            <a:avLst/>
          </a:prstGeom>
        </p:spPr>
      </p:pic>
      <p:sp>
        <p:nvSpPr>
          <p:cNvPr id="12" name="TextBox 7">
            <a:extLst>
              <a:ext uri="{FF2B5EF4-FFF2-40B4-BE49-F238E27FC236}">
                <a16:creationId xmlns:a16="http://schemas.microsoft.com/office/drawing/2014/main" id="{9BF66C67-3F15-0942-B39D-BFA237700BA6}"/>
              </a:ext>
            </a:extLst>
          </p:cNvPr>
          <p:cNvSpPr txBox="1">
            <a:spLocks noChangeArrowheads="1"/>
          </p:cNvSpPr>
          <p:nvPr/>
        </p:nvSpPr>
        <p:spPr bwMode="auto">
          <a:xfrm rot="21069930">
            <a:off x="4434720" y="2298771"/>
            <a:ext cx="1453765" cy="1138773"/>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1800" b="1" dirty="0">
                <a:solidFill>
                  <a:srgbClr val="C00000"/>
                </a:solidFill>
                <a:latin typeface="Century Gothic" panose="020B0502020202020204" pitchFamily="34" charset="0"/>
              </a:rPr>
              <a:t>Peer Discussion</a:t>
            </a:r>
          </a:p>
          <a:p>
            <a:pPr algn="ctr">
              <a:spcBef>
                <a:spcPct val="0"/>
              </a:spcBef>
              <a:buFontTx/>
              <a:buNone/>
            </a:pPr>
            <a:r>
              <a:rPr lang="en-US" altLang="en-US" sz="1800" b="1" dirty="0">
                <a:latin typeface="Century Gothic" panose="020B0502020202020204" pitchFamily="34" charset="0"/>
              </a:rPr>
              <a:t>Mini Task </a:t>
            </a:r>
            <a:endParaRPr lang="en-GB" altLang="en-US" sz="1400" b="1" dirty="0">
              <a:latin typeface="Century Gothic" panose="020B0502020202020204" pitchFamily="34" charset="0"/>
            </a:endParaRPr>
          </a:p>
          <a:p>
            <a:pPr algn="ctr">
              <a:spcBef>
                <a:spcPct val="0"/>
              </a:spcBef>
              <a:buFontTx/>
              <a:buNone/>
            </a:pPr>
            <a:r>
              <a:rPr lang="en-US" altLang="en-US" sz="1400" b="1" dirty="0">
                <a:latin typeface="Century Gothic" panose="020B0502020202020204" pitchFamily="34" charset="0"/>
              </a:rPr>
              <a:t>2 mins</a:t>
            </a:r>
            <a:endParaRPr lang="en-US" altLang="en-US" sz="1800" b="1" dirty="0">
              <a:latin typeface="Century Gothic" panose="020B0502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FF62-E8C4-46E4-E151-7ACE48E9A38F}"/>
              </a:ext>
            </a:extLst>
          </p:cNvPr>
          <p:cNvSpPr>
            <a:spLocks noGrp="1"/>
          </p:cNvSpPr>
          <p:nvPr>
            <p:ph type="title"/>
          </p:nvPr>
        </p:nvSpPr>
        <p:spPr>
          <a:xfrm>
            <a:off x="128337" y="176463"/>
            <a:ext cx="9092866" cy="1325563"/>
          </a:xfrm>
        </p:spPr>
        <p:txBody>
          <a:bodyPr/>
          <a:lstStyle/>
          <a:p>
            <a:pPr algn="ctr"/>
            <a:r>
              <a:rPr lang="en-GB" dirty="0">
                <a:solidFill>
                  <a:schemeClr val="bg1"/>
                </a:solidFill>
              </a:rPr>
              <a:t>What is the difference between Calling 111 and 999?</a:t>
            </a:r>
          </a:p>
        </p:txBody>
      </p:sp>
      <p:sp>
        <p:nvSpPr>
          <p:cNvPr id="4" name="Rectangle 1">
            <a:extLst>
              <a:ext uri="{FF2B5EF4-FFF2-40B4-BE49-F238E27FC236}">
                <a16:creationId xmlns:a16="http://schemas.microsoft.com/office/drawing/2014/main" id="{EBCB3ACD-BEEB-3B06-1FA1-672DB9F84F1A}"/>
              </a:ext>
            </a:extLst>
          </p:cNvPr>
          <p:cNvSpPr>
            <a:spLocks noChangeArrowheads="1"/>
          </p:cNvSpPr>
          <p:nvPr/>
        </p:nvSpPr>
        <p:spPr bwMode="auto">
          <a:xfrm>
            <a:off x="128337" y="1625547"/>
            <a:ext cx="8434603" cy="5416868"/>
          </a:xfrm>
          <a:prstGeom prst="rect">
            <a:avLst/>
          </a:prstGeom>
          <a:solidFill>
            <a:schemeClr val="bg1"/>
          </a:solid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rPr>
              <a:t>Call 999 in an Emergency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rPr>
              <a:t>Use 999 when someone is seriously ill or injured and their life is at risk.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rPr>
              <a:t>Examples include: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Persistent, severe chest pain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Sudden breathing difficulties or choking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Signs of a stroke (facial drooping, weakness on one side, slurred speech)</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Heavy, unstoppable bleeding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Unconsciousness or sudden confusion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Severe allergic reactions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rPr>
              <a:t>Call 111 for Urgent Non-Emergencies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rPr>
              <a:t>Use 111 when you need medical help fast, but your life is not in danger. It is open 24 hours a day and is free to call.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rPr>
              <a:t>Examples include: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Needing medical care when your GP surgery is closed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Having an urgent health problem and not knowing what to do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Needing advice on where to go, such as an urgent treatment </a:t>
            </a:r>
            <a:r>
              <a:rPr kumimoji="0" lang="en-US" altLang="en-US" sz="1400" b="0" i="0" u="none" strike="noStrike" cap="none" normalizeH="0" baseline="0" dirty="0" err="1">
                <a:ln>
                  <a:noFill/>
                </a:ln>
                <a:solidFill>
                  <a:schemeClr val="tx1"/>
                </a:solidFill>
                <a:effectLst/>
              </a:rPr>
              <a:t>centre</a:t>
            </a:r>
            <a:r>
              <a:rPr kumimoji="0" lang="en-US" altLang="en-US" sz="1400" b="0" i="0" u="none" strike="noStrike" cap="none" normalizeH="0" baseline="0" dirty="0">
                <a:ln>
                  <a:noFill/>
                </a:ln>
                <a:solidFill>
                  <a:schemeClr val="tx1"/>
                </a:solidFill>
                <a:effectLst/>
              </a:rPr>
              <a:t> or a late-night pharmacy.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rPr>
              <a:t>If you are dealing with a specific situation right now, tell me </a:t>
            </a:r>
            <a:r>
              <a:rPr kumimoji="0" lang="en-US" altLang="en-US" sz="1400" b="1" i="0" u="none" strike="noStrike" cap="none" normalizeH="0" baseline="0" dirty="0">
                <a:ln>
                  <a:noFill/>
                </a:ln>
                <a:solidFill>
                  <a:schemeClr val="tx1"/>
                </a:solidFill>
                <a:effectLst/>
              </a:rPr>
              <a:t>what symptoms or injury</a:t>
            </a:r>
            <a:r>
              <a:rPr kumimoji="0" lang="en-US" altLang="en-US" sz="1400" b="0" i="0" u="none" strike="noStrike" cap="none" normalizeH="0" baseline="0" dirty="0">
                <a:ln>
                  <a:noFill/>
                </a:ln>
                <a:solidFill>
                  <a:schemeClr val="tx1"/>
                </a:solidFill>
                <a:effectLst/>
              </a:rPr>
              <a:t> you or someone else is experiencing so I can help you decide which service to contact.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967990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chemeClr val="bg1"/>
                </a:solidFill>
              </a:rPr>
              <a:t>If the person is responsive…</a:t>
            </a:r>
            <a:br>
              <a:rPr lang="en-US" b="1" dirty="0">
                <a:solidFill>
                  <a:schemeClr val="bg1"/>
                </a:solidFill>
              </a:rPr>
            </a:br>
            <a:endParaRPr lang="en-GB" dirty="0">
              <a:solidFill>
                <a:schemeClr val="bg1"/>
              </a:solidFill>
            </a:endParaRPr>
          </a:p>
        </p:txBody>
      </p:sp>
      <p:sp>
        <p:nvSpPr>
          <p:cNvPr id="3" name="Content Placeholder 2"/>
          <p:cNvSpPr>
            <a:spLocks noGrp="1"/>
          </p:cNvSpPr>
          <p:nvPr>
            <p:ph idx="1"/>
          </p:nvPr>
        </p:nvSpPr>
        <p:spPr>
          <a:xfrm>
            <a:off x="0" y="1690689"/>
            <a:ext cx="8775700" cy="4351338"/>
          </a:xfrm>
        </p:spPr>
        <p:txBody>
          <a:bodyPr>
            <a:normAutofit fontScale="62500" lnSpcReduction="20000"/>
          </a:bodyPr>
          <a:lstStyle/>
          <a:p>
            <a:pPr lvl="1" fontAlgn="base"/>
            <a:r>
              <a:rPr lang="en-US" dirty="0"/>
              <a:t>Talk to them. Try and find out how the accident happened. Do not stress them if they are confused.</a:t>
            </a:r>
          </a:p>
          <a:p>
            <a:pPr lvl="1" fontAlgn="base"/>
            <a:endParaRPr lang="en-US" dirty="0"/>
          </a:p>
          <a:p>
            <a:pPr lvl="1" fontAlgn="base"/>
            <a:r>
              <a:rPr lang="en-US" dirty="0"/>
              <a:t>Try and work out where it hurts most and look at them closely to see if there is any obvious bleeding, bruising or contorted limbs indicating a particular injury.</a:t>
            </a:r>
          </a:p>
          <a:p>
            <a:pPr lvl="1" fontAlgn="base"/>
            <a:endParaRPr lang="en-US" dirty="0"/>
          </a:p>
          <a:p>
            <a:pPr lvl="1" fontAlgn="base"/>
            <a:r>
              <a:rPr lang="en-US" dirty="0">
                <a:highlight>
                  <a:srgbClr val="FFFF00"/>
                </a:highlight>
              </a:rPr>
              <a:t>Call 111 or 999 in an emergency</a:t>
            </a:r>
            <a:r>
              <a:rPr lang="en-US" dirty="0"/>
              <a:t> (using your instinct or perception of the case)</a:t>
            </a:r>
          </a:p>
          <a:p>
            <a:pPr lvl="1" fontAlgn="base"/>
            <a:endParaRPr lang="en-US" dirty="0"/>
          </a:p>
          <a:p>
            <a:pPr lvl="1" fontAlgn="base"/>
            <a:r>
              <a:rPr lang="en-US" dirty="0"/>
              <a:t>If they are conscious and you think they  may have fallen from a height or could have injured their neck or spine – Do not move them. Try and keep them as still as possible and discourage them from twisting. Phone an ambulance and calmly keep reassuring them until paramedics arrive.</a:t>
            </a:r>
          </a:p>
          <a:p>
            <a:pPr lvl="1" fontAlgn="base"/>
            <a:endParaRPr lang="en-US" dirty="0"/>
          </a:p>
          <a:p>
            <a:pPr lvl="1" fontAlgn="base"/>
            <a:r>
              <a:rPr lang="en-US" dirty="0"/>
              <a:t>If you are aware of any bleeding apply firm pressure with a clean pad whilst awaiting the First Aid kit.</a:t>
            </a:r>
          </a:p>
          <a:p>
            <a:pPr lvl="1" fontAlgn="base"/>
            <a:endParaRPr lang="en-US" dirty="0"/>
          </a:p>
          <a:p>
            <a:pPr lvl="1" fontAlgn="base"/>
            <a:r>
              <a:rPr lang="en-US" dirty="0"/>
              <a:t>If they start to show signs of clinical shock – lie them back and raise their legs and get medical help</a:t>
            </a:r>
          </a:p>
          <a:p>
            <a:endParaRPr lang="en-GB" dirty="0"/>
          </a:p>
        </p:txBody>
      </p:sp>
    </p:spTree>
    <p:extLst>
      <p:ext uri="{BB962C8B-B14F-4D97-AF65-F5344CB8AC3E}">
        <p14:creationId xmlns:p14="http://schemas.microsoft.com/office/powerpoint/2010/main" val="2987858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465137"/>
            <a:ext cx="10279982" cy="1325563"/>
          </a:xfrm>
        </p:spPr>
        <p:txBody>
          <a:bodyPr>
            <a:normAutofit/>
          </a:bodyPr>
          <a:lstStyle/>
          <a:p>
            <a:r>
              <a:rPr lang="en-US" b="1" dirty="0">
                <a:solidFill>
                  <a:schemeClr val="bg1"/>
                </a:solidFill>
              </a:rPr>
              <a:t>If the person is NON responsive…</a:t>
            </a:r>
            <a:br>
              <a:rPr lang="en-US" b="1" dirty="0">
                <a:solidFill>
                  <a:schemeClr val="bg1"/>
                </a:solidFill>
              </a:rPr>
            </a:br>
            <a:endParaRPr lang="en-GB" dirty="0">
              <a:solidFill>
                <a:schemeClr val="bg1"/>
              </a:solidFill>
            </a:endParaRPr>
          </a:p>
        </p:txBody>
      </p:sp>
      <p:sp>
        <p:nvSpPr>
          <p:cNvPr id="4" name="TextBox 3"/>
          <p:cNvSpPr txBox="1"/>
          <p:nvPr/>
        </p:nvSpPr>
        <p:spPr>
          <a:xfrm>
            <a:off x="330200" y="1790700"/>
            <a:ext cx="8343900" cy="4524315"/>
          </a:xfrm>
          <a:prstGeom prst="rect">
            <a:avLst/>
          </a:prstGeom>
          <a:noFill/>
        </p:spPr>
        <p:txBody>
          <a:bodyPr wrap="square" rtlCol="0">
            <a:spAutoFit/>
          </a:bodyPr>
          <a:lstStyle/>
          <a:p>
            <a:pPr marL="285750" indent="-285750">
              <a:buFont typeface="Arial" panose="020B0604020202020204" pitchFamily="34" charset="0"/>
              <a:buChar char="•"/>
            </a:pPr>
            <a:r>
              <a:rPr lang="en-US" sz="2800" dirty="0"/>
              <a:t>Call 999</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If they are not breathing start CPR immediately.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Request a defibrillator immediately if there is one available.</a:t>
            </a:r>
          </a:p>
          <a:p>
            <a:endParaRPr lang="en-US" sz="2800" dirty="0"/>
          </a:p>
          <a:p>
            <a:pPr marL="285750" indent="-285750">
              <a:buFont typeface="Arial" panose="020B0604020202020204" pitchFamily="34" charset="0"/>
              <a:buChar char="•"/>
            </a:pPr>
            <a:r>
              <a:rPr lang="en-US" sz="2800" dirty="0"/>
              <a:t>Alert someone to help you</a:t>
            </a:r>
          </a:p>
          <a:p>
            <a:pPr marL="285750" indent="-285750">
              <a:buFont typeface="Arial" panose="020B0604020202020204" pitchFamily="34" charset="0"/>
              <a:buChar char="•"/>
            </a:pPr>
            <a:endParaRPr lang="en-US" dirty="0"/>
          </a:p>
          <a:p>
            <a:endParaRPr lang="en-GB" dirty="0"/>
          </a:p>
        </p:txBody>
      </p:sp>
    </p:spTree>
    <p:extLst>
      <p:ext uri="{BB962C8B-B14F-4D97-AF65-F5344CB8AC3E}">
        <p14:creationId xmlns:p14="http://schemas.microsoft.com/office/powerpoint/2010/main" val="4280341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a:extLst>
              <a:ext uri="{FF2B5EF4-FFF2-40B4-BE49-F238E27FC236}">
                <a16:creationId xmlns:a16="http://schemas.microsoft.com/office/drawing/2014/main" id="{E34252D7-0299-F94A-AD04-20D8EE2E1D77}"/>
              </a:ext>
            </a:extLst>
          </p:cNvPr>
          <p:cNvSpPr txBox="1">
            <a:spLocks noChangeArrowheads="1"/>
          </p:cNvSpPr>
          <p:nvPr/>
        </p:nvSpPr>
        <p:spPr bwMode="auto">
          <a:xfrm>
            <a:off x="647700" y="1766957"/>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sz="2400" b="1" baseline="0" dirty="0">
                <a:solidFill>
                  <a:srgbClr val="FF0000"/>
                </a:solidFill>
                <a:latin typeface="+mn-lt"/>
              </a:rPr>
              <a:t>Today you will learn:</a:t>
            </a:r>
            <a:endParaRPr lang="en-US" altLang="en-US" sz="2400" b="1" baseline="0" dirty="0">
              <a:solidFill>
                <a:srgbClr val="FF0000"/>
              </a:solidFill>
              <a:latin typeface="+mn-lt"/>
            </a:endParaRPr>
          </a:p>
        </p:txBody>
      </p:sp>
      <p:sp>
        <p:nvSpPr>
          <p:cNvPr id="6147" name="Text Box 7">
            <a:extLst>
              <a:ext uri="{FF2B5EF4-FFF2-40B4-BE49-F238E27FC236}">
                <a16:creationId xmlns:a16="http://schemas.microsoft.com/office/drawing/2014/main" id="{E62F28BD-CAAA-614C-9E97-57FB48B4AED4}"/>
              </a:ext>
            </a:extLst>
          </p:cNvPr>
          <p:cNvSpPr txBox="1">
            <a:spLocks noChangeArrowheads="1"/>
          </p:cNvSpPr>
          <p:nvPr/>
        </p:nvSpPr>
        <p:spPr bwMode="auto">
          <a:xfrm>
            <a:off x="539750" y="2269504"/>
            <a:ext cx="8425208" cy="420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lnSpc>
                <a:spcPct val="250000"/>
              </a:lnSpc>
              <a:spcBef>
                <a:spcPct val="30000"/>
              </a:spcBef>
            </a:pPr>
            <a:r>
              <a:rPr lang="en-GB" altLang="en-US" sz="2800" dirty="0">
                <a:latin typeface="+mn-lt"/>
              </a:rPr>
              <a:t>To know when and how to put someone in the recovery position</a:t>
            </a:r>
          </a:p>
          <a:p>
            <a:pPr algn="l" eaLnBrk="1" hangingPunct="1">
              <a:lnSpc>
                <a:spcPct val="250000"/>
              </a:lnSpc>
              <a:spcBef>
                <a:spcPct val="30000"/>
              </a:spcBef>
            </a:pPr>
            <a:r>
              <a:rPr lang="en-GB" altLang="en-US" sz="2800" dirty="0">
                <a:latin typeface="+mn-lt"/>
              </a:rPr>
              <a:t>To understand what to say and do if you make an emergency call</a:t>
            </a:r>
          </a:p>
          <a:p>
            <a:pPr eaLnBrk="1" hangingPunct="1">
              <a:lnSpc>
                <a:spcPct val="250000"/>
              </a:lnSpc>
              <a:spcBef>
                <a:spcPct val="50000"/>
              </a:spcBef>
              <a:buFontTx/>
              <a:buNone/>
            </a:pPr>
            <a:r>
              <a:rPr lang="en-GB" altLang="en-US" sz="2800" dirty="0">
                <a:latin typeface="+mn-lt"/>
              </a:rPr>
              <a:t>To know how to assess an unconscious person</a:t>
            </a:r>
          </a:p>
          <a:p>
            <a:pPr eaLnBrk="1" hangingPunct="1">
              <a:lnSpc>
                <a:spcPct val="250000"/>
              </a:lnSpc>
              <a:spcBef>
                <a:spcPct val="50000"/>
              </a:spcBef>
              <a:buFontTx/>
              <a:buNone/>
            </a:pPr>
            <a:r>
              <a:rPr lang="en-GB" altLang="en-US" sz="2800" dirty="0">
                <a:latin typeface="+mn-lt"/>
              </a:rPr>
              <a:t>To understand how to perform CPR</a:t>
            </a:r>
          </a:p>
          <a:p>
            <a:pPr algn="l" eaLnBrk="1" hangingPunct="1"/>
            <a:endParaRPr lang="en-GB" altLang="en-US" sz="2800" baseline="0" dirty="0">
              <a:latin typeface="+mn-lt"/>
            </a:endParaRPr>
          </a:p>
          <a:p>
            <a:pPr algn="l" eaLnBrk="1" hangingPunct="1"/>
            <a:r>
              <a:rPr lang="en-GB" altLang="en-US" sz="2800" b="1" baseline="0" dirty="0">
                <a:latin typeface="+mn-lt"/>
              </a:rPr>
              <a:t>  </a:t>
            </a:r>
          </a:p>
        </p:txBody>
      </p:sp>
      <p:sp>
        <p:nvSpPr>
          <p:cNvPr id="6148" name="Rectangle 9">
            <a:extLst>
              <a:ext uri="{FF2B5EF4-FFF2-40B4-BE49-F238E27FC236}">
                <a16:creationId xmlns:a16="http://schemas.microsoft.com/office/drawing/2014/main" id="{03F5FF37-8991-1348-9372-BAEF087E8286}"/>
              </a:ext>
            </a:extLst>
          </p:cNvPr>
          <p:cNvSpPr>
            <a:spLocks noChangeArrowheads="1"/>
          </p:cNvSpPr>
          <p:nvPr/>
        </p:nvSpPr>
        <p:spPr bwMode="auto">
          <a:xfrm>
            <a:off x="539750" y="388372"/>
            <a:ext cx="61334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sz="4800" b="1" baseline="0" dirty="0">
                <a:solidFill>
                  <a:schemeClr val="bg1"/>
                </a:solidFill>
                <a:latin typeface="+mn-lt"/>
              </a:rPr>
              <a:t>Learning Objectives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1" descr="NEW_FAB_title">
            <a:extLst>
              <a:ext uri="{FF2B5EF4-FFF2-40B4-BE49-F238E27FC236}">
                <a16:creationId xmlns:a16="http://schemas.microsoft.com/office/drawing/2014/main" id="{9EBE8708-AE28-0344-98E4-9D471B78F1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77338"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9">
            <a:extLst>
              <a:ext uri="{FF2B5EF4-FFF2-40B4-BE49-F238E27FC236}">
                <a16:creationId xmlns:a16="http://schemas.microsoft.com/office/drawing/2014/main" id="{FD3436C2-C07A-DE46-AD2A-D618C986968D}"/>
              </a:ext>
            </a:extLst>
          </p:cNvPr>
          <p:cNvSpPr>
            <a:spLocks noChangeArrowheads="1"/>
          </p:cNvSpPr>
          <p:nvPr/>
        </p:nvSpPr>
        <p:spPr bwMode="auto">
          <a:xfrm>
            <a:off x="3656358" y="5939516"/>
            <a:ext cx="3312125"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20000"/>
              </a:spcBef>
            </a:pPr>
            <a:r>
              <a:rPr lang="en-GB" altLang="en-US" b="1" baseline="0" dirty="0">
                <a:solidFill>
                  <a:srgbClr val="FF0000"/>
                </a:solidFill>
                <a:latin typeface="Century Gothic" panose="020B0502020202020204" pitchFamily="34" charset="0"/>
              </a:rPr>
              <a:t>QUESTION</a:t>
            </a:r>
          </a:p>
          <a:p>
            <a:pPr algn="l" eaLnBrk="1" hangingPunct="1">
              <a:spcBef>
                <a:spcPct val="20000"/>
              </a:spcBef>
            </a:pPr>
            <a:r>
              <a:rPr lang="en-GB" altLang="en-US" b="1" baseline="0" dirty="0">
                <a:solidFill>
                  <a:srgbClr val="FF0000"/>
                </a:solidFill>
                <a:latin typeface="Century Gothic" panose="020B0502020202020204" pitchFamily="34" charset="0"/>
              </a:rPr>
              <a:t>What will he be asked next?</a:t>
            </a:r>
            <a:endParaRPr lang="en-US" altLang="en-US" sz="2400" b="1" baseline="0" dirty="0">
              <a:solidFill>
                <a:srgbClr val="FF0000"/>
              </a:solidFill>
              <a:latin typeface="Century Gothic" panose="020B0502020202020204" pitchFamily="34" charset="0"/>
            </a:endParaRPr>
          </a:p>
        </p:txBody>
      </p:sp>
      <p:pic>
        <p:nvPicPr>
          <p:cNvPr id="8195" name="Picture 17">
            <a:extLst>
              <a:ext uri="{FF2B5EF4-FFF2-40B4-BE49-F238E27FC236}">
                <a16:creationId xmlns:a16="http://schemas.microsoft.com/office/drawing/2014/main" id="{C0B7A002-E52B-F04F-8347-8A96138CAF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3850" y="5584191"/>
            <a:ext cx="714375"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Line 18">
            <a:extLst>
              <a:ext uri="{FF2B5EF4-FFF2-40B4-BE49-F238E27FC236}">
                <a16:creationId xmlns:a16="http://schemas.microsoft.com/office/drawing/2014/main" id="{0C7F92D8-AF0A-284B-8868-034DD1D54E77}"/>
              </a:ext>
            </a:extLst>
          </p:cNvPr>
          <p:cNvSpPr>
            <a:spLocks noChangeShapeType="1"/>
          </p:cNvSpPr>
          <p:nvPr/>
        </p:nvSpPr>
        <p:spPr bwMode="auto">
          <a:xfrm>
            <a:off x="660400" y="5779322"/>
            <a:ext cx="7772400"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8197" name="Rectangle 21">
            <a:extLst>
              <a:ext uri="{FF2B5EF4-FFF2-40B4-BE49-F238E27FC236}">
                <a16:creationId xmlns:a16="http://schemas.microsoft.com/office/drawing/2014/main" id="{F759000D-F2A3-CC4F-BA88-12080606A9F7}"/>
              </a:ext>
            </a:extLst>
          </p:cNvPr>
          <p:cNvSpPr>
            <a:spLocks noChangeArrowheads="1"/>
          </p:cNvSpPr>
          <p:nvPr/>
        </p:nvSpPr>
        <p:spPr bwMode="auto">
          <a:xfrm>
            <a:off x="991780" y="193604"/>
            <a:ext cx="710963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r>
              <a:rPr lang="en-GB" altLang="en-US" sz="3200" baseline="0" dirty="0">
                <a:solidFill>
                  <a:schemeClr val="bg1"/>
                </a:solidFill>
                <a:latin typeface="+mj-lt"/>
              </a:rPr>
              <a:t>To know what to say and do if you </a:t>
            </a:r>
          </a:p>
          <a:p>
            <a:pPr algn="ctr" eaLnBrk="1" hangingPunct="1"/>
            <a:r>
              <a:rPr lang="en-GB" altLang="en-US" sz="3200" baseline="0" dirty="0">
                <a:solidFill>
                  <a:schemeClr val="bg1"/>
                </a:solidFill>
                <a:latin typeface="+mj-lt"/>
              </a:rPr>
              <a:t>make an emergency call…</a:t>
            </a:r>
            <a:endParaRPr lang="en-US" altLang="en-US" sz="3200" baseline="0" dirty="0">
              <a:solidFill>
                <a:schemeClr val="bg1"/>
              </a:solidFill>
              <a:latin typeface="+mj-lt"/>
            </a:endParaRPr>
          </a:p>
        </p:txBody>
      </p:sp>
      <p:pic>
        <p:nvPicPr>
          <p:cNvPr id="8198" name="Picture 35">
            <a:extLst>
              <a:ext uri="{FF2B5EF4-FFF2-40B4-BE49-F238E27FC236}">
                <a16:creationId xmlns:a16="http://schemas.microsoft.com/office/drawing/2014/main" id="{2EE42353-370C-EC49-BD9F-5257AA99BA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8" y="2177285"/>
            <a:ext cx="415925" cy="312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36">
            <a:extLst>
              <a:ext uri="{FF2B5EF4-FFF2-40B4-BE49-F238E27FC236}">
                <a16:creationId xmlns:a16="http://schemas.microsoft.com/office/drawing/2014/main" id="{7D96FACC-3A92-6845-86EE-6C1EA1186E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5400" y="2169347"/>
            <a:ext cx="728663"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37">
            <a:extLst>
              <a:ext uri="{FF2B5EF4-FFF2-40B4-BE49-F238E27FC236}">
                <a16:creationId xmlns:a16="http://schemas.microsoft.com/office/drawing/2014/main" id="{26837ED6-B965-8143-9212-3A5ACC3CB9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863" y="2590035"/>
            <a:ext cx="343376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38">
            <a:extLst>
              <a:ext uri="{FF2B5EF4-FFF2-40B4-BE49-F238E27FC236}">
                <a16:creationId xmlns:a16="http://schemas.microsoft.com/office/drawing/2014/main" id="{9C41F1B8-7E80-604F-A3A2-128E01CEDE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24825" y="2221735"/>
            <a:ext cx="415925" cy="312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 name="AutoShape 39">
            <a:extLst>
              <a:ext uri="{FF2B5EF4-FFF2-40B4-BE49-F238E27FC236}">
                <a16:creationId xmlns:a16="http://schemas.microsoft.com/office/drawing/2014/main" id="{1C93A159-1887-2E4D-AA56-7F5C425E08ED}"/>
              </a:ext>
            </a:extLst>
          </p:cNvPr>
          <p:cNvSpPr>
            <a:spLocks noChangeArrowheads="1"/>
          </p:cNvSpPr>
          <p:nvPr/>
        </p:nvSpPr>
        <p:spPr bwMode="auto">
          <a:xfrm>
            <a:off x="3251200" y="1569272"/>
            <a:ext cx="1651000" cy="571500"/>
          </a:xfrm>
          <a:prstGeom prst="wedgeRoundRectCallout">
            <a:avLst>
              <a:gd name="adj1" fmla="val -44231"/>
              <a:gd name="adj2" fmla="val 100278"/>
              <a:gd name="adj3" fmla="val 16667"/>
            </a:avLst>
          </a:prstGeom>
          <a:solidFill>
            <a:schemeClr val="bg1"/>
          </a:solidFill>
          <a:ln w="9525">
            <a:solidFill>
              <a:schemeClr val="tx1"/>
            </a:solidFill>
            <a:miter lim="800000"/>
            <a:headEnd/>
            <a:tailEnd/>
          </a:ln>
        </p:spPr>
        <p:txBody>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endParaRPr lang="en-GB" altLang="en-US" baseline="0"/>
          </a:p>
        </p:txBody>
      </p:sp>
      <p:sp>
        <p:nvSpPr>
          <p:cNvPr id="8203" name="Rectangle 40">
            <a:extLst>
              <a:ext uri="{FF2B5EF4-FFF2-40B4-BE49-F238E27FC236}">
                <a16:creationId xmlns:a16="http://schemas.microsoft.com/office/drawing/2014/main" id="{C832C9E7-9213-B240-8D1F-24B66EA8A98F}"/>
              </a:ext>
            </a:extLst>
          </p:cNvPr>
          <p:cNvSpPr>
            <a:spLocks noChangeArrowheads="1"/>
          </p:cNvSpPr>
          <p:nvPr/>
        </p:nvSpPr>
        <p:spPr bwMode="auto">
          <a:xfrm>
            <a:off x="3660775" y="1666110"/>
            <a:ext cx="831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r>
              <a:rPr lang="en-US" altLang="en-US" baseline="0"/>
              <a:t>Hello?</a:t>
            </a:r>
          </a:p>
        </p:txBody>
      </p:sp>
      <p:pic>
        <p:nvPicPr>
          <p:cNvPr id="8204" name="Picture 41" descr="999 operator">
            <a:extLst>
              <a:ext uri="{FF2B5EF4-FFF2-40B4-BE49-F238E27FC236}">
                <a16:creationId xmlns:a16="http://schemas.microsoft.com/office/drawing/2014/main" id="{A697E724-3782-F941-8B28-F8D95AC56DD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2597972"/>
            <a:ext cx="3433763"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5" name="AutoShape 42">
            <a:extLst>
              <a:ext uri="{FF2B5EF4-FFF2-40B4-BE49-F238E27FC236}">
                <a16:creationId xmlns:a16="http://schemas.microsoft.com/office/drawing/2014/main" id="{A2018C28-E661-2540-94FC-0B3480A7E768}"/>
              </a:ext>
            </a:extLst>
          </p:cNvPr>
          <p:cNvSpPr>
            <a:spLocks noChangeArrowheads="1"/>
          </p:cNvSpPr>
          <p:nvPr/>
        </p:nvSpPr>
        <p:spPr bwMode="auto">
          <a:xfrm>
            <a:off x="3784600" y="2356672"/>
            <a:ext cx="2108200" cy="774700"/>
          </a:xfrm>
          <a:prstGeom prst="wedgeRoundRectCallout">
            <a:avLst>
              <a:gd name="adj1" fmla="val 41866"/>
              <a:gd name="adj2" fmla="val 80532"/>
              <a:gd name="adj3" fmla="val 16667"/>
            </a:avLst>
          </a:prstGeom>
          <a:solidFill>
            <a:srgbClr val="C2B5A8"/>
          </a:solidFill>
          <a:ln w="9525">
            <a:solidFill>
              <a:schemeClr val="tx1"/>
            </a:solidFill>
            <a:miter lim="800000"/>
            <a:headEnd/>
            <a:tailEnd/>
          </a:ln>
        </p:spPr>
        <p:txBody>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endParaRPr lang="en-GB" altLang="en-US" baseline="0"/>
          </a:p>
        </p:txBody>
      </p:sp>
      <p:sp>
        <p:nvSpPr>
          <p:cNvPr id="8206" name="Rectangle 43">
            <a:extLst>
              <a:ext uri="{FF2B5EF4-FFF2-40B4-BE49-F238E27FC236}">
                <a16:creationId xmlns:a16="http://schemas.microsoft.com/office/drawing/2014/main" id="{6C2FB43E-1557-5C4F-8F60-C312F5EB6B7A}"/>
              </a:ext>
            </a:extLst>
          </p:cNvPr>
          <p:cNvSpPr>
            <a:spLocks noChangeArrowheads="1"/>
          </p:cNvSpPr>
          <p:nvPr/>
        </p:nvSpPr>
        <p:spPr bwMode="auto">
          <a:xfrm>
            <a:off x="3895725" y="2416997"/>
            <a:ext cx="1987550" cy="641350"/>
          </a:xfrm>
          <a:prstGeom prst="rect">
            <a:avLst/>
          </a:prstGeom>
          <a:solidFill>
            <a:srgbClr val="C2B5A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r>
              <a:rPr lang="en-US" altLang="en-US" baseline="0"/>
              <a:t>Which service do </a:t>
            </a:r>
            <a:br>
              <a:rPr lang="en-US" altLang="en-US" baseline="0"/>
            </a:br>
            <a:r>
              <a:rPr lang="en-US" altLang="en-US" baseline="0"/>
              <a:t>you require?</a:t>
            </a:r>
          </a:p>
        </p:txBody>
      </p:sp>
      <p:sp>
        <p:nvSpPr>
          <p:cNvPr id="8207" name="AutoShape 44">
            <a:extLst>
              <a:ext uri="{FF2B5EF4-FFF2-40B4-BE49-F238E27FC236}">
                <a16:creationId xmlns:a16="http://schemas.microsoft.com/office/drawing/2014/main" id="{0C1D5C65-F321-D34D-A2ED-974918A5F770}"/>
              </a:ext>
            </a:extLst>
          </p:cNvPr>
          <p:cNvSpPr>
            <a:spLocks noChangeArrowheads="1"/>
          </p:cNvSpPr>
          <p:nvPr/>
        </p:nvSpPr>
        <p:spPr bwMode="auto">
          <a:xfrm>
            <a:off x="3403600" y="3728272"/>
            <a:ext cx="1651000" cy="622300"/>
          </a:xfrm>
          <a:prstGeom prst="wedgeRoundRectCallout">
            <a:avLst>
              <a:gd name="adj1" fmla="val -75769"/>
              <a:gd name="adj2" fmla="val -40560"/>
              <a:gd name="adj3" fmla="val 16667"/>
            </a:avLst>
          </a:prstGeom>
          <a:solidFill>
            <a:schemeClr val="bg1"/>
          </a:solidFill>
          <a:ln w="9525">
            <a:solidFill>
              <a:schemeClr val="tx1"/>
            </a:solidFill>
            <a:miter lim="800000"/>
            <a:headEnd/>
            <a:tailEnd/>
          </a:ln>
        </p:spPr>
        <p:txBody>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endParaRPr lang="en-GB" altLang="en-US" baseline="0"/>
          </a:p>
        </p:txBody>
      </p:sp>
      <p:sp>
        <p:nvSpPr>
          <p:cNvPr id="8208" name="Rectangle 45">
            <a:extLst>
              <a:ext uri="{FF2B5EF4-FFF2-40B4-BE49-F238E27FC236}">
                <a16:creationId xmlns:a16="http://schemas.microsoft.com/office/drawing/2014/main" id="{4B8E6979-5C22-1845-87C1-A616F93EEF0F}"/>
              </a:ext>
            </a:extLst>
          </p:cNvPr>
          <p:cNvSpPr>
            <a:spLocks noChangeArrowheads="1"/>
          </p:cNvSpPr>
          <p:nvPr/>
        </p:nvSpPr>
        <p:spPr bwMode="auto">
          <a:xfrm>
            <a:off x="3578225" y="3850510"/>
            <a:ext cx="1327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r>
              <a:rPr lang="en-US" altLang="en-US" baseline="0"/>
              <a:t>Ambulance</a:t>
            </a:r>
            <a:endParaRPr lang="en-GB" altLang="en-US" baseline="0"/>
          </a:p>
        </p:txBody>
      </p:sp>
      <p:sp>
        <p:nvSpPr>
          <p:cNvPr id="8209" name="AutoShape 46">
            <a:extLst>
              <a:ext uri="{FF2B5EF4-FFF2-40B4-BE49-F238E27FC236}">
                <a16:creationId xmlns:a16="http://schemas.microsoft.com/office/drawing/2014/main" id="{B24DA939-06E5-954F-806A-56BE04343135}"/>
              </a:ext>
            </a:extLst>
          </p:cNvPr>
          <p:cNvSpPr>
            <a:spLocks noChangeArrowheads="1"/>
          </p:cNvSpPr>
          <p:nvPr/>
        </p:nvSpPr>
        <p:spPr bwMode="auto">
          <a:xfrm>
            <a:off x="3886200" y="4629972"/>
            <a:ext cx="2108200" cy="774700"/>
          </a:xfrm>
          <a:prstGeom prst="wedgeRoundRectCallout">
            <a:avLst>
              <a:gd name="adj1" fmla="val 46685"/>
              <a:gd name="adj2" fmla="val -129306"/>
              <a:gd name="adj3" fmla="val 16667"/>
            </a:avLst>
          </a:prstGeom>
          <a:solidFill>
            <a:srgbClr val="C2B5A8"/>
          </a:solidFill>
          <a:ln w="9525">
            <a:solidFill>
              <a:schemeClr val="tx1"/>
            </a:solidFill>
            <a:miter lim="800000"/>
            <a:headEnd/>
            <a:tailEnd/>
          </a:ln>
        </p:spPr>
        <p:txBody>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endParaRPr lang="en-GB" altLang="en-US" baseline="0"/>
          </a:p>
        </p:txBody>
      </p:sp>
      <p:sp>
        <p:nvSpPr>
          <p:cNvPr id="8210" name="Rectangle 47">
            <a:extLst>
              <a:ext uri="{FF2B5EF4-FFF2-40B4-BE49-F238E27FC236}">
                <a16:creationId xmlns:a16="http://schemas.microsoft.com/office/drawing/2014/main" id="{3B8C7315-356F-0D42-B4DE-3CCA34EA8E5C}"/>
              </a:ext>
            </a:extLst>
          </p:cNvPr>
          <p:cNvSpPr>
            <a:spLocks noChangeArrowheads="1"/>
          </p:cNvSpPr>
          <p:nvPr/>
        </p:nvSpPr>
        <p:spPr bwMode="auto">
          <a:xfrm>
            <a:off x="4264025" y="4677597"/>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r>
              <a:rPr lang="en-US" altLang="en-US" baseline="0"/>
              <a:t>Connecting </a:t>
            </a:r>
            <a:br>
              <a:rPr lang="en-US" altLang="en-US" baseline="0"/>
            </a:br>
            <a:r>
              <a:rPr lang="en-US" altLang="en-US" baseline="0"/>
              <a:t>you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a:extLst>
              <a:ext uri="{FF2B5EF4-FFF2-40B4-BE49-F238E27FC236}">
                <a16:creationId xmlns:a16="http://schemas.microsoft.com/office/drawing/2014/main" id="{F4044E41-0F3F-7548-98D7-59A6FFD00674}"/>
              </a:ext>
            </a:extLst>
          </p:cNvPr>
          <p:cNvSpPr>
            <a:spLocks noChangeArrowheads="1"/>
          </p:cNvSpPr>
          <p:nvPr/>
        </p:nvSpPr>
        <p:spPr bwMode="auto">
          <a:xfrm>
            <a:off x="1676400" y="2016125"/>
            <a:ext cx="7007225"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20000"/>
              </a:spcBef>
            </a:pPr>
            <a:r>
              <a:rPr lang="en-GB" altLang="en-US" sz="2400" b="1" baseline="0" dirty="0">
                <a:solidFill>
                  <a:srgbClr val="FF0000"/>
                </a:solidFill>
              </a:rPr>
              <a:t>&gt;</a:t>
            </a:r>
            <a:r>
              <a:rPr lang="en-GB" altLang="en-US" sz="2400" baseline="0" dirty="0"/>
              <a:t> what is the postcode of the incident?</a:t>
            </a:r>
          </a:p>
          <a:p>
            <a:pPr algn="l" eaLnBrk="1" hangingPunct="1">
              <a:spcBef>
                <a:spcPct val="20000"/>
              </a:spcBef>
            </a:pPr>
            <a:r>
              <a:rPr lang="en-GB" altLang="en-US" sz="2400" b="1" baseline="0" dirty="0">
                <a:solidFill>
                  <a:srgbClr val="FF0000"/>
                </a:solidFill>
              </a:rPr>
              <a:t>&gt;</a:t>
            </a:r>
            <a:r>
              <a:rPr lang="en-GB" altLang="en-US" sz="2400" baseline="0" dirty="0"/>
              <a:t>what’s your name?</a:t>
            </a:r>
          </a:p>
          <a:p>
            <a:pPr algn="l" eaLnBrk="1" hangingPunct="1">
              <a:spcBef>
                <a:spcPct val="20000"/>
              </a:spcBef>
            </a:pPr>
            <a:r>
              <a:rPr lang="en-GB" altLang="en-US" sz="2400" b="1" baseline="0" dirty="0">
                <a:solidFill>
                  <a:srgbClr val="FF0000"/>
                </a:solidFill>
              </a:rPr>
              <a:t>&gt;</a:t>
            </a:r>
            <a:r>
              <a:rPr lang="en-GB" altLang="en-US" sz="2400" baseline="0" dirty="0"/>
              <a:t> what number are you calling from?</a:t>
            </a:r>
          </a:p>
          <a:p>
            <a:pPr algn="l" eaLnBrk="1" hangingPunct="1">
              <a:spcBef>
                <a:spcPct val="20000"/>
              </a:spcBef>
            </a:pPr>
            <a:r>
              <a:rPr lang="en-GB" altLang="en-US" sz="2400" b="1" baseline="0" dirty="0">
                <a:solidFill>
                  <a:srgbClr val="FF0000"/>
                </a:solidFill>
              </a:rPr>
              <a:t>&gt;</a:t>
            </a:r>
            <a:r>
              <a:rPr lang="en-GB" altLang="en-US" sz="2400" baseline="0" dirty="0"/>
              <a:t> what has happened?</a:t>
            </a:r>
            <a:endParaRPr lang="en-GB" altLang="en-US" sz="2400" i="1" baseline="0" dirty="0"/>
          </a:p>
          <a:p>
            <a:pPr algn="l" eaLnBrk="1" hangingPunct="1">
              <a:spcBef>
                <a:spcPct val="20000"/>
              </a:spcBef>
            </a:pPr>
            <a:r>
              <a:rPr lang="en-GB" altLang="en-US" sz="2400" b="1" baseline="0" dirty="0">
                <a:solidFill>
                  <a:srgbClr val="FF0000"/>
                </a:solidFill>
              </a:rPr>
              <a:t>&gt;</a:t>
            </a:r>
            <a:r>
              <a:rPr lang="en-GB" altLang="en-US" sz="2400" baseline="0" dirty="0"/>
              <a:t> how many people have been hurt?</a:t>
            </a:r>
          </a:p>
          <a:p>
            <a:pPr algn="l" eaLnBrk="1" hangingPunct="1">
              <a:spcBef>
                <a:spcPct val="20000"/>
              </a:spcBef>
            </a:pPr>
            <a:r>
              <a:rPr lang="en-GB" altLang="en-US" sz="2400" b="1" baseline="0" dirty="0">
                <a:solidFill>
                  <a:srgbClr val="FF0000"/>
                </a:solidFill>
              </a:rPr>
              <a:t>&gt;</a:t>
            </a:r>
            <a:r>
              <a:rPr lang="en-GB" altLang="en-US" sz="2400" baseline="0" dirty="0"/>
              <a:t> is anyone unconscious?</a:t>
            </a:r>
          </a:p>
          <a:p>
            <a:pPr algn="l" eaLnBrk="1" hangingPunct="1">
              <a:spcBef>
                <a:spcPct val="20000"/>
              </a:spcBef>
            </a:pPr>
            <a:r>
              <a:rPr lang="en-GB" altLang="en-US" sz="2400" b="1" baseline="0" dirty="0">
                <a:solidFill>
                  <a:srgbClr val="FF0000"/>
                </a:solidFill>
              </a:rPr>
              <a:t>&gt;</a:t>
            </a:r>
            <a:r>
              <a:rPr lang="en-GB" altLang="en-US" sz="2400" baseline="0" dirty="0"/>
              <a:t> has anyone stopped breathing?</a:t>
            </a:r>
          </a:p>
          <a:p>
            <a:pPr algn="l" eaLnBrk="1" hangingPunct="1">
              <a:spcBef>
                <a:spcPct val="20000"/>
              </a:spcBef>
            </a:pPr>
            <a:r>
              <a:rPr lang="en-GB" altLang="en-US" sz="2400" b="1" baseline="0" dirty="0">
                <a:solidFill>
                  <a:srgbClr val="FF0000"/>
                </a:solidFill>
              </a:rPr>
              <a:t>&gt;</a:t>
            </a:r>
            <a:r>
              <a:rPr lang="en-GB" altLang="en-US" sz="2400" baseline="0" dirty="0"/>
              <a:t> is anyone bleeding – if so, how badly?</a:t>
            </a:r>
          </a:p>
          <a:p>
            <a:pPr algn="l" eaLnBrk="1" hangingPunct="1">
              <a:spcBef>
                <a:spcPct val="20000"/>
              </a:spcBef>
            </a:pPr>
            <a:r>
              <a:rPr lang="en-GB" altLang="en-US" sz="2400" b="1" baseline="0" dirty="0">
                <a:solidFill>
                  <a:srgbClr val="FF0000"/>
                </a:solidFill>
              </a:rPr>
              <a:t>&gt;</a:t>
            </a:r>
            <a:r>
              <a:rPr lang="en-GB" altLang="en-US" sz="2400" baseline="0" dirty="0"/>
              <a:t> are there any other hazards or dangers around?</a:t>
            </a:r>
          </a:p>
          <a:p>
            <a:pPr algn="l" eaLnBrk="1" hangingPunct="1">
              <a:spcBef>
                <a:spcPct val="20000"/>
              </a:spcBef>
              <a:buFontTx/>
              <a:buChar char="•"/>
            </a:pPr>
            <a:endParaRPr lang="en-GB" altLang="en-US" sz="2400" baseline="0" dirty="0"/>
          </a:p>
        </p:txBody>
      </p:sp>
      <p:pic>
        <p:nvPicPr>
          <p:cNvPr id="9219" name="Picture 5">
            <a:extLst>
              <a:ext uri="{FF2B5EF4-FFF2-40B4-BE49-F238E27FC236}">
                <a16:creationId xmlns:a16="http://schemas.microsoft.com/office/drawing/2014/main" id="{4C0FA904-FB67-0A47-9FAA-075001FC64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00" y="1689100"/>
            <a:ext cx="9398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Line 6">
            <a:extLst>
              <a:ext uri="{FF2B5EF4-FFF2-40B4-BE49-F238E27FC236}">
                <a16:creationId xmlns:a16="http://schemas.microsoft.com/office/drawing/2014/main" id="{50D3C840-8403-194B-BC11-24F49C4E78D3}"/>
              </a:ext>
            </a:extLst>
          </p:cNvPr>
          <p:cNvSpPr>
            <a:spLocks noChangeShapeType="1"/>
          </p:cNvSpPr>
          <p:nvPr/>
        </p:nvSpPr>
        <p:spPr bwMode="auto">
          <a:xfrm>
            <a:off x="660400" y="1733550"/>
            <a:ext cx="7772400"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21">
            <a:extLst>
              <a:ext uri="{FF2B5EF4-FFF2-40B4-BE49-F238E27FC236}">
                <a16:creationId xmlns:a16="http://schemas.microsoft.com/office/drawing/2014/main" id="{97C35C2E-8DE3-CB44-855C-11011EE5A7D7}"/>
              </a:ext>
            </a:extLst>
          </p:cNvPr>
          <p:cNvSpPr>
            <a:spLocks noChangeArrowheads="1"/>
          </p:cNvSpPr>
          <p:nvPr/>
        </p:nvSpPr>
        <p:spPr bwMode="auto">
          <a:xfrm>
            <a:off x="226964" y="298451"/>
            <a:ext cx="53767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r>
              <a:rPr lang="en-GB" altLang="en-US" sz="2400" baseline="0" dirty="0">
                <a:solidFill>
                  <a:schemeClr val="bg1"/>
                </a:solidFill>
                <a:latin typeface="+mj-lt"/>
              </a:rPr>
              <a:t>To know what to say and do if you </a:t>
            </a:r>
          </a:p>
          <a:p>
            <a:pPr algn="ctr" eaLnBrk="1" hangingPunct="1"/>
            <a:r>
              <a:rPr lang="en-GB" altLang="en-US" sz="2400" baseline="0" dirty="0">
                <a:solidFill>
                  <a:schemeClr val="bg1"/>
                </a:solidFill>
                <a:latin typeface="+mj-lt"/>
              </a:rPr>
              <a:t>make an emergency call.</a:t>
            </a:r>
            <a:endParaRPr lang="en-US" altLang="en-US" sz="2400" baseline="0" dirty="0">
              <a:solidFill>
                <a:schemeClr val="bg1"/>
              </a:solidFill>
              <a:latin typeface="+mj-lt"/>
            </a:endParaRPr>
          </a:p>
        </p:txBody>
      </p:sp>
      <p:sp>
        <p:nvSpPr>
          <p:cNvPr id="2" name="TextBox 1"/>
          <p:cNvSpPr txBox="1"/>
          <p:nvPr/>
        </p:nvSpPr>
        <p:spPr>
          <a:xfrm>
            <a:off x="226964" y="3124200"/>
            <a:ext cx="1449436" cy="523220"/>
          </a:xfrm>
          <a:prstGeom prst="rect">
            <a:avLst/>
          </a:prstGeom>
          <a:noFill/>
        </p:spPr>
        <p:txBody>
          <a:bodyPr wrap="none" rtlCol="0">
            <a:spAutoFit/>
          </a:bodyPr>
          <a:lstStyle/>
          <a:p>
            <a:r>
              <a:rPr lang="en-US" sz="2800" dirty="0">
                <a:solidFill>
                  <a:srgbClr val="FF0000"/>
                </a:solidFill>
              </a:rPr>
              <a:t>Answer</a:t>
            </a:r>
            <a:endParaRPr lang="en-GB" sz="2800" dirty="0">
              <a:solidFill>
                <a:srgbClr val="FF0000"/>
              </a:solidFill>
            </a:endParaRPr>
          </a:p>
        </p:txBody>
      </p:sp>
      <p:sp>
        <p:nvSpPr>
          <p:cNvPr id="4" name="Cloud Callout 3"/>
          <p:cNvSpPr/>
          <p:nvPr/>
        </p:nvSpPr>
        <p:spPr>
          <a:xfrm>
            <a:off x="5897492" y="77119"/>
            <a:ext cx="2960069" cy="1656432"/>
          </a:xfrm>
          <a:prstGeom prst="cloudCallout">
            <a:avLst>
              <a:gd name="adj1" fmla="val -75172"/>
              <a:gd name="adj2" fmla="val 691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If you don’t know your full address, you need to learn it. </a:t>
            </a:r>
            <a:endParaRPr lang="en-GB"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map&#10;&#10;AI-generated content may be incorrect.">
            <a:extLst>
              <a:ext uri="{FF2B5EF4-FFF2-40B4-BE49-F238E27FC236}">
                <a16:creationId xmlns:a16="http://schemas.microsoft.com/office/drawing/2014/main" id="{FFFDAC0E-BABA-E65E-ED17-61893B0F1689}"/>
              </a:ext>
            </a:extLst>
          </p:cNvPr>
          <p:cNvPicPr>
            <a:picLocks noChangeAspect="1"/>
          </p:cNvPicPr>
          <p:nvPr/>
        </p:nvPicPr>
        <p:blipFill>
          <a:blip r:embed="rId2"/>
          <a:stretch>
            <a:fillRect/>
          </a:stretch>
        </p:blipFill>
        <p:spPr>
          <a:xfrm>
            <a:off x="0" y="416129"/>
            <a:ext cx="9144000" cy="6292441"/>
          </a:xfrm>
          <a:prstGeom prst="rect">
            <a:avLst/>
          </a:prstGeom>
        </p:spPr>
      </p:pic>
    </p:spTree>
    <p:extLst>
      <p:ext uri="{BB962C8B-B14F-4D97-AF65-F5344CB8AC3E}">
        <p14:creationId xmlns:p14="http://schemas.microsoft.com/office/powerpoint/2010/main" val="2717257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3ECB-D32F-E39F-B397-EB1D119DCC8B}"/>
              </a:ext>
            </a:extLst>
          </p:cNvPr>
          <p:cNvSpPr>
            <a:spLocks noGrp="1"/>
          </p:cNvSpPr>
          <p:nvPr>
            <p:ph type="title"/>
          </p:nvPr>
        </p:nvSpPr>
        <p:spPr/>
        <p:txBody>
          <a:bodyPr>
            <a:normAutofit/>
          </a:bodyPr>
          <a:lstStyle/>
          <a:p>
            <a:r>
              <a:rPr lang="en-US" altLang="en-US" dirty="0">
                <a:solidFill>
                  <a:schemeClr val="bg1"/>
                </a:solidFill>
                <a:latin typeface="+mn-lt"/>
              </a:rPr>
              <a:t>The 5 Steps of  DR.ABC</a:t>
            </a:r>
            <a:br>
              <a:rPr lang="en-US" altLang="en-US" dirty="0">
                <a:solidFill>
                  <a:schemeClr val="bg1"/>
                </a:solidFill>
                <a:latin typeface="+mn-lt"/>
              </a:rPr>
            </a:br>
            <a:endParaRPr lang="en-GB" dirty="0">
              <a:solidFill>
                <a:schemeClr val="bg1"/>
              </a:solidFill>
              <a:latin typeface="+mn-lt"/>
            </a:endParaRPr>
          </a:p>
        </p:txBody>
      </p:sp>
      <p:sp>
        <p:nvSpPr>
          <p:cNvPr id="4" name="Rectangle 1">
            <a:extLst>
              <a:ext uri="{FF2B5EF4-FFF2-40B4-BE49-F238E27FC236}">
                <a16:creationId xmlns:a16="http://schemas.microsoft.com/office/drawing/2014/main" id="{4ADFE52E-7B2B-658C-F6F5-70BD8997E1BC}"/>
              </a:ext>
            </a:extLst>
          </p:cNvPr>
          <p:cNvSpPr>
            <a:spLocks noGrp="1" noChangeArrowheads="1"/>
          </p:cNvSpPr>
          <p:nvPr>
            <p:ph idx="1"/>
          </p:nvPr>
        </p:nvSpPr>
        <p:spPr bwMode="auto">
          <a:xfrm>
            <a:off x="214300" y="1729273"/>
            <a:ext cx="8929700" cy="420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rPr>
              <a:t>D – Danger:</a:t>
            </a:r>
            <a:r>
              <a:rPr kumimoji="0" lang="en-US" altLang="en-US" sz="1800" b="0" i="0" u="none" strike="noStrike" cap="none" normalizeH="0" baseline="0" dirty="0">
                <a:ln>
                  <a:noFill/>
                </a:ln>
                <a:solidFill>
                  <a:schemeClr val="tx1"/>
                </a:solidFill>
                <a:effectLst/>
              </a:rPr>
              <a:t> Check the area for risks. Make sure the scene is safe for you and the injured person before you step closer.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rPr>
              <a:t>R – Response:</a:t>
            </a:r>
            <a:r>
              <a:rPr kumimoji="0" lang="en-US" altLang="en-US" sz="1800" b="0" i="0" u="none" strike="noStrike" cap="none" normalizeH="0" baseline="0" dirty="0">
                <a:ln>
                  <a:noFill/>
                </a:ln>
                <a:solidFill>
                  <a:schemeClr val="tx1"/>
                </a:solidFill>
                <a:effectLst/>
              </a:rPr>
              <a:t> Check if the person is awake or alert. Gently shake their shoulders and ask loudly, "Are you okay?“</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rPr>
              <a:t>A – Airway:</a:t>
            </a:r>
            <a:r>
              <a:rPr kumimoji="0" lang="en-US" altLang="en-US" sz="1800" b="0" i="0" u="none" strike="noStrike" cap="none" normalizeH="0" baseline="0" dirty="0">
                <a:ln>
                  <a:noFill/>
                </a:ln>
                <a:solidFill>
                  <a:schemeClr val="tx1"/>
                </a:solidFill>
                <a:effectLst/>
              </a:rPr>
              <a:t> Check if their airway is open and clear. Tilt their head back slightly and lift their chin to stop the tongue from blocking the throat. </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dirty="0"/>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rPr>
              <a:t>B – Breathing:</a:t>
            </a:r>
            <a:r>
              <a:rPr kumimoji="0" lang="en-US" altLang="en-US" sz="1800" b="0" i="0" u="none" strike="noStrike" cap="none" normalizeH="0" baseline="0" dirty="0">
                <a:ln>
                  <a:noFill/>
                </a:ln>
                <a:solidFill>
                  <a:schemeClr val="tx1"/>
                </a:solidFill>
                <a:effectLst/>
              </a:rPr>
              <a:t> Look, listen, and feel for normal breathing for up to 10 seconds. </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800" b="1" i="0" u="none" strike="noStrike" cap="none" normalizeH="0" baseline="0" dirty="0">
                <a:ln>
                  <a:noFill/>
                </a:ln>
                <a:solidFill>
                  <a:schemeClr val="tx1"/>
                </a:solidFill>
                <a:effectLst/>
              </a:rPr>
              <a:t>C – Circulation / Call:</a:t>
            </a:r>
            <a:r>
              <a:rPr kumimoji="0" lang="en-US" altLang="en-US" sz="1800" b="0" i="0" u="none" strike="noStrike" cap="none" normalizeH="0" baseline="0" dirty="0">
                <a:ln>
                  <a:noFill/>
                </a:ln>
                <a:solidFill>
                  <a:schemeClr val="tx1"/>
                </a:solidFill>
                <a:effectLst/>
              </a:rPr>
              <a:t> Check for signs of life or severe bleeding. Call emergency services (such as 999 or 111) and start CPR or stop heavy bleeding if needed.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342864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a:extLst>
              <a:ext uri="{FF2B5EF4-FFF2-40B4-BE49-F238E27FC236}">
                <a16:creationId xmlns:a16="http://schemas.microsoft.com/office/drawing/2014/main" id="{4BC1AAE9-8C09-6442-8356-AA31E48EC630}"/>
              </a:ext>
            </a:extLst>
          </p:cNvPr>
          <p:cNvSpPr>
            <a:spLocks noGrp="1" noChangeArrowheads="1"/>
          </p:cNvSpPr>
          <p:nvPr>
            <p:ph idx="1"/>
          </p:nvPr>
        </p:nvSpPr>
        <p:spPr bwMode="auto">
          <a:xfrm>
            <a:off x="-1556056" y="1623989"/>
            <a:ext cx="7886700" cy="4351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20000"/>
          </a:bodyPr>
          <a:lstStyle/>
          <a:p>
            <a:pPr algn="ctr" eaLnBrk="1" hangingPunct="1">
              <a:lnSpc>
                <a:spcPct val="90000"/>
              </a:lnSpc>
              <a:buFontTx/>
              <a:buNone/>
            </a:pPr>
            <a:r>
              <a:rPr lang="en-GB" altLang="en-US" sz="5400" dirty="0"/>
              <a:t>Remember:</a:t>
            </a:r>
          </a:p>
          <a:p>
            <a:pPr algn="ctr" eaLnBrk="1" hangingPunct="1">
              <a:lnSpc>
                <a:spcPct val="90000"/>
              </a:lnSpc>
              <a:buFontTx/>
              <a:buNone/>
            </a:pPr>
            <a:endParaRPr lang="en-GB" altLang="en-US" sz="5400" dirty="0"/>
          </a:p>
          <a:p>
            <a:pPr algn="ctr" eaLnBrk="1" hangingPunct="1">
              <a:lnSpc>
                <a:spcPct val="90000"/>
              </a:lnSpc>
              <a:buFontTx/>
              <a:buNone/>
            </a:pPr>
            <a:r>
              <a:rPr lang="en-GB" altLang="en-US" sz="5400" dirty="0"/>
              <a:t>D</a:t>
            </a:r>
            <a:r>
              <a:rPr lang="en-GB" altLang="en-US" sz="3200" dirty="0">
                <a:solidFill>
                  <a:srgbClr val="FF0000"/>
                </a:solidFill>
              </a:rPr>
              <a:t>anger</a:t>
            </a:r>
            <a:endParaRPr lang="en-GB" altLang="en-US" sz="5400" dirty="0"/>
          </a:p>
          <a:p>
            <a:pPr algn="ctr" eaLnBrk="1" hangingPunct="1">
              <a:lnSpc>
                <a:spcPct val="90000"/>
              </a:lnSpc>
              <a:buFontTx/>
              <a:buNone/>
            </a:pPr>
            <a:r>
              <a:rPr lang="en-GB" altLang="en-US" sz="5400" dirty="0"/>
              <a:t>   R</a:t>
            </a:r>
            <a:r>
              <a:rPr lang="en-GB" altLang="en-US" sz="3200" dirty="0">
                <a:solidFill>
                  <a:srgbClr val="FF0000"/>
                </a:solidFill>
              </a:rPr>
              <a:t>esponse</a:t>
            </a:r>
            <a:endParaRPr lang="en-GB" altLang="en-US" sz="5400" dirty="0"/>
          </a:p>
          <a:p>
            <a:pPr algn="ctr" eaLnBrk="1" hangingPunct="1">
              <a:lnSpc>
                <a:spcPct val="90000"/>
              </a:lnSpc>
              <a:buFontTx/>
              <a:buNone/>
            </a:pPr>
            <a:r>
              <a:rPr lang="en-GB" altLang="en-US" sz="5400" dirty="0"/>
              <a:t>A</a:t>
            </a:r>
            <a:r>
              <a:rPr lang="en-GB" altLang="en-US" sz="3200" dirty="0">
                <a:solidFill>
                  <a:srgbClr val="FF0000"/>
                </a:solidFill>
              </a:rPr>
              <a:t>irway</a:t>
            </a:r>
            <a:endParaRPr lang="en-GB" altLang="en-US" sz="5400" dirty="0"/>
          </a:p>
          <a:p>
            <a:pPr algn="ctr" eaLnBrk="1" hangingPunct="1">
              <a:lnSpc>
                <a:spcPct val="90000"/>
              </a:lnSpc>
              <a:buFontTx/>
              <a:buNone/>
            </a:pPr>
            <a:r>
              <a:rPr lang="en-GB" altLang="en-US" sz="5400" dirty="0"/>
              <a:t>  B</a:t>
            </a:r>
            <a:r>
              <a:rPr lang="en-GB" altLang="en-US" sz="3200" dirty="0">
                <a:solidFill>
                  <a:srgbClr val="FF0000"/>
                </a:solidFill>
              </a:rPr>
              <a:t>reathing</a:t>
            </a:r>
          </a:p>
          <a:p>
            <a:pPr algn="ctr">
              <a:buNone/>
            </a:pPr>
            <a:r>
              <a:rPr lang="en-US" altLang="en-US" sz="3900" b="1" dirty="0"/>
              <a:t>		     </a:t>
            </a:r>
            <a:r>
              <a:rPr lang="en-US" altLang="en-US" sz="4000" b="1" dirty="0"/>
              <a:t>C</a:t>
            </a:r>
            <a:r>
              <a:rPr lang="en-US" altLang="en-US" sz="3300" dirty="0">
                <a:solidFill>
                  <a:srgbClr val="FF0000"/>
                </a:solidFill>
              </a:rPr>
              <a:t>irculation / Call</a:t>
            </a:r>
            <a:endParaRPr lang="en-GB" altLang="en-US" sz="5600" dirty="0">
              <a:solidFill>
                <a:srgbClr val="FF0000"/>
              </a:solidFill>
            </a:endParaRPr>
          </a:p>
          <a:p>
            <a:pPr eaLnBrk="1" hangingPunct="1">
              <a:lnSpc>
                <a:spcPct val="90000"/>
              </a:lnSpc>
              <a:buFontTx/>
              <a:buNone/>
            </a:pPr>
            <a:endParaRPr lang="en-GB" altLang="en-US" sz="5400" dirty="0"/>
          </a:p>
        </p:txBody>
      </p:sp>
      <p:sp>
        <p:nvSpPr>
          <p:cNvPr id="2" name="TextBox 1"/>
          <p:cNvSpPr txBox="1"/>
          <p:nvPr/>
        </p:nvSpPr>
        <p:spPr>
          <a:xfrm>
            <a:off x="429658" y="242371"/>
            <a:ext cx="8372819" cy="1077218"/>
          </a:xfrm>
          <a:prstGeom prst="rect">
            <a:avLst/>
          </a:prstGeom>
          <a:noFill/>
        </p:spPr>
        <p:txBody>
          <a:bodyPr wrap="square" rtlCol="0">
            <a:spAutoFit/>
          </a:bodyPr>
          <a:lstStyle/>
          <a:p>
            <a:pPr algn="ctr"/>
            <a:r>
              <a:rPr lang="en-US" sz="3200" dirty="0">
                <a:solidFill>
                  <a:srgbClr val="FF7E79"/>
                </a:solidFill>
              </a:rPr>
              <a:t>How can I respond correctly in an emergency?</a:t>
            </a:r>
            <a:endParaRPr lang="en-GB" sz="3200" dirty="0">
              <a:solidFill>
                <a:srgbClr val="FF7E79"/>
              </a:solidFill>
            </a:endParaRPr>
          </a:p>
        </p:txBody>
      </p:sp>
      <p:grpSp>
        <p:nvGrpSpPr>
          <p:cNvPr id="4" name="Group 3">
            <a:extLst>
              <a:ext uri="{FF2B5EF4-FFF2-40B4-BE49-F238E27FC236}">
                <a16:creationId xmlns:a16="http://schemas.microsoft.com/office/drawing/2014/main" id="{1868D074-D32D-EC3F-8A64-EBD68326F950}"/>
              </a:ext>
            </a:extLst>
          </p:cNvPr>
          <p:cNvGrpSpPr/>
          <p:nvPr/>
        </p:nvGrpSpPr>
        <p:grpSpPr>
          <a:xfrm>
            <a:off x="4572000" y="3360714"/>
            <a:ext cx="4170363" cy="877888"/>
            <a:chOff x="4572000" y="3360714"/>
            <a:chExt cx="4170363" cy="877888"/>
          </a:xfrm>
        </p:grpSpPr>
        <p:pic>
          <p:nvPicPr>
            <p:cNvPr id="5" name="Picture 20" descr="letters_DR_ABC_A_red">
              <a:extLst>
                <a:ext uri="{FF2B5EF4-FFF2-40B4-BE49-F238E27FC236}">
                  <a16:creationId xmlns:a16="http://schemas.microsoft.com/office/drawing/2014/main" id="{B6E3C46A-A2BA-9748-AB7E-54E79DF40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360714"/>
              <a:ext cx="4170363"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a:extLst>
                <a:ext uri="{FF2B5EF4-FFF2-40B4-BE49-F238E27FC236}">
                  <a16:creationId xmlns:a16="http://schemas.microsoft.com/office/drawing/2014/main" id="{DAE9AD92-5823-E4D7-A96B-DD48BA5A5C1D}"/>
                </a:ext>
              </a:extLst>
            </p:cNvPr>
            <p:cNvSpPr/>
            <p:nvPr/>
          </p:nvSpPr>
          <p:spPr>
            <a:xfrm>
              <a:off x="6153150" y="3943350"/>
              <a:ext cx="177494" cy="295252"/>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3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35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353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353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353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35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87" descr="picture_frame_top">
            <a:extLst>
              <a:ext uri="{FF2B5EF4-FFF2-40B4-BE49-F238E27FC236}">
                <a16:creationId xmlns:a16="http://schemas.microsoft.com/office/drawing/2014/main" id="{2BB8D0DC-2841-6243-A033-86DDBD51CA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5863" y="2262050"/>
            <a:ext cx="4340225"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88" descr="picture_frame_bottom">
            <a:extLst>
              <a:ext uri="{FF2B5EF4-FFF2-40B4-BE49-F238E27FC236}">
                <a16:creationId xmlns:a16="http://schemas.microsoft.com/office/drawing/2014/main" id="{885BEA12-2587-9448-B239-A5EEE333A8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0138" y="6176825"/>
            <a:ext cx="43291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89" descr="grey-box">
            <a:extLst>
              <a:ext uri="{FF2B5EF4-FFF2-40B4-BE49-F238E27FC236}">
                <a16:creationId xmlns:a16="http://schemas.microsoft.com/office/drawing/2014/main" id="{FD7A740B-F322-6343-BB87-F422525A1B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7650" y="2449375"/>
            <a:ext cx="2452688"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90" descr="grey-box">
            <a:extLst>
              <a:ext uri="{FF2B5EF4-FFF2-40B4-BE49-F238E27FC236}">
                <a16:creationId xmlns:a16="http://schemas.microsoft.com/office/drawing/2014/main" id="{5F770189-1AB6-5A4B-AFA0-1372F60FDD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313" y="2381112"/>
            <a:ext cx="2452687"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 Box 91">
            <a:extLst>
              <a:ext uri="{FF2B5EF4-FFF2-40B4-BE49-F238E27FC236}">
                <a16:creationId xmlns:a16="http://schemas.microsoft.com/office/drawing/2014/main" id="{75848283-A462-9A41-A3BB-8394DFA841F2}"/>
              </a:ext>
            </a:extLst>
          </p:cNvPr>
          <p:cNvSpPr txBox="1">
            <a:spLocks noChangeArrowheads="1"/>
          </p:cNvSpPr>
          <p:nvPr/>
        </p:nvSpPr>
        <p:spPr bwMode="auto">
          <a:xfrm>
            <a:off x="313560" y="1663860"/>
            <a:ext cx="676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baseline="0" dirty="0"/>
              <a:t>What three senses could you use?</a:t>
            </a:r>
            <a:endParaRPr lang="en-US" altLang="en-US" baseline="0" dirty="0"/>
          </a:p>
        </p:txBody>
      </p:sp>
      <p:sp>
        <p:nvSpPr>
          <p:cNvPr id="14343" name="Text Box 92">
            <a:extLst>
              <a:ext uri="{FF2B5EF4-FFF2-40B4-BE49-F238E27FC236}">
                <a16:creationId xmlns:a16="http://schemas.microsoft.com/office/drawing/2014/main" id="{06FD7369-1FCB-C440-82B2-7B544048387A}"/>
              </a:ext>
            </a:extLst>
          </p:cNvPr>
          <p:cNvSpPr txBox="1">
            <a:spLocks noChangeArrowheads="1"/>
          </p:cNvSpPr>
          <p:nvPr/>
        </p:nvSpPr>
        <p:spPr bwMode="auto">
          <a:xfrm>
            <a:off x="3436937" y="1033094"/>
            <a:ext cx="54721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baseline="0" dirty="0">
                <a:solidFill>
                  <a:schemeClr val="bg1"/>
                </a:solidFill>
              </a:rPr>
              <a:t>How to check if someone’s </a:t>
            </a:r>
            <a:r>
              <a:rPr lang="en-GB" altLang="en-US" b="1" baseline="0" dirty="0">
                <a:solidFill>
                  <a:srgbClr val="FF0000"/>
                </a:solidFill>
              </a:rPr>
              <a:t>breathing</a:t>
            </a:r>
            <a:r>
              <a:rPr lang="en-GB" altLang="en-US" baseline="0" dirty="0"/>
              <a:t>.</a:t>
            </a:r>
            <a:r>
              <a:rPr lang="en-GB" altLang="en-US" sz="2400" baseline="0" dirty="0"/>
              <a:t>  </a:t>
            </a:r>
            <a:endParaRPr lang="en-US" altLang="en-US" sz="2400" b="1" baseline="0" dirty="0"/>
          </a:p>
        </p:txBody>
      </p:sp>
      <p:sp>
        <p:nvSpPr>
          <p:cNvPr id="14344" name="Rectangle 93">
            <a:extLst>
              <a:ext uri="{FF2B5EF4-FFF2-40B4-BE49-F238E27FC236}">
                <a16:creationId xmlns:a16="http://schemas.microsoft.com/office/drawing/2014/main" id="{7F25A11C-0AF5-8546-B222-BC825F70F042}"/>
              </a:ext>
            </a:extLst>
          </p:cNvPr>
          <p:cNvSpPr>
            <a:spLocks noChangeArrowheads="1"/>
          </p:cNvSpPr>
          <p:nvPr/>
        </p:nvSpPr>
        <p:spPr bwMode="auto">
          <a:xfrm>
            <a:off x="4398465" y="572720"/>
            <a:ext cx="33845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r>
              <a:rPr lang="en-GB" altLang="en-US" sz="4800" b="1" baseline="0" dirty="0">
                <a:solidFill>
                  <a:schemeClr val="bg1"/>
                </a:solidFill>
              </a:rPr>
              <a:t>B</a:t>
            </a:r>
            <a:r>
              <a:rPr lang="en-GB" altLang="en-US" sz="4800" b="1" baseline="0" dirty="0">
                <a:solidFill>
                  <a:srgbClr val="FF7E79"/>
                </a:solidFill>
              </a:rPr>
              <a:t> is for </a:t>
            </a:r>
            <a:r>
              <a:rPr lang="en-GB" altLang="en-US" sz="4800" b="1" baseline="0" dirty="0">
                <a:solidFill>
                  <a:schemeClr val="bg1"/>
                </a:solidFill>
              </a:rPr>
              <a:t>B</a:t>
            </a:r>
            <a:r>
              <a:rPr lang="en-GB" altLang="en-US" sz="4800" b="1" baseline="0" dirty="0">
                <a:solidFill>
                  <a:srgbClr val="FF7E79"/>
                </a:solidFill>
              </a:rPr>
              <a:t>reathing</a:t>
            </a:r>
          </a:p>
        </p:txBody>
      </p:sp>
      <p:sp>
        <p:nvSpPr>
          <p:cNvPr id="14345" name="Text Box 94">
            <a:extLst>
              <a:ext uri="{FF2B5EF4-FFF2-40B4-BE49-F238E27FC236}">
                <a16:creationId xmlns:a16="http://schemas.microsoft.com/office/drawing/2014/main" id="{7CFCE2D5-0429-4F41-9DD7-F1DE6A7B5EBD}"/>
              </a:ext>
            </a:extLst>
          </p:cNvPr>
          <p:cNvSpPr txBox="1">
            <a:spLocks noChangeArrowheads="1"/>
          </p:cNvSpPr>
          <p:nvPr/>
        </p:nvSpPr>
        <p:spPr bwMode="auto">
          <a:xfrm>
            <a:off x="328613" y="2482712"/>
            <a:ext cx="23050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sz="1600" b="1" u="sng" baseline="0">
                <a:solidFill>
                  <a:srgbClr val="FF0000"/>
                </a:solidFill>
              </a:rPr>
              <a:t>Look</a:t>
            </a:r>
            <a:r>
              <a:rPr lang="en-GB" altLang="en-US" sz="1600" baseline="0"/>
              <a:t> along the body to see if the chest is moving up and down.</a:t>
            </a:r>
            <a:endParaRPr lang="en-US" altLang="en-US" sz="2400" baseline="0"/>
          </a:p>
        </p:txBody>
      </p:sp>
      <p:sp>
        <p:nvSpPr>
          <p:cNvPr id="14346" name="Text Box 95">
            <a:extLst>
              <a:ext uri="{FF2B5EF4-FFF2-40B4-BE49-F238E27FC236}">
                <a16:creationId xmlns:a16="http://schemas.microsoft.com/office/drawing/2014/main" id="{0FBCD017-E0EE-DC4A-A1C0-430664F42920}"/>
              </a:ext>
            </a:extLst>
          </p:cNvPr>
          <p:cNvSpPr txBox="1">
            <a:spLocks noChangeArrowheads="1"/>
          </p:cNvSpPr>
          <p:nvPr/>
        </p:nvSpPr>
        <p:spPr bwMode="auto">
          <a:xfrm>
            <a:off x="6824663" y="2495412"/>
            <a:ext cx="2154237"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sz="1600" b="1" u="sng" baseline="0">
                <a:solidFill>
                  <a:srgbClr val="FF0000"/>
                </a:solidFill>
              </a:rPr>
              <a:t>Listen </a:t>
            </a:r>
            <a:r>
              <a:rPr lang="en-GB" altLang="en-US" sz="1600" baseline="0"/>
              <a:t>for breathing. Put your ear close to unconscious person’s mouth and nose. </a:t>
            </a:r>
            <a:endParaRPr lang="en-US" altLang="en-US" sz="1600" baseline="0"/>
          </a:p>
        </p:txBody>
      </p:sp>
      <p:sp>
        <p:nvSpPr>
          <p:cNvPr id="14347" name="Rectangle 96">
            <a:extLst>
              <a:ext uri="{FF2B5EF4-FFF2-40B4-BE49-F238E27FC236}">
                <a16:creationId xmlns:a16="http://schemas.microsoft.com/office/drawing/2014/main" id="{FD614808-790C-4249-83AF-7850AAEA4AE0}"/>
              </a:ext>
            </a:extLst>
          </p:cNvPr>
          <p:cNvSpPr>
            <a:spLocks noChangeArrowheads="1"/>
          </p:cNvSpPr>
          <p:nvPr/>
        </p:nvSpPr>
        <p:spPr bwMode="auto">
          <a:xfrm>
            <a:off x="830263" y="3246300"/>
            <a:ext cx="2347912"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endParaRPr lang="en-GB" altLang="en-US" b="1" baseline="0"/>
          </a:p>
        </p:txBody>
      </p:sp>
      <p:pic>
        <p:nvPicPr>
          <p:cNvPr id="14348" name="Picture 97" descr="grey-box">
            <a:extLst>
              <a:ext uri="{FF2B5EF4-FFF2-40B4-BE49-F238E27FC236}">
                <a16:creationId xmlns:a16="http://schemas.microsoft.com/office/drawing/2014/main" id="{75D29447-EEC0-DE46-BDEF-F3BF307F09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6375" y="5057637"/>
            <a:ext cx="2452688"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9" name="Rectangle 98">
            <a:extLst>
              <a:ext uri="{FF2B5EF4-FFF2-40B4-BE49-F238E27FC236}">
                <a16:creationId xmlns:a16="http://schemas.microsoft.com/office/drawing/2014/main" id="{40013764-0947-9347-BC45-E2D3AFE5A5BC}"/>
              </a:ext>
            </a:extLst>
          </p:cNvPr>
          <p:cNvSpPr>
            <a:spLocks noChangeArrowheads="1"/>
          </p:cNvSpPr>
          <p:nvPr/>
        </p:nvSpPr>
        <p:spPr bwMode="auto">
          <a:xfrm>
            <a:off x="6357938" y="2417625"/>
            <a:ext cx="2347912"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endParaRPr lang="en-GB" altLang="en-US" baseline="0"/>
          </a:p>
        </p:txBody>
      </p:sp>
      <p:sp>
        <p:nvSpPr>
          <p:cNvPr id="14350" name="Text Box 99">
            <a:extLst>
              <a:ext uri="{FF2B5EF4-FFF2-40B4-BE49-F238E27FC236}">
                <a16:creationId xmlns:a16="http://schemas.microsoft.com/office/drawing/2014/main" id="{A599BED0-4787-1548-B98C-2A1490E96A9A}"/>
              </a:ext>
            </a:extLst>
          </p:cNvPr>
          <p:cNvSpPr txBox="1">
            <a:spLocks noChangeArrowheads="1"/>
          </p:cNvSpPr>
          <p:nvPr/>
        </p:nvSpPr>
        <p:spPr bwMode="auto">
          <a:xfrm>
            <a:off x="6677025" y="5381487"/>
            <a:ext cx="22320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sz="1600" baseline="0"/>
              <a:t>Check for </a:t>
            </a:r>
            <a:r>
              <a:rPr lang="en-GB" altLang="en-US" sz="1600" b="1" baseline="0">
                <a:solidFill>
                  <a:srgbClr val="FF0000"/>
                </a:solidFill>
              </a:rPr>
              <a:t>ten</a:t>
            </a:r>
            <a:r>
              <a:rPr lang="en-GB" altLang="en-US" sz="1600" baseline="0"/>
              <a:t> seconds</a:t>
            </a:r>
            <a:endParaRPr lang="en-US" altLang="en-US" sz="1600" b="1" baseline="0"/>
          </a:p>
        </p:txBody>
      </p:sp>
      <p:sp>
        <p:nvSpPr>
          <p:cNvPr id="14351" name="Rectangle 100">
            <a:extLst>
              <a:ext uri="{FF2B5EF4-FFF2-40B4-BE49-F238E27FC236}">
                <a16:creationId xmlns:a16="http://schemas.microsoft.com/office/drawing/2014/main" id="{2BAE0F76-28E5-4647-AD3D-39DB08FFC540}"/>
              </a:ext>
            </a:extLst>
          </p:cNvPr>
          <p:cNvSpPr>
            <a:spLocks noChangeArrowheads="1"/>
          </p:cNvSpPr>
          <p:nvPr/>
        </p:nvSpPr>
        <p:spPr bwMode="auto">
          <a:xfrm>
            <a:off x="858838" y="4856025"/>
            <a:ext cx="23479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endParaRPr lang="en-GB" altLang="en-US" baseline="0"/>
          </a:p>
        </p:txBody>
      </p:sp>
      <p:sp>
        <p:nvSpPr>
          <p:cNvPr id="14352" name="Rectangle 101">
            <a:extLst>
              <a:ext uri="{FF2B5EF4-FFF2-40B4-BE49-F238E27FC236}">
                <a16:creationId xmlns:a16="http://schemas.microsoft.com/office/drawing/2014/main" id="{9564C74D-D64C-9345-B4F8-61247D677C90}"/>
              </a:ext>
            </a:extLst>
          </p:cNvPr>
          <p:cNvSpPr>
            <a:spLocks noChangeArrowheads="1"/>
          </p:cNvSpPr>
          <p:nvPr/>
        </p:nvSpPr>
        <p:spPr bwMode="auto">
          <a:xfrm>
            <a:off x="911225" y="4876662"/>
            <a:ext cx="2347913"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endParaRPr lang="en-GB" altLang="en-US" baseline="0"/>
          </a:p>
        </p:txBody>
      </p:sp>
      <p:pic>
        <p:nvPicPr>
          <p:cNvPr id="14353" name="Picture 102" descr="grey-box">
            <a:extLst>
              <a:ext uri="{FF2B5EF4-FFF2-40B4-BE49-F238E27FC236}">
                <a16:creationId xmlns:a16="http://schemas.microsoft.com/office/drawing/2014/main" id="{3F63F4DC-A7C2-834F-9AE4-86729D6CF3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438" y="3932100"/>
            <a:ext cx="2452687"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4" name="Text Box 103">
            <a:extLst>
              <a:ext uri="{FF2B5EF4-FFF2-40B4-BE49-F238E27FC236}">
                <a16:creationId xmlns:a16="http://schemas.microsoft.com/office/drawing/2014/main" id="{237936FD-7F6A-7348-B322-687BC0CAADF3}"/>
              </a:ext>
            </a:extLst>
          </p:cNvPr>
          <p:cNvSpPr txBox="1">
            <a:spLocks noChangeArrowheads="1"/>
          </p:cNvSpPr>
          <p:nvPr/>
        </p:nvSpPr>
        <p:spPr bwMode="auto">
          <a:xfrm>
            <a:off x="317500" y="3973375"/>
            <a:ext cx="2376488" cy="11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endParaRPr lang="en-GB" altLang="en-US" sz="1600" u="sng" baseline="0"/>
          </a:p>
          <a:p>
            <a:pPr algn="l" eaLnBrk="1" hangingPunct="1"/>
            <a:r>
              <a:rPr lang="en-GB" altLang="en-US" sz="1600" b="1" u="sng" baseline="0">
                <a:solidFill>
                  <a:srgbClr val="FF0000"/>
                </a:solidFill>
              </a:rPr>
              <a:t>Feel</a:t>
            </a:r>
            <a:r>
              <a:rPr lang="en-GB" altLang="en-US" sz="1600" b="1" baseline="0">
                <a:solidFill>
                  <a:srgbClr val="FF0000"/>
                </a:solidFill>
              </a:rPr>
              <a:t> </a:t>
            </a:r>
            <a:r>
              <a:rPr lang="en-GB" altLang="en-US" sz="1600" baseline="0"/>
              <a:t>for breath on your cheek.</a:t>
            </a:r>
          </a:p>
          <a:p>
            <a:pPr algn="l" eaLnBrk="1" hangingPunct="1"/>
            <a:endParaRPr lang="en-GB" altLang="en-US" baseline="0"/>
          </a:p>
        </p:txBody>
      </p:sp>
      <p:pic>
        <p:nvPicPr>
          <p:cNvPr id="14356" name="Picture 114" descr="040-18">
            <a:extLst>
              <a:ext uri="{FF2B5EF4-FFF2-40B4-BE49-F238E27FC236}">
                <a16:creationId xmlns:a16="http://schemas.microsoft.com/office/drawing/2014/main" id="{3FD05995-AD84-8744-9F29-FD69C01A39B2}"/>
              </a:ext>
            </a:extLst>
          </p:cNvPr>
          <p:cNvPicPr>
            <a:picLocks noChangeAspect="1" noChangeArrowheads="1"/>
          </p:cNvPicPr>
          <p:nvPr/>
        </p:nvPicPr>
        <p:blipFill>
          <a:blip r:embed="rId6">
            <a:lum bright="4000" contrast="10000"/>
            <a:extLst>
              <a:ext uri="{28A0092B-C50C-407E-A947-70E740481C1C}">
                <a14:useLocalDpi xmlns:a14="http://schemas.microsoft.com/office/drawing/2010/main" val="0"/>
              </a:ext>
            </a:extLst>
          </a:blip>
          <a:srcRect t="3003" b="2145"/>
          <a:stretch>
            <a:fillRect/>
          </a:stretch>
        </p:blipFill>
        <p:spPr bwMode="auto">
          <a:xfrm>
            <a:off x="2908300" y="2493825"/>
            <a:ext cx="3429000"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1DD870B6-F0CA-0524-C8DA-9F34006CEA1B}"/>
              </a:ext>
            </a:extLst>
          </p:cNvPr>
          <p:cNvGrpSpPr/>
          <p:nvPr/>
        </p:nvGrpSpPr>
        <p:grpSpPr>
          <a:xfrm>
            <a:off x="217487" y="572720"/>
            <a:ext cx="2989263" cy="641878"/>
            <a:chOff x="4572000" y="3360714"/>
            <a:chExt cx="4170363" cy="877888"/>
          </a:xfrm>
        </p:grpSpPr>
        <p:pic>
          <p:nvPicPr>
            <p:cNvPr id="5" name="Picture 20" descr="letters_DR_ABC_A_red">
              <a:extLst>
                <a:ext uri="{FF2B5EF4-FFF2-40B4-BE49-F238E27FC236}">
                  <a16:creationId xmlns:a16="http://schemas.microsoft.com/office/drawing/2014/main" id="{30D56778-B36C-BBA2-C534-427CE3EDBF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360714"/>
              <a:ext cx="4170363"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2ABA338A-0738-C60F-541E-3705152CD15D}"/>
                </a:ext>
              </a:extLst>
            </p:cNvPr>
            <p:cNvSpPr/>
            <p:nvPr/>
          </p:nvSpPr>
          <p:spPr>
            <a:xfrm>
              <a:off x="6153150" y="3943350"/>
              <a:ext cx="177494" cy="295252"/>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The Recovery Position - First Aid Training - St John Ambulance">
            <a:hlinkClick r:id="" action="ppaction://media"/>
            <a:extLst>
              <a:ext uri="{FF2B5EF4-FFF2-40B4-BE49-F238E27FC236}">
                <a16:creationId xmlns:a16="http://schemas.microsoft.com/office/drawing/2014/main" id="{43EDAAA6-08E9-C242-A9D5-E87A7EF4A0AC}"/>
              </a:ext>
            </a:extLst>
          </p:cNvPr>
          <p:cNvPicPr>
            <a:picLocks noGrp="1" noRot="1" noChangeAspect="1"/>
          </p:cNvPicPr>
          <p:nvPr>
            <p:ph idx="1"/>
            <a:videoFile r:link="rId1"/>
          </p:nvPr>
        </p:nvPicPr>
        <p:blipFill>
          <a:blip r:embed="rId3"/>
          <a:stretch>
            <a:fillRect/>
          </a:stretch>
        </p:blipFill>
        <p:spPr>
          <a:xfrm>
            <a:off x="272362" y="1784732"/>
            <a:ext cx="8772486" cy="4956455"/>
          </a:xfrm>
          <a:prstGeom prst="rect">
            <a:avLst/>
          </a:prstGeom>
        </p:spPr>
      </p:pic>
      <p:sp>
        <p:nvSpPr>
          <p:cNvPr id="5" name="Rectangle 9">
            <a:extLst>
              <a:ext uri="{FF2B5EF4-FFF2-40B4-BE49-F238E27FC236}">
                <a16:creationId xmlns:a16="http://schemas.microsoft.com/office/drawing/2014/main" id="{39EC735B-1B33-B044-AB4C-67BAF3DBC9A5}"/>
              </a:ext>
            </a:extLst>
          </p:cNvPr>
          <p:cNvSpPr>
            <a:spLocks noChangeArrowheads="1"/>
          </p:cNvSpPr>
          <p:nvPr/>
        </p:nvSpPr>
        <p:spPr bwMode="auto">
          <a:xfrm>
            <a:off x="0" y="0"/>
            <a:ext cx="9144000" cy="137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spcBef>
                <a:spcPct val="30000"/>
              </a:spcBef>
            </a:pPr>
            <a:r>
              <a:rPr lang="en-GB" altLang="en-US" sz="3600" dirty="0">
                <a:solidFill>
                  <a:schemeClr val="bg1"/>
                </a:solidFill>
                <a:latin typeface="+mn-lt"/>
              </a:rPr>
              <a:t>To know when and how to put someone in the</a:t>
            </a:r>
            <a:r>
              <a:rPr lang="en-GB" altLang="en-US" sz="3600" baseline="0" dirty="0">
                <a:solidFill>
                  <a:schemeClr val="bg1"/>
                </a:solidFill>
                <a:latin typeface="+mn-lt"/>
              </a:rPr>
              <a:t> </a:t>
            </a:r>
            <a:r>
              <a:rPr lang="en-GB" altLang="en-US" sz="3600" dirty="0">
                <a:solidFill>
                  <a:schemeClr val="bg1"/>
                </a:solidFill>
                <a:latin typeface="+mn-lt"/>
              </a:rPr>
              <a:t>recovery position.</a:t>
            </a:r>
            <a:endParaRPr lang="en-US" altLang="en-US" sz="3600" dirty="0">
              <a:solidFill>
                <a:schemeClr val="bg1"/>
              </a:solidFill>
              <a:latin typeface="+mn-lt"/>
            </a:endParaRPr>
          </a:p>
          <a:p>
            <a:pPr algn="ctr" eaLnBrk="1" hangingPunct="1">
              <a:spcBef>
                <a:spcPct val="30000"/>
              </a:spcBef>
            </a:pPr>
            <a:r>
              <a:rPr lang="en-US" altLang="en-US" baseline="0" dirty="0">
                <a:solidFill>
                  <a:srgbClr val="FF7E79"/>
                </a:solidFill>
                <a:latin typeface="+mn-lt"/>
              </a:rPr>
              <a:t>Watch the video and be prepared to put someone in the recovery position.</a:t>
            </a:r>
            <a:endParaRPr lang="en-GB" altLang="en-US" dirty="0">
              <a:solidFill>
                <a:srgbClr val="FF7E79"/>
              </a:solidFill>
              <a:latin typeface="+mn-lt"/>
            </a:endParaRPr>
          </a:p>
        </p:txBody>
      </p:sp>
    </p:spTree>
    <p:extLst>
      <p:ext uri="{BB962C8B-B14F-4D97-AF65-F5344CB8AC3E}">
        <p14:creationId xmlns:p14="http://schemas.microsoft.com/office/powerpoint/2010/main" val="27427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9">
            <a:extLst>
              <a:ext uri="{FF2B5EF4-FFF2-40B4-BE49-F238E27FC236}">
                <a16:creationId xmlns:a16="http://schemas.microsoft.com/office/drawing/2014/main" id="{037AAE78-22C6-5646-A064-A856C628CF99}"/>
              </a:ext>
            </a:extLst>
          </p:cNvPr>
          <p:cNvSpPr>
            <a:spLocks noChangeArrowheads="1"/>
          </p:cNvSpPr>
          <p:nvPr/>
        </p:nvSpPr>
        <p:spPr bwMode="auto">
          <a:xfrm>
            <a:off x="240073" y="91809"/>
            <a:ext cx="8664551" cy="1130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spcBef>
                <a:spcPct val="30000"/>
              </a:spcBef>
            </a:pPr>
            <a:r>
              <a:rPr lang="en-GB" altLang="en-US" sz="4400" dirty="0">
                <a:solidFill>
                  <a:srgbClr val="FF7E79"/>
                </a:solidFill>
                <a:latin typeface="+mn-lt"/>
              </a:rPr>
              <a:t>To know when and how to put someone in the</a:t>
            </a:r>
          </a:p>
          <a:p>
            <a:pPr algn="ctr" eaLnBrk="1" hangingPunct="1">
              <a:spcBef>
                <a:spcPct val="30000"/>
              </a:spcBef>
            </a:pPr>
            <a:r>
              <a:rPr lang="en-GB" altLang="en-US" sz="4400" dirty="0">
                <a:solidFill>
                  <a:srgbClr val="FF7E79"/>
                </a:solidFill>
                <a:latin typeface="+mn-lt"/>
              </a:rPr>
              <a:t>recovery position.</a:t>
            </a:r>
          </a:p>
        </p:txBody>
      </p:sp>
      <p:sp>
        <p:nvSpPr>
          <p:cNvPr id="15363" name="Text Box 10">
            <a:extLst>
              <a:ext uri="{FF2B5EF4-FFF2-40B4-BE49-F238E27FC236}">
                <a16:creationId xmlns:a16="http://schemas.microsoft.com/office/drawing/2014/main" id="{D3E4FF94-3A59-E845-92AF-667244E3A90B}"/>
              </a:ext>
            </a:extLst>
          </p:cNvPr>
          <p:cNvSpPr txBox="1">
            <a:spLocks noChangeArrowheads="1"/>
          </p:cNvSpPr>
          <p:nvPr/>
        </p:nvSpPr>
        <p:spPr bwMode="auto">
          <a:xfrm>
            <a:off x="240073" y="1691481"/>
            <a:ext cx="9413531"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sz="3600" baseline="0" dirty="0">
                <a:latin typeface="+mn-lt"/>
              </a:rPr>
              <a:t>How to put someone into the recovery position…</a:t>
            </a:r>
            <a:endParaRPr lang="en-US" altLang="en-US" sz="3600" baseline="0" dirty="0">
              <a:latin typeface="+mn-lt"/>
            </a:endParaRPr>
          </a:p>
        </p:txBody>
      </p:sp>
      <p:sp>
        <p:nvSpPr>
          <p:cNvPr id="15364" name="Text Box 11">
            <a:extLst>
              <a:ext uri="{FF2B5EF4-FFF2-40B4-BE49-F238E27FC236}">
                <a16:creationId xmlns:a16="http://schemas.microsoft.com/office/drawing/2014/main" id="{9FBD48C1-1346-B148-9AAD-6C52F0447144}"/>
              </a:ext>
            </a:extLst>
          </p:cNvPr>
          <p:cNvSpPr txBox="1">
            <a:spLocks noChangeArrowheads="1"/>
          </p:cNvSpPr>
          <p:nvPr/>
        </p:nvSpPr>
        <p:spPr bwMode="auto">
          <a:xfrm>
            <a:off x="501650" y="3092450"/>
            <a:ext cx="7848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eaLnBrk="1" hangingPunct="1">
              <a:spcBef>
                <a:spcPct val="50000"/>
              </a:spcBef>
            </a:pPr>
            <a:r>
              <a:rPr lang="en-GB" altLang="en-US" baseline="0" dirty="0">
                <a:latin typeface="+mj-lt"/>
              </a:rPr>
              <a:t>Now it’s your turn to try on a friend in the class. </a:t>
            </a:r>
            <a:endParaRPr lang="en-GB" altLang="en-US" sz="2400" baseline="0" dirty="0">
              <a:latin typeface="+mj-lt"/>
            </a:endParaRPr>
          </a:p>
          <a:p>
            <a:pPr algn="l" eaLnBrk="1" hangingPunct="1">
              <a:spcBef>
                <a:spcPct val="50000"/>
              </a:spcBef>
            </a:pPr>
            <a:endParaRPr lang="en-US" altLang="en-US" sz="2400" baseline="0" dirty="0">
              <a:latin typeface="+mj-lt"/>
            </a:endParaRPr>
          </a:p>
        </p:txBody>
      </p:sp>
      <p:pic>
        <p:nvPicPr>
          <p:cNvPr id="15365" name="Picture 13">
            <a:extLst>
              <a:ext uri="{FF2B5EF4-FFF2-40B4-BE49-F238E27FC236}">
                <a16:creationId xmlns:a16="http://schemas.microsoft.com/office/drawing/2014/main" id="{84666BE8-0DF2-9D46-8EE9-9314EDE20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4753" y="3886965"/>
            <a:ext cx="5526087"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381" y="2613408"/>
            <a:ext cx="1645016" cy="1752600"/>
          </a:xfrm>
          <a:prstGeom prst="rect">
            <a:avLst/>
          </a:prstGeom>
        </p:spPr>
      </p:pic>
      <p:sp>
        <p:nvSpPr>
          <p:cNvPr id="7" name="TextBox 7">
            <a:extLst>
              <a:ext uri="{FF2B5EF4-FFF2-40B4-BE49-F238E27FC236}">
                <a16:creationId xmlns:a16="http://schemas.microsoft.com/office/drawing/2014/main" id="{9BF66C67-3F15-0942-B39D-BFA237700BA6}"/>
              </a:ext>
            </a:extLst>
          </p:cNvPr>
          <p:cNvSpPr txBox="1">
            <a:spLocks noChangeArrowheads="1"/>
          </p:cNvSpPr>
          <p:nvPr/>
        </p:nvSpPr>
        <p:spPr bwMode="auto">
          <a:xfrm rot="21069930">
            <a:off x="7149663" y="3031378"/>
            <a:ext cx="1453765" cy="861774"/>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endParaRPr lang="en-US" altLang="en-US" sz="1800" b="1" dirty="0">
              <a:solidFill>
                <a:srgbClr val="C00000"/>
              </a:solidFill>
              <a:latin typeface="Century Gothic" panose="020B0502020202020204" pitchFamily="34" charset="0"/>
            </a:endParaRPr>
          </a:p>
          <a:p>
            <a:pPr algn="ctr">
              <a:spcBef>
                <a:spcPct val="0"/>
              </a:spcBef>
              <a:buFontTx/>
              <a:buNone/>
            </a:pPr>
            <a:r>
              <a:rPr lang="en-US" altLang="en-US" sz="1800" b="1" dirty="0">
                <a:latin typeface="Century Gothic" panose="020B0502020202020204" pitchFamily="34" charset="0"/>
              </a:rPr>
              <a:t>Mini Task </a:t>
            </a:r>
            <a:endParaRPr lang="en-GB" altLang="en-US" sz="1400" b="1" dirty="0">
              <a:latin typeface="Century Gothic" panose="020B0502020202020204" pitchFamily="34" charset="0"/>
            </a:endParaRPr>
          </a:p>
          <a:p>
            <a:pPr algn="ctr">
              <a:spcBef>
                <a:spcPct val="0"/>
              </a:spcBef>
              <a:buFontTx/>
              <a:buNone/>
            </a:pPr>
            <a:r>
              <a:rPr lang="en-US" altLang="en-US" sz="1400" b="1" dirty="0">
                <a:latin typeface="Century Gothic" panose="020B0502020202020204" pitchFamily="34" charset="0"/>
              </a:rPr>
              <a:t>2 mins</a:t>
            </a:r>
            <a:endParaRPr lang="en-US" altLang="en-US" sz="1800" b="1" dirty="0">
              <a:latin typeface="Century Gothic" panose="020B0502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9">
            <a:extLst>
              <a:ext uri="{FF2B5EF4-FFF2-40B4-BE49-F238E27FC236}">
                <a16:creationId xmlns:a16="http://schemas.microsoft.com/office/drawing/2014/main" id="{037AAE78-22C6-5646-A064-A856C628CF99}"/>
              </a:ext>
            </a:extLst>
          </p:cNvPr>
          <p:cNvSpPr>
            <a:spLocks noChangeArrowheads="1"/>
          </p:cNvSpPr>
          <p:nvPr/>
        </p:nvSpPr>
        <p:spPr bwMode="auto">
          <a:xfrm>
            <a:off x="240073" y="91809"/>
            <a:ext cx="8664551" cy="1130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ctr" eaLnBrk="1" hangingPunct="1">
              <a:spcBef>
                <a:spcPct val="30000"/>
              </a:spcBef>
            </a:pPr>
            <a:r>
              <a:rPr lang="en-GB" altLang="en-US" sz="4400" dirty="0">
                <a:solidFill>
                  <a:srgbClr val="FF7E79"/>
                </a:solidFill>
                <a:latin typeface="+mn-lt"/>
              </a:rPr>
              <a:t>To know when and how to put someone in the</a:t>
            </a:r>
          </a:p>
          <a:p>
            <a:pPr algn="ctr" eaLnBrk="1" hangingPunct="1">
              <a:spcBef>
                <a:spcPct val="30000"/>
              </a:spcBef>
            </a:pPr>
            <a:r>
              <a:rPr lang="en-GB" altLang="en-US" sz="4400" dirty="0">
                <a:solidFill>
                  <a:srgbClr val="FF7E79"/>
                </a:solidFill>
                <a:latin typeface="+mn-lt"/>
              </a:rPr>
              <a:t>recovery position.</a:t>
            </a:r>
          </a:p>
        </p:txBody>
      </p:sp>
      <p:sp>
        <p:nvSpPr>
          <p:cNvPr id="15363" name="Text Box 10">
            <a:extLst>
              <a:ext uri="{FF2B5EF4-FFF2-40B4-BE49-F238E27FC236}">
                <a16:creationId xmlns:a16="http://schemas.microsoft.com/office/drawing/2014/main" id="{D3E4FF94-3A59-E845-92AF-667244E3A90B}"/>
              </a:ext>
            </a:extLst>
          </p:cNvPr>
          <p:cNvSpPr txBox="1">
            <a:spLocks noChangeArrowheads="1"/>
          </p:cNvSpPr>
          <p:nvPr/>
        </p:nvSpPr>
        <p:spPr bwMode="auto">
          <a:xfrm>
            <a:off x="240073" y="1691481"/>
            <a:ext cx="941353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algn="r" eaLnBrk="0" fontAlgn="base" hangingPunct="0">
              <a:spcBef>
                <a:spcPct val="0"/>
              </a:spcBef>
              <a:spcAft>
                <a:spcPct val="0"/>
              </a:spcAft>
              <a:defRPr baseline="-25000">
                <a:solidFill>
                  <a:schemeClr val="tx1"/>
                </a:solidFill>
                <a:latin typeface="Arial" panose="020B0604020202020204" pitchFamily="34" charset="0"/>
              </a:defRPr>
            </a:lvl6pPr>
            <a:lvl7pPr marL="2971800" indent="-228600" algn="r" eaLnBrk="0" fontAlgn="base" hangingPunct="0">
              <a:spcBef>
                <a:spcPct val="0"/>
              </a:spcBef>
              <a:spcAft>
                <a:spcPct val="0"/>
              </a:spcAft>
              <a:defRPr baseline="-25000">
                <a:solidFill>
                  <a:schemeClr val="tx1"/>
                </a:solidFill>
                <a:latin typeface="Arial" panose="020B0604020202020204" pitchFamily="34" charset="0"/>
              </a:defRPr>
            </a:lvl7pPr>
            <a:lvl8pPr marL="3429000" indent="-228600" algn="r" eaLnBrk="0" fontAlgn="base" hangingPunct="0">
              <a:spcBef>
                <a:spcPct val="0"/>
              </a:spcBef>
              <a:spcAft>
                <a:spcPct val="0"/>
              </a:spcAft>
              <a:defRPr baseline="-25000">
                <a:solidFill>
                  <a:schemeClr val="tx1"/>
                </a:solidFill>
                <a:latin typeface="Arial" panose="020B0604020202020204" pitchFamily="34" charset="0"/>
              </a:defRPr>
            </a:lvl8pPr>
            <a:lvl9pPr marL="3886200" indent="-228600" algn="r" eaLnBrk="0" fontAlgn="base" hangingPunct="0">
              <a:spcBef>
                <a:spcPct val="0"/>
              </a:spcBef>
              <a:spcAft>
                <a:spcPct val="0"/>
              </a:spcAft>
              <a:defRPr baseline="-25000">
                <a:solidFill>
                  <a:schemeClr val="tx1"/>
                </a:solidFill>
                <a:latin typeface="Arial" panose="020B0604020202020204" pitchFamily="34" charset="0"/>
              </a:defRPr>
            </a:lvl9pPr>
          </a:lstStyle>
          <a:p>
            <a:pPr algn="l"/>
            <a:r>
              <a:rPr lang="en-GB" sz="3600" b="0" i="0" u="none" strike="noStrike" dirty="0">
                <a:solidFill>
                  <a:srgbClr val="FF0000"/>
                </a:solidFill>
                <a:effectLst/>
                <a:latin typeface="-apple-system"/>
              </a:rPr>
              <a:t>The recovery position is used in first aid to</a:t>
            </a:r>
          </a:p>
          <a:p>
            <a:pPr algn="l">
              <a:buFont typeface="Arial" panose="020B0604020202020204" pitchFamily="34" charset="0"/>
              <a:buChar char="•"/>
            </a:pPr>
            <a:r>
              <a:rPr lang="en-GB" sz="3600" b="0" i="0" dirty="0">
                <a:solidFill>
                  <a:srgbClr val="111111"/>
                </a:solidFill>
                <a:effectLst/>
                <a:latin typeface="-apple-system"/>
              </a:rPr>
              <a:t>Keep an unconscious person still.</a:t>
            </a:r>
          </a:p>
          <a:p>
            <a:pPr algn="l">
              <a:buFont typeface="Arial" panose="020B0604020202020204" pitchFamily="34" charset="0"/>
              <a:buChar char="•"/>
            </a:pPr>
            <a:r>
              <a:rPr lang="en-GB" sz="3600" b="0" i="0" dirty="0">
                <a:solidFill>
                  <a:srgbClr val="111111"/>
                </a:solidFill>
                <a:effectLst/>
                <a:latin typeface="-apple-system"/>
              </a:rPr>
              <a:t>Open their airways.</a:t>
            </a:r>
          </a:p>
          <a:p>
            <a:pPr algn="l">
              <a:buFont typeface="Arial" panose="020B0604020202020204" pitchFamily="34" charset="0"/>
              <a:buChar char="•"/>
            </a:pPr>
            <a:r>
              <a:rPr lang="en-GB" sz="3600" b="0" i="0" dirty="0">
                <a:solidFill>
                  <a:srgbClr val="111111"/>
                </a:solidFill>
                <a:effectLst/>
                <a:latin typeface="-apple-system"/>
              </a:rPr>
              <a:t>Prevent aspiration</a:t>
            </a:r>
          </a:p>
          <a:p>
            <a:pPr algn="l">
              <a:buFont typeface="Arial" panose="020B0604020202020204" pitchFamily="34" charset="0"/>
              <a:buChar char="•"/>
            </a:pPr>
            <a:r>
              <a:rPr lang="en-GB" sz="3600" b="0" i="0" dirty="0">
                <a:solidFill>
                  <a:srgbClr val="111111"/>
                </a:solidFill>
                <a:effectLst/>
                <a:latin typeface="-apple-system"/>
              </a:rPr>
              <a:t>Allow for postural drainage of any liquid inside the mouth.</a:t>
            </a:r>
          </a:p>
          <a:p>
            <a:pPr algn="l">
              <a:buFont typeface="Arial" panose="020B0604020202020204" pitchFamily="34" charset="0"/>
              <a:buChar char="•"/>
            </a:pPr>
            <a:r>
              <a:rPr lang="en-GB" sz="3600" b="0" i="0" dirty="0">
                <a:solidFill>
                  <a:srgbClr val="111111"/>
                </a:solidFill>
                <a:effectLst/>
                <a:latin typeface="-apple-system"/>
              </a:rPr>
              <a:t>Reduce the risk of the tongue occluding the airway.</a:t>
            </a:r>
          </a:p>
        </p:txBody>
      </p:sp>
      <p:pic>
        <p:nvPicPr>
          <p:cNvPr id="15365" name="Picture 13">
            <a:extLst>
              <a:ext uri="{FF2B5EF4-FFF2-40B4-BE49-F238E27FC236}">
                <a16:creationId xmlns:a16="http://schemas.microsoft.com/office/drawing/2014/main" id="{84666BE8-0DF2-9D46-8EE9-9314EDE20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019" y="4734308"/>
            <a:ext cx="5526087"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381" y="4734308"/>
            <a:ext cx="1645016" cy="1752600"/>
          </a:xfrm>
          <a:prstGeom prst="rect">
            <a:avLst/>
          </a:prstGeom>
        </p:spPr>
      </p:pic>
      <p:sp>
        <p:nvSpPr>
          <p:cNvPr id="7" name="TextBox 7">
            <a:extLst>
              <a:ext uri="{FF2B5EF4-FFF2-40B4-BE49-F238E27FC236}">
                <a16:creationId xmlns:a16="http://schemas.microsoft.com/office/drawing/2014/main" id="{9BF66C67-3F15-0942-B39D-BFA237700BA6}"/>
              </a:ext>
            </a:extLst>
          </p:cNvPr>
          <p:cNvSpPr txBox="1">
            <a:spLocks noChangeArrowheads="1"/>
          </p:cNvSpPr>
          <p:nvPr/>
        </p:nvSpPr>
        <p:spPr bwMode="auto">
          <a:xfrm rot="21069930">
            <a:off x="7149663" y="5152278"/>
            <a:ext cx="1453765" cy="861774"/>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endParaRPr lang="en-US" altLang="en-US" sz="1800" b="1" dirty="0">
              <a:solidFill>
                <a:srgbClr val="C00000"/>
              </a:solidFill>
              <a:latin typeface="Century Gothic" panose="020B0502020202020204" pitchFamily="34" charset="0"/>
            </a:endParaRPr>
          </a:p>
          <a:p>
            <a:pPr algn="ctr">
              <a:spcBef>
                <a:spcPct val="0"/>
              </a:spcBef>
              <a:buFontTx/>
              <a:buNone/>
            </a:pPr>
            <a:r>
              <a:rPr lang="en-US" altLang="en-US" sz="1800" b="1" dirty="0">
                <a:latin typeface="Century Gothic" panose="020B0502020202020204" pitchFamily="34" charset="0"/>
              </a:rPr>
              <a:t>Mini Task </a:t>
            </a:r>
            <a:endParaRPr lang="en-GB" altLang="en-US" sz="1400" b="1" dirty="0">
              <a:latin typeface="Century Gothic" panose="020B0502020202020204" pitchFamily="34" charset="0"/>
            </a:endParaRPr>
          </a:p>
          <a:p>
            <a:pPr algn="ctr">
              <a:spcBef>
                <a:spcPct val="0"/>
              </a:spcBef>
              <a:buFontTx/>
              <a:buNone/>
            </a:pPr>
            <a:r>
              <a:rPr lang="en-US" altLang="en-US" sz="1400" b="1" dirty="0">
                <a:latin typeface="Century Gothic" panose="020B0502020202020204" pitchFamily="34" charset="0"/>
              </a:rPr>
              <a:t>2 mins</a:t>
            </a:r>
            <a:endParaRPr lang="en-US" altLang="en-US" sz="1800" b="1" dirty="0">
              <a:latin typeface="Century Gothic" panose="020B0502020202020204" pitchFamily="34" charset="0"/>
            </a:endParaRPr>
          </a:p>
        </p:txBody>
      </p:sp>
    </p:spTree>
    <p:extLst>
      <p:ext uri="{BB962C8B-B14F-4D97-AF65-F5344CB8AC3E}">
        <p14:creationId xmlns:p14="http://schemas.microsoft.com/office/powerpoint/2010/main" val="3031355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D95B-E392-4732-86F7-BC7A36AE460E}"/>
              </a:ext>
            </a:extLst>
          </p:cNvPr>
          <p:cNvSpPr>
            <a:spLocks noGrp="1"/>
          </p:cNvSpPr>
          <p:nvPr>
            <p:ph type="title"/>
          </p:nvPr>
        </p:nvSpPr>
        <p:spPr>
          <a:xfrm>
            <a:off x="314325" y="238126"/>
            <a:ext cx="8515350" cy="1325563"/>
          </a:xfrm>
        </p:spPr>
        <p:txBody>
          <a:bodyPr>
            <a:normAutofit/>
          </a:bodyPr>
          <a:lstStyle/>
          <a:p>
            <a:pPr algn="ctr"/>
            <a:r>
              <a:rPr lang="en-GB" sz="3600" b="1" dirty="0">
                <a:solidFill>
                  <a:schemeClr val="bg1"/>
                </a:solidFill>
              </a:rPr>
              <a:t>How do you swallowing your tongue?</a:t>
            </a:r>
          </a:p>
        </p:txBody>
      </p:sp>
      <p:pic>
        <p:nvPicPr>
          <p:cNvPr id="4" name="Online Media 3" title="Togolese Francis Kone's first aid skills save opponent's life">
            <a:hlinkClick r:id="" action="ppaction://media"/>
            <a:extLst>
              <a:ext uri="{FF2B5EF4-FFF2-40B4-BE49-F238E27FC236}">
                <a16:creationId xmlns:a16="http://schemas.microsoft.com/office/drawing/2014/main" id="{EBD56290-D468-4FFD-BBAE-102BD832FAD4}"/>
              </a:ext>
            </a:extLst>
          </p:cNvPr>
          <p:cNvPicPr>
            <a:picLocks noGrp="1" noRot="1" noChangeAspect="1"/>
          </p:cNvPicPr>
          <p:nvPr>
            <p:ph idx="1"/>
            <a:videoFile r:link="rId1"/>
          </p:nvPr>
        </p:nvPicPr>
        <p:blipFill>
          <a:blip r:embed="rId3"/>
          <a:stretch>
            <a:fillRect/>
          </a:stretch>
        </p:blipFill>
        <p:spPr>
          <a:xfrm>
            <a:off x="0" y="1656514"/>
            <a:ext cx="9205547" cy="5201486"/>
          </a:xfrm>
          <a:prstGeom prst="rect">
            <a:avLst/>
          </a:prstGeom>
        </p:spPr>
      </p:pic>
    </p:spTree>
    <p:extLst>
      <p:ext uri="{BB962C8B-B14F-4D97-AF65-F5344CB8AC3E}">
        <p14:creationId xmlns:p14="http://schemas.microsoft.com/office/powerpoint/2010/main" val="45237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37">
            <a:extLst>
              <a:ext uri="{FF2B5EF4-FFF2-40B4-BE49-F238E27FC236}">
                <a16:creationId xmlns:a16="http://schemas.microsoft.com/office/drawing/2014/main" id="{89B31778-8B8D-3F4A-9292-BD479EDE83C2}"/>
              </a:ext>
            </a:extLst>
          </p:cNvPr>
          <p:cNvSpPr txBox="1">
            <a:spLocks noChangeArrowheads="1"/>
          </p:cNvSpPr>
          <p:nvPr/>
        </p:nvSpPr>
        <p:spPr bwMode="auto">
          <a:xfrm>
            <a:off x="5068887" y="4652204"/>
            <a:ext cx="333375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2400" b="1" baseline="-25000" dirty="0">
                <a:solidFill>
                  <a:srgbClr val="FF0000"/>
                </a:solidFill>
                <a:latin typeface="+mn-lt"/>
              </a:rPr>
              <a:t> </a:t>
            </a:r>
            <a:r>
              <a:rPr lang="en-GB" altLang="en-US" b="1" dirty="0">
                <a:solidFill>
                  <a:srgbClr val="FF0000"/>
                </a:solidFill>
                <a:latin typeface="+mn-lt"/>
              </a:rPr>
              <a:t>&gt;</a:t>
            </a:r>
            <a:r>
              <a:rPr lang="en-GB" altLang="en-US" dirty="0">
                <a:latin typeface="+mn-lt"/>
              </a:rPr>
              <a:t> check for </a:t>
            </a:r>
            <a:r>
              <a:rPr lang="en-GB" altLang="en-US" b="1" dirty="0">
                <a:solidFill>
                  <a:srgbClr val="FF0000"/>
                </a:solidFill>
                <a:latin typeface="+mn-lt"/>
              </a:rPr>
              <a:t>danger</a:t>
            </a:r>
          </a:p>
          <a:p>
            <a:pPr eaLnBrk="1" hangingPunct="1"/>
            <a:r>
              <a:rPr lang="en-GB" altLang="en-US" dirty="0">
                <a:latin typeface="+mn-lt"/>
              </a:rPr>
              <a:t> </a:t>
            </a:r>
            <a:r>
              <a:rPr lang="en-GB" altLang="en-US" b="1" dirty="0">
                <a:solidFill>
                  <a:srgbClr val="FF0000"/>
                </a:solidFill>
                <a:latin typeface="+mn-lt"/>
              </a:rPr>
              <a:t>&gt;</a:t>
            </a:r>
            <a:r>
              <a:rPr lang="en-GB" altLang="en-US" dirty="0">
                <a:latin typeface="+mn-lt"/>
              </a:rPr>
              <a:t> try to get a </a:t>
            </a:r>
            <a:r>
              <a:rPr lang="en-GB" altLang="en-US" b="1" dirty="0">
                <a:solidFill>
                  <a:srgbClr val="FF0000"/>
                </a:solidFill>
                <a:latin typeface="+mn-lt"/>
              </a:rPr>
              <a:t>response</a:t>
            </a:r>
          </a:p>
          <a:p>
            <a:pPr eaLnBrk="1" hangingPunct="1"/>
            <a:r>
              <a:rPr lang="en-GB" altLang="en-US" dirty="0">
                <a:latin typeface="+mn-lt"/>
              </a:rPr>
              <a:t> </a:t>
            </a:r>
            <a:r>
              <a:rPr lang="en-GB" altLang="en-US" b="1" dirty="0">
                <a:solidFill>
                  <a:srgbClr val="FF0000"/>
                </a:solidFill>
                <a:latin typeface="+mn-lt"/>
              </a:rPr>
              <a:t>&gt;</a:t>
            </a:r>
            <a:r>
              <a:rPr lang="en-GB" altLang="en-US" dirty="0">
                <a:latin typeface="+mn-lt"/>
              </a:rPr>
              <a:t> open the </a:t>
            </a:r>
            <a:r>
              <a:rPr lang="en-GB" altLang="en-US" b="1" dirty="0">
                <a:solidFill>
                  <a:srgbClr val="FF0000"/>
                </a:solidFill>
                <a:latin typeface="+mn-lt"/>
              </a:rPr>
              <a:t>airway</a:t>
            </a:r>
          </a:p>
          <a:p>
            <a:pPr eaLnBrk="1" hangingPunct="1"/>
            <a:r>
              <a:rPr lang="en-GB" altLang="en-US" dirty="0">
                <a:latin typeface="+mn-lt"/>
              </a:rPr>
              <a:t> </a:t>
            </a:r>
            <a:r>
              <a:rPr lang="en-GB" altLang="en-US" b="1" dirty="0">
                <a:solidFill>
                  <a:srgbClr val="FF0000"/>
                </a:solidFill>
                <a:latin typeface="+mn-lt"/>
              </a:rPr>
              <a:t>&gt; </a:t>
            </a:r>
            <a:r>
              <a:rPr lang="en-GB" altLang="en-US" dirty="0">
                <a:latin typeface="+mn-lt"/>
              </a:rPr>
              <a:t>check for </a:t>
            </a:r>
            <a:r>
              <a:rPr lang="en-GB" altLang="en-US" b="1" dirty="0">
                <a:solidFill>
                  <a:srgbClr val="FF0000"/>
                </a:solidFill>
                <a:latin typeface="+mn-lt"/>
              </a:rPr>
              <a:t>breathing</a:t>
            </a:r>
          </a:p>
        </p:txBody>
      </p:sp>
      <p:sp>
        <p:nvSpPr>
          <p:cNvPr id="6147" name="Text Box 26">
            <a:extLst>
              <a:ext uri="{FF2B5EF4-FFF2-40B4-BE49-F238E27FC236}">
                <a16:creationId xmlns:a16="http://schemas.microsoft.com/office/drawing/2014/main" id="{C6904623-DAD8-D748-9273-EC65A9CFCB34}"/>
              </a:ext>
            </a:extLst>
          </p:cNvPr>
          <p:cNvSpPr txBox="1">
            <a:spLocks noChangeArrowheads="1"/>
          </p:cNvSpPr>
          <p:nvPr/>
        </p:nvSpPr>
        <p:spPr bwMode="auto">
          <a:xfrm>
            <a:off x="4972050" y="1976438"/>
            <a:ext cx="3527425" cy="21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latin typeface="+mn-lt"/>
              </a:rPr>
              <a:t>Jasmine’s story</a:t>
            </a:r>
          </a:p>
          <a:p>
            <a:pPr eaLnBrk="1" hangingPunct="1">
              <a:spcBef>
                <a:spcPct val="50000"/>
              </a:spcBef>
            </a:pPr>
            <a:r>
              <a:rPr lang="en-GB" altLang="en-US" dirty="0">
                <a:latin typeface="+mn-lt"/>
              </a:rPr>
              <a:t>“Me and my mates were in the park when this jogger collapsed.  He was running along one moment and the next he was lying on the ground…”</a:t>
            </a:r>
            <a:endParaRPr lang="en-US" altLang="en-US" dirty="0">
              <a:latin typeface="+mn-lt"/>
            </a:endParaRPr>
          </a:p>
        </p:txBody>
      </p:sp>
      <p:pic>
        <p:nvPicPr>
          <p:cNvPr id="6148" name="Picture 29" descr="picture_frame_top">
            <a:extLst>
              <a:ext uri="{FF2B5EF4-FFF2-40B4-BE49-F238E27FC236}">
                <a16:creationId xmlns:a16="http://schemas.microsoft.com/office/drawing/2014/main" id="{EE4C09ED-C01E-5742-A740-4F7377255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96" y="1602888"/>
            <a:ext cx="38385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30" descr="picture_frame_bottom">
            <a:extLst>
              <a:ext uri="{FF2B5EF4-FFF2-40B4-BE49-F238E27FC236}">
                <a16:creationId xmlns:a16="http://schemas.microsoft.com/office/drawing/2014/main" id="{D1A442DA-2403-2E40-8462-69529A9021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046" y="6222513"/>
            <a:ext cx="3897313"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31" descr="BRCS_Jogger_202">
            <a:extLst>
              <a:ext uri="{FF2B5EF4-FFF2-40B4-BE49-F238E27FC236}">
                <a16:creationId xmlns:a16="http://schemas.microsoft.com/office/drawing/2014/main" id="{9F4CA6C8-0C02-664E-8153-F3CB08E09D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871" y="1974363"/>
            <a:ext cx="2941638"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Rectangle 34">
            <a:extLst>
              <a:ext uri="{FF2B5EF4-FFF2-40B4-BE49-F238E27FC236}">
                <a16:creationId xmlns:a16="http://schemas.microsoft.com/office/drawing/2014/main" id="{15FDA4E5-1366-F744-A63D-305DA6208581}"/>
              </a:ext>
            </a:extLst>
          </p:cNvPr>
          <p:cNvSpPr>
            <a:spLocks noChangeArrowheads="1"/>
          </p:cNvSpPr>
          <p:nvPr/>
        </p:nvSpPr>
        <p:spPr bwMode="auto">
          <a:xfrm>
            <a:off x="538783" y="311979"/>
            <a:ext cx="8295861"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None/>
            </a:pPr>
            <a:r>
              <a:rPr lang="en-GB" altLang="en-US" sz="2800" dirty="0">
                <a:solidFill>
                  <a:schemeClr val="bg1"/>
                </a:solidFill>
                <a:latin typeface="+mj-lt"/>
              </a:rPr>
              <a:t>To know how to assess an unconscious person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4">
            <a:extLst>
              <a:ext uri="{FF2B5EF4-FFF2-40B4-BE49-F238E27FC236}">
                <a16:creationId xmlns:a16="http://schemas.microsoft.com/office/drawing/2014/main" id="{FB854344-0823-F741-8914-650B9AF95593}"/>
              </a:ext>
            </a:extLst>
          </p:cNvPr>
          <p:cNvSpPr txBox="1">
            <a:spLocks noChangeArrowheads="1"/>
          </p:cNvSpPr>
          <p:nvPr/>
        </p:nvSpPr>
        <p:spPr bwMode="auto">
          <a:xfrm>
            <a:off x="409575" y="1647826"/>
            <a:ext cx="74168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dirty="0">
                <a:latin typeface="+mj-lt"/>
              </a:rPr>
              <a:t>The lungs carry oxygen into the blood when you breathe. The heart pumps the blood to every part of the body.</a:t>
            </a:r>
            <a:r>
              <a:rPr lang="en-GB" altLang="en-US" b="1" dirty="0">
                <a:latin typeface="+mj-lt"/>
              </a:rPr>
              <a:t> </a:t>
            </a:r>
            <a:r>
              <a:rPr lang="en-GB" altLang="en-US" dirty="0">
                <a:latin typeface="+mj-lt"/>
              </a:rPr>
              <a:t>Every part of the body needs </a:t>
            </a:r>
            <a:r>
              <a:rPr lang="en-GB" altLang="en-US" b="1" dirty="0">
                <a:solidFill>
                  <a:srgbClr val="FF0000"/>
                </a:solidFill>
                <a:latin typeface="+mj-lt"/>
              </a:rPr>
              <a:t>oxygen</a:t>
            </a:r>
            <a:r>
              <a:rPr lang="en-GB" altLang="en-US" dirty="0">
                <a:latin typeface="+mj-lt"/>
              </a:rPr>
              <a:t>. Without it, the body dies.</a:t>
            </a:r>
            <a:endParaRPr lang="en-US" altLang="en-US" dirty="0">
              <a:latin typeface="+mj-lt"/>
            </a:endParaRPr>
          </a:p>
        </p:txBody>
      </p:sp>
      <p:sp>
        <p:nvSpPr>
          <p:cNvPr id="7171" name="Text Box 25">
            <a:extLst>
              <a:ext uri="{FF2B5EF4-FFF2-40B4-BE49-F238E27FC236}">
                <a16:creationId xmlns:a16="http://schemas.microsoft.com/office/drawing/2014/main" id="{873552F4-B43F-E947-A541-F21B4D1814DF}"/>
              </a:ext>
            </a:extLst>
          </p:cNvPr>
          <p:cNvSpPr txBox="1">
            <a:spLocks noChangeArrowheads="1"/>
          </p:cNvSpPr>
          <p:nvPr/>
        </p:nvSpPr>
        <p:spPr bwMode="auto">
          <a:xfrm>
            <a:off x="635000" y="5249492"/>
            <a:ext cx="7993063"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dirty="0">
                <a:latin typeface="+mj-lt"/>
              </a:rPr>
              <a:t>That person is in big trouble. </a:t>
            </a:r>
          </a:p>
          <a:p>
            <a:pPr eaLnBrk="1" hangingPunct="1">
              <a:spcBef>
                <a:spcPct val="50000"/>
              </a:spcBef>
            </a:pPr>
            <a:r>
              <a:rPr lang="en-GB" altLang="en-US" dirty="0">
                <a:latin typeface="+mj-lt"/>
              </a:rPr>
              <a:t>Could </a:t>
            </a:r>
            <a:r>
              <a:rPr lang="en-GB" altLang="en-US" b="1" dirty="0">
                <a:solidFill>
                  <a:srgbClr val="FF0000"/>
                </a:solidFill>
                <a:latin typeface="+mj-lt"/>
              </a:rPr>
              <a:t>you</a:t>
            </a:r>
            <a:r>
              <a:rPr lang="en-GB" altLang="en-US" dirty="0">
                <a:latin typeface="+mj-lt"/>
              </a:rPr>
              <a:t> save them?</a:t>
            </a:r>
            <a:endParaRPr lang="en-US" altLang="en-US" b="1" dirty="0">
              <a:latin typeface="+mj-lt"/>
            </a:endParaRPr>
          </a:p>
        </p:txBody>
      </p:sp>
      <p:sp>
        <p:nvSpPr>
          <p:cNvPr id="7172" name="Text Box 26">
            <a:extLst>
              <a:ext uri="{FF2B5EF4-FFF2-40B4-BE49-F238E27FC236}">
                <a16:creationId xmlns:a16="http://schemas.microsoft.com/office/drawing/2014/main" id="{9E19DD66-033E-7244-83EF-055A877699E7}"/>
              </a:ext>
            </a:extLst>
          </p:cNvPr>
          <p:cNvSpPr txBox="1">
            <a:spLocks noChangeArrowheads="1"/>
          </p:cNvSpPr>
          <p:nvPr/>
        </p:nvSpPr>
        <p:spPr bwMode="auto">
          <a:xfrm>
            <a:off x="635000" y="2830513"/>
            <a:ext cx="295275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dirty="0">
                <a:latin typeface="+mj-lt"/>
              </a:rPr>
              <a:t>If someone’s </a:t>
            </a:r>
            <a:r>
              <a:rPr lang="en-GB" altLang="en-US" b="1" dirty="0">
                <a:solidFill>
                  <a:srgbClr val="FF0000"/>
                </a:solidFill>
                <a:latin typeface="+mj-lt"/>
              </a:rPr>
              <a:t>breathing stops</a:t>
            </a:r>
            <a:r>
              <a:rPr lang="en-GB" altLang="en-US" dirty="0">
                <a:latin typeface="+mj-lt"/>
              </a:rPr>
              <a:t>….</a:t>
            </a:r>
          </a:p>
          <a:p>
            <a:pPr eaLnBrk="1" hangingPunct="1"/>
            <a:endParaRPr lang="en-GB" altLang="en-US" dirty="0">
              <a:latin typeface="+mj-lt"/>
            </a:endParaRPr>
          </a:p>
          <a:p>
            <a:pPr eaLnBrk="1" hangingPunct="1"/>
            <a:r>
              <a:rPr lang="en-GB" altLang="en-US" dirty="0">
                <a:latin typeface="+mj-lt"/>
              </a:rPr>
              <a:t>…or if someone’s </a:t>
            </a:r>
            <a:r>
              <a:rPr lang="en-GB" altLang="en-US" b="1" dirty="0">
                <a:solidFill>
                  <a:srgbClr val="FF0000"/>
                </a:solidFill>
                <a:latin typeface="+mj-lt"/>
              </a:rPr>
              <a:t>heart stops beating</a:t>
            </a:r>
            <a:r>
              <a:rPr lang="en-GB" altLang="en-US" dirty="0">
                <a:latin typeface="+mj-lt"/>
              </a:rPr>
              <a:t>…</a:t>
            </a:r>
          </a:p>
          <a:p>
            <a:pPr eaLnBrk="1" hangingPunct="1"/>
            <a:endParaRPr lang="en-GB" altLang="en-US" dirty="0">
              <a:latin typeface="+mj-lt"/>
            </a:endParaRPr>
          </a:p>
          <a:p>
            <a:pPr eaLnBrk="1" hangingPunct="1"/>
            <a:r>
              <a:rPr lang="en-GB" altLang="en-US" dirty="0">
                <a:latin typeface="+mj-lt"/>
              </a:rPr>
              <a:t>…no oxygen gets through.</a:t>
            </a:r>
            <a:endParaRPr lang="en-US" altLang="en-US" dirty="0">
              <a:latin typeface="+mj-lt"/>
            </a:endParaRPr>
          </a:p>
        </p:txBody>
      </p:sp>
      <p:pic>
        <p:nvPicPr>
          <p:cNvPr id="7173" name="Picture 27" descr="picture_frame_top">
            <a:extLst>
              <a:ext uri="{FF2B5EF4-FFF2-40B4-BE49-F238E27FC236}">
                <a16:creationId xmlns:a16="http://schemas.microsoft.com/office/drawing/2014/main" id="{6C0D0C0B-7539-D444-A181-157D0B0499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110" y="2584382"/>
            <a:ext cx="38385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28" descr="picture_frame_bottom">
            <a:extLst>
              <a:ext uri="{FF2B5EF4-FFF2-40B4-BE49-F238E27FC236}">
                <a16:creationId xmlns:a16="http://schemas.microsoft.com/office/drawing/2014/main" id="{3E9C29C3-9C26-CA49-ADDA-99F8C29508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6860" y="5641907"/>
            <a:ext cx="3897313"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29">
            <a:extLst>
              <a:ext uri="{FF2B5EF4-FFF2-40B4-BE49-F238E27FC236}">
                <a16:creationId xmlns:a16="http://schemas.microsoft.com/office/drawing/2014/main" id="{C188551A-A496-C24D-99C6-2579A9D036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7560" y="2919344"/>
            <a:ext cx="2981325"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4">
            <a:extLst>
              <a:ext uri="{FF2B5EF4-FFF2-40B4-BE49-F238E27FC236}">
                <a16:creationId xmlns:a16="http://schemas.microsoft.com/office/drawing/2014/main" id="{5D94B2A0-D958-064C-B426-21BC18EE7523}"/>
              </a:ext>
            </a:extLst>
          </p:cNvPr>
          <p:cNvSpPr>
            <a:spLocks noChangeArrowheads="1"/>
          </p:cNvSpPr>
          <p:nvPr/>
        </p:nvSpPr>
        <p:spPr bwMode="auto">
          <a:xfrm>
            <a:off x="538783" y="311979"/>
            <a:ext cx="8295861"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None/>
            </a:pPr>
            <a:r>
              <a:rPr lang="en-GB" altLang="en-US" sz="2800" dirty="0">
                <a:solidFill>
                  <a:schemeClr val="bg1"/>
                </a:solidFill>
                <a:latin typeface="+mj-lt"/>
              </a:rPr>
              <a:t>To know how to assess an unconscious person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6">
            <a:extLst>
              <a:ext uri="{FF2B5EF4-FFF2-40B4-BE49-F238E27FC236}">
                <a16:creationId xmlns:a16="http://schemas.microsoft.com/office/drawing/2014/main" id="{181843F5-2C73-7142-84B0-A57C3BAE0AD8}"/>
              </a:ext>
            </a:extLst>
          </p:cNvPr>
          <p:cNvSpPr txBox="1">
            <a:spLocks noChangeArrowheads="1"/>
          </p:cNvSpPr>
          <p:nvPr/>
        </p:nvSpPr>
        <p:spPr bwMode="auto">
          <a:xfrm>
            <a:off x="161719" y="1639684"/>
            <a:ext cx="4338843"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dirty="0">
                <a:latin typeface="+mn-lt"/>
              </a:rPr>
              <a:t>Jasmine’s story</a:t>
            </a:r>
          </a:p>
          <a:p>
            <a:pPr eaLnBrk="1" hangingPunct="1">
              <a:spcBef>
                <a:spcPct val="50000"/>
              </a:spcBef>
            </a:pPr>
            <a:r>
              <a:rPr lang="en-GB" altLang="en-US" dirty="0">
                <a:latin typeface="+mn-lt"/>
              </a:rPr>
              <a:t>“It was a scary situation. But I just concentrated on doing the right thing and that kept me calm…”</a:t>
            </a:r>
            <a:endParaRPr lang="en-US" altLang="en-US" dirty="0">
              <a:latin typeface="+mn-lt"/>
            </a:endParaRPr>
          </a:p>
        </p:txBody>
      </p:sp>
      <p:sp>
        <p:nvSpPr>
          <p:cNvPr id="8195" name="Text Box 27">
            <a:extLst>
              <a:ext uri="{FF2B5EF4-FFF2-40B4-BE49-F238E27FC236}">
                <a16:creationId xmlns:a16="http://schemas.microsoft.com/office/drawing/2014/main" id="{028E8286-0D11-1143-93AA-CF9C1CFE3BAB}"/>
              </a:ext>
            </a:extLst>
          </p:cNvPr>
          <p:cNvSpPr txBox="1">
            <a:spLocks noChangeArrowheads="1"/>
          </p:cNvSpPr>
          <p:nvPr/>
        </p:nvSpPr>
        <p:spPr bwMode="auto">
          <a:xfrm>
            <a:off x="4686713" y="2541864"/>
            <a:ext cx="4033837" cy="363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2000" dirty="0">
                <a:latin typeface="+mj-lt"/>
              </a:rPr>
              <a:t>“It seemed safe enough and I was with my mates.  I tried shaking the man’s shoulders and spoke to him, but got no reaction so I knew he was unconscious, so we shouted for help. </a:t>
            </a:r>
          </a:p>
          <a:p>
            <a:pPr eaLnBrk="1" hangingPunct="1">
              <a:spcBef>
                <a:spcPct val="50000"/>
              </a:spcBef>
            </a:pPr>
            <a:r>
              <a:rPr lang="en-GB" altLang="en-US" sz="2000" dirty="0">
                <a:latin typeface="+mj-lt"/>
              </a:rPr>
              <a:t>I tilted his head back and lifted his chin to open the airway so I could check to see if he was breathing…”</a:t>
            </a:r>
            <a:endParaRPr lang="en-US" altLang="en-US" sz="2000" dirty="0">
              <a:latin typeface="+mj-lt"/>
            </a:endParaRPr>
          </a:p>
        </p:txBody>
      </p:sp>
      <p:pic>
        <p:nvPicPr>
          <p:cNvPr id="8196" name="Picture 28" descr="picture_frame_top">
            <a:extLst>
              <a:ext uri="{FF2B5EF4-FFF2-40B4-BE49-F238E27FC236}">
                <a16:creationId xmlns:a16="http://schemas.microsoft.com/office/drawing/2014/main" id="{FF4FD949-D2B2-9B4F-A110-3B2E16249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475" y="3361080"/>
            <a:ext cx="2559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29" descr="picture_frame_bottom">
            <a:extLst>
              <a:ext uri="{FF2B5EF4-FFF2-40B4-BE49-F238E27FC236}">
                <a16:creationId xmlns:a16="http://schemas.microsoft.com/office/drawing/2014/main" id="{4F2E6D23-A511-4B46-BF5A-314B0A011A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087" y="6386855"/>
            <a:ext cx="259873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30" descr="BRCS_Jogger_177">
            <a:extLst>
              <a:ext uri="{FF2B5EF4-FFF2-40B4-BE49-F238E27FC236}">
                <a16:creationId xmlns:a16="http://schemas.microsoft.com/office/drawing/2014/main" id="{21725601-C1BC-0840-A766-E666F1DF8E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462" y="3572218"/>
            <a:ext cx="1970088"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a:extLst>
              <a:ext uri="{FF2B5EF4-FFF2-40B4-BE49-F238E27FC236}">
                <a16:creationId xmlns:a16="http://schemas.microsoft.com/office/drawing/2014/main" id="{092C5D23-B54D-B74C-818F-C6162AD57A3C}"/>
              </a:ext>
            </a:extLst>
          </p:cNvPr>
          <p:cNvSpPr>
            <a:spLocks noChangeArrowheads="1"/>
          </p:cNvSpPr>
          <p:nvPr/>
        </p:nvSpPr>
        <p:spPr bwMode="auto">
          <a:xfrm>
            <a:off x="538783" y="311979"/>
            <a:ext cx="8295861"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None/>
            </a:pPr>
            <a:r>
              <a:rPr lang="en-GB" altLang="en-US" sz="2800" dirty="0">
                <a:solidFill>
                  <a:schemeClr val="bg1"/>
                </a:solidFill>
                <a:latin typeface="+mj-lt"/>
              </a:rPr>
              <a:t>To know how to assess an unconscious person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32">
            <a:extLst>
              <a:ext uri="{FF2B5EF4-FFF2-40B4-BE49-F238E27FC236}">
                <a16:creationId xmlns:a16="http://schemas.microsoft.com/office/drawing/2014/main" id="{E6773531-814F-B243-BC93-BA75D3791526}"/>
              </a:ext>
            </a:extLst>
          </p:cNvPr>
          <p:cNvSpPr txBox="1">
            <a:spLocks noChangeArrowheads="1"/>
          </p:cNvSpPr>
          <p:nvPr/>
        </p:nvSpPr>
        <p:spPr bwMode="auto">
          <a:xfrm>
            <a:off x="685800" y="1676399"/>
            <a:ext cx="7632700" cy="4108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dirty="0">
                <a:latin typeface="+mn-lt"/>
              </a:rPr>
              <a:t>If someone is </a:t>
            </a:r>
            <a:r>
              <a:rPr lang="en-GB" altLang="en-US" b="1" dirty="0">
                <a:solidFill>
                  <a:srgbClr val="FF0000"/>
                </a:solidFill>
                <a:latin typeface="+mn-lt"/>
              </a:rPr>
              <a:t>not breathing</a:t>
            </a:r>
            <a:r>
              <a:rPr lang="en-GB" altLang="en-US" dirty="0">
                <a:latin typeface="+mn-lt"/>
              </a:rPr>
              <a:t>, you have to act fast! And stay calm…</a:t>
            </a:r>
          </a:p>
          <a:p>
            <a:pPr eaLnBrk="1" hangingPunct="1">
              <a:spcBef>
                <a:spcPct val="50000"/>
              </a:spcBef>
            </a:pPr>
            <a:endParaRPr lang="en-GB" altLang="en-US" dirty="0">
              <a:latin typeface="+mn-lt"/>
            </a:endParaRPr>
          </a:p>
          <a:p>
            <a:pPr eaLnBrk="1" hangingPunct="1">
              <a:spcBef>
                <a:spcPct val="50000"/>
              </a:spcBef>
            </a:pPr>
            <a:endParaRPr lang="en-GB" altLang="en-US" dirty="0">
              <a:latin typeface="+mn-lt"/>
            </a:endParaRPr>
          </a:p>
          <a:p>
            <a:pPr eaLnBrk="1" hangingPunct="1">
              <a:spcBef>
                <a:spcPct val="50000"/>
              </a:spcBef>
            </a:pPr>
            <a:endParaRPr lang="en-GB" altLang="en-US" dirty="0">
              <a:latin typeface="+mn-lt"/>
            </a:endParaRPr>
          </a:p>
          <a:p>
            <a:pPr eaLnBrk="1" hangingPunct="1">
              <a:spcBef>
                <a:spcPct val="50000"/>
              </a:spcBef>
            </a:pPr>
            <a:endParaRPr lang="en-GB" altLang="en-US" dirty="0">
              <a:latin typeface="+mn-lt"/>
            </a:endParaRPr>
          </a:p>
          <a:p>
            <a:pPr eaLnBrk="1" hangingPunct="1">
              <a:spcBef>
                <a:spcPct val="50000"/>
              </a:spcBef>
            </a:pPr>
            <a:endParaRPr lang="en-GB" altLang="en-US" dirty="0">
              <a:latin typeface="+mn-lt"/>
            </a:endParaRPr>
          </a:p>
          <a:p>
            <a:pPr eaLnBrk="1" hangingPunct="1">
              <a:spcBef>
                <a:spcPct val="50000"/>
              </a:spcBef>
            </a:pPr>
            <a:endParaRPr lang="en-GB" altLang="en-US" dirty="0">
              <a:latin typeface="+mn-lt"/>
            </a:endParaRPr>
          </a:p>
          <a:p>
            <a:pPr eaLnBrk="1" hangingPunct="1">
              <a:spcBef>
                <a:spcPct val="50000"/>
              </a:spcBef>
            </a:pPr>
            <a:endParaRPr lang="en-GB" altLang="en-US" dirty="0">
              <a:latin typeface="+mn-lt"/>
            </a:endParaRPr>
          </a:p>
          <a:p>
            <a:pPr algn="r" eaLnBrk="1" hangingPunct="1">
              <a:spcBef>
                <a:spcPct val="50000"/>
              </a:spcBef>
            </a:pPr>
            <a:endParaRPr lang="en-GB" altLang="en-US" b="1" dirty="0">
              <a:solidFill>
                <a:srgbClr val="FF0000"/>
              </a:solidFill>
              <a:latin typeface="+mn-lt"/>
            </a:endParaRPr>
          </a:p>
          <a:p>
            <a:pPr algn="r" eaLnBrk="1" hangingPunct="1">
              <a:spcBef>
                <a:spcPct val="50000"/>
              </a:spcBef>
            </a:pPr>
            <a:r>
              <a:rPr lang="en-GB" altLang="en-US" dirty="0">
                <a:latin typeface="+mn-lt"/>
              </a:rPr>
              <a:t>Then, it’s time for </a:t>
            </a:r>
            <a:r>
              <a:rPr lang="en-GB" altLang="en-US" b="1" dirty="0">
                <a:solidFill>
                  <a:srgbClr val="FF0000"/>
                </a:solidFill>
                <a:latin typeface="+mn-lt"/>
              </a:rPr>
              <a:t>CPR</a:t>
            </a:r>
            <a:r>
              <a:rPr lang="en-GB" altLang="en-US" dirty="0">
                <a:latin typeface="+mn-lt"/>
              </a:rPr>
              <a:t>….</a:t>
            </a:r>
            <a:endParaRPr lang="en-US" altLang="en-US" dirty="0">
              <a:latin typeface="+mn-lt"/>
            </a:endParaRPr>
          </a:p>
        </p:txBody>
      </p:sp>
      <p:pic>
        <p:nvPicPr>
          <p:cNvPr id="9219" name="Picture 34" descr="picture_frame_left">
            <a:extLst>
              <a:ext uri="{FF2B5EF4-FFF2-40B4-BE49-F238E27FC236}">
                <a16:creationId xmlns:a16="http://schemas.microsoft.com/office/drawing/2014/main" id="{D7136FF8-9682-D741-9BBD-17B36F1DCC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2555738"/>
            <a:ext cx="487363" cy="351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35" descr="picture_frame_right">
            <a:extLst>
              <a:ext uri="{FF2B5EF4-FFF2-40B4-BE49-F238E27FC236}">
                <a16:creationId xmlns:a16="http://schemas.microsoft.com/office/drawing/2014/main" id="{D1C06DC1-CB39-E341-B753-781B10C055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8825" y="2550976"/>
            <a:ext cx="858838" cy="350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36" descr="BRCS_Jogger_181">
            <a:extLst>
              <a:ext uri="{FF2B5EF4-FFF2-40B4-BE49-F238E27FC236}">
                <a16:creationId xmlns:a16="http://schemas.microsoft.com/office/drawing/2014/main" id="{BE738BD8-A4F2-6A43-BC6A-BCFCE0FF44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4088" y="3031988"/>
            <a:ext cx="3952875"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Rectangle 41">
            <a:extLst>
              <a:ext uri="{FF2B5EF4-FFF2-40B4-BE49-F238E27FC236}">
                <a16:creationId xmlns:a16="http://schemas.microsoft.com/office/drawing/2014/main" id="{F692C5FB-5470-294A-8A8C-F4F8862F555B}"/>
              </a:ext>
            </a:extLst>
          </p:cNvPr>
          <p:cNvSpPr>
            <a:spLocks noChangeArrowheads="1"/>
          </p:cNvSpPr>
          <p:nvPr/>
        </p:nvSpPr>
        <p:spPr bwMode="auto">
          <a:xfrm>
            <a:off x="5438775" y="3349488"/>
            <a:ext cx="25892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i="1" dirty="0">
                <a:latin typeface="+mn-lt"/>
              </a:rPr>
              <a:t>He’s </a:t>
            </a:r>
            <a:r>
              <a:rPr lang="en-GB" altLang="en-US" i="1" dirty="0">
                <a:solidFill>
                  <a:srgbClr val="FF0000"/>
                </a:solidFill>
                <a:latin typeface="+mn-lt"/>
              </a:rPr>
              <a:t>not breathing</a:t>
            </a:r>
            <a:r>
              <a:rPr lang="en-GB" altLang="en-US" i="1" dirty="0">
                <a:latin typeface="+mn-lt"/>
              </a:rPr>
              <a:t>! Stay calm… </a:t>
            </a:r>
            <a:endParaRPr lang="en-US" altLang="en-US" i="1" dirty="0">
              <a:latin typeface="+mn-lt"/>
            </a:endParaRPr>
          </a:p>
        </p:txBody>
      </p:sp>
      <p:sp>
        <p:nvSpPr>
          <p:cNvPr id="9224" name="AutoShape 42">
            <a:extLst>
              <a:ext uri="{FF2B5EF4-FFF2-40B4-BE49-F238E27FC236}">
                <a16:creationId xmlns:a16="http://schemas.microsoft.com/office/drawing/2014/main" id="{C0D83EC1-8942-D64D-831C-D5A64DC7D965}"/>
              </a:ext>
            </a:extLst>
          </p:cNvPr>
          <p:cNvSpPr>
            <a:spLocks noChangeArrowheads="1"/>
          </p:cNvSpPr>
          <p:nvPr/>
        </p:nvSpPr>
        <p:spPr bwMode="auto">
          <a:xfrm>
            <a:off x="5200650" y="2682738"/>
            <a:ext cx="2933700" cy="19558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9225" name="AutoShape 43">
            <a:extLst>
              <a:ext uri="{FF2B5EF4-FFF2-40B4-BE49-F238E27FC236}">
                <a16:creationId xmlns:a16="http://schemas.microsoft.com/office/drawing/2014/main" id="{2FF45C15-9CB8-F846-8C6C-5EC57F3544BD}"/>
              </a:ext>
            </a:extLst>
          </p:cNvPr>
          <p:cNvSpPr>
            <a:spLocks noChangeArrowheads="1"/>
          </p:cNvSpPr>
          <p:nvPr/>
        </p:nvSpPr>
        <p:spPr bwMode="auto">
          <a:xfrm>
            <a:off x="2476500" y="3654288"/>
            <a:ext cx="209550" cy="152400"/>
          </a:xfrm>
          <a:prstGeom prst="flowChartConnector">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9226" name="AutoShape 44">
            <a:extLst>
              <a:ext uri="{FF2B5EF4-FFF2-40B4-BE49-F238E27FC236}">
                <a16:creationId xmlns:a16="http://schemas.microsoft.com/office/drawing/2014/main" id="{0E1F2F37-CDAA-B142-A3EC-E1CBC984B6A0}"/>
              </a:ext>
            </a:extLst>
          </p:cNvPr>
          <p:cNvSpPr>
            <a:spLocks noChangeArrowheads="1"/>
          </p:cNvSpPr>
          <p:nvPr/>
        </p:nvSpPr>
        <p:spPr bwMode="auto">
          <a:xfrm>
            <a:off x="4502150" y="3070088"/>
            <a:ext cx="457200" cy="361950"/>
          </a:xfrm>
          <a:prstGeom prst="flowChartConnector">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9227" name="AutoShape 45">
            <a:extLst>
              <a:ext uri="{FF2B5EF4-FFF2-40B4-BE49-F238E27FC236}">
                <a16:creationId xmlns:a16="http://schemas.microsoft.com/office/drawing/2014/main" id="{F1278001-80D3-4648-8D78-0D7117752E2D}"/>
              </a:ext>
            </a:extLst>
          </p:cNvPr>
          <p:cNvSpPr>
            <a:spLocks noChangeArrowheads="1"/>
          </p:cNvSpPr>
          <p:nvPr/>
        </p:nvSpPr>
        <p:spPr bwMode="auto">
          <a:xfrm>
            <a:off x="3441700" y="3320913"/>
            <a:ext cx="323850" cy="244475"/>
          </a:xfrm>
          <a:prstGeom prst="flowChartConnector">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2" name="Rectangle 1">
            <a:extLst>
              <a:ext uri="{FF2B5EF4-FFF2-40B4-BE49-F238E27FC236}">
                <a16:creationId xmlns:a16="http://schemas.microsoft.com/office/drawing/2014/main" id="{70C7B896-A92F-B641-8640-57177CEF7F3D}"/>
              </a:ext>
            </a:extLst>
          </p:cNvPr>
          <p:cNvSpPr/>
          <p:nvPr/>
        </p:nvSpPr>
        <p:spPr>
          <a:xfrm>
            <a:off x="1363309" y="259227"/>
            <a:ext cx="6277681" cy="979884"/>
          </a:xfrm>
          <a:prstGeom prst="rect">
            <a:avLst/>
          </a:prstGeom>
        </p:spPr>
        <p:txBody>
          <a:bodyPr wrap="none">
            <a:spAutoFit/>
          </a:bodyPr>
          <a:lstStyle/>
          <a:p>
            <a:pPr>
              <a:lnSpc>
                <a:spcPct val="250000"/>
              </a:lnSpc>
              <a:spcBef>
                <a:spcPct val="50000"/>
              </a:spcBef>
            </a:pPr>
            <a:r>
              <a:rPr lang="en-GB" altLang="en-US" sz="2800" dirty="0">
                <a:solidFill>
                  <a:schemeClr val="bg1"/>
                </a:solidFill>
              </a:rPr>
              <a:t>To understand how to perform CPR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19" descr="picture_frame_right">
            <a:extLst>
              <a:ext uri="{FF2B5EF4-FFF2-40B4-BE49-F238E27FC236}">
                <a16:creationId xmlns:a16="http://schemas.microsoft.com/office/drawing/2014/main" id="{6E25D880-6773-4A4C-8AAF-509F21812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8764" y="1669687"/>
            <a:ext cx="688975"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20" descr="picture_frame_left">
            <a:extLst>
              <a:ext uri="{FF2B5EF4-FFF2-40B4-BE49-F238E27FC236}">
                <a16:creationId xmlns:a16="http://schemas.microsoft.com/office/drawing/2014/main" id="{D22D46E4-BCCA-6348-B83D-890991F0F3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6139" y="1671275"/>
            <a:ext cx="390525"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21" descr="BRCS_Jogger_185">
            <a:extLst>
              <a:ext uri="{FF2B5EF4-FFF2-40B4-BE49-F238E27FC236}">
                <a16:creationId xmlns:a16="http://schemas.microsoft.com/office/drawing/2014/main" id="{71E47C2E-5770-C847-80BE-C47C1719F4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9189" y="2022112"/>
            <a:ext cx="3228975"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Text Box 16">
            <a:extLst>
              <a:ext uri="{FF2B5EF4-FFF2-40B4-BE49-F238E27FC236}">
                <a16:creationId xmlns:a16="http://schemas.microsoft.com/office/drawing/2014/main" id="{609D1377-1B4A-3243-8909-2B3A448E163E}"/>
              </a:ext>
            </a:extLst>
          </p:cNvPr>
          <p:cNvSpPr txBox="1">
            <a:spLocks noChangeArrowheads="1"/>
          </p:cNvSpPr>
          <p:nvPr/>
        </p:nvSpPr>
        <p:spPr bwMode="auto">
          <a:xfrm>
            <a:off x="166687" y="1093426"/>
            <a:ext cx="891105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sz="2800" b="1" dirty="0">
                <a:solidFill>
                  <a:srgbClr val="FF0000"/>
                </a:solidFill>
                <a:latin typeface="+mn-lt"/>
              </a:rPr>
              <a:t>C</a:t>
            </a:r>
            <a:r>
              <a:rPr lang="en-GB" altLang="en-US" sz="2800" dirty="0">
                <a:solidFill>
                  <a:schemeClr val="bg1"/>
                </a:solidFill>
                <a:latin typeface="+mn-lt"/>
              </a:rPr>
              <a:t>ardio</a:t>
            </a:r>
            <a:r>
              <a:rPr lang="en-GB" altLang="en-US" sz="2800" dirty="0">
                <a:latin typeface="+mn-lt"/>
              </a:rPr>
              <a:t> </a:t>
            </a:r>
            <a:r>
              <a:rPr lang="en-GB" altLang="en-US" sz="2800" b="1" dirty="0">
                <a:solidFill>
                  <a:srgbClr val="FF0000"/>
                </a:solidFill>
                <a:latin typeface="+mn-lt"/>
              </a:rPr>
              <a:t>P</a:t>
            </a:r>
            <a:r>
              <a:rPr lang="en-GB" altLang="en-US" sz="2800" dirty="0">
                <a:solidFill>
                  <a:schemeClr val="bg1"/>
                </a:solidFill>
                <a:latin typeface="+mn-lt"/>
              </a:rPr>
              <a:t>ulmonary</a:t>
            </a:r>
            <a:r>
              <a:rPr lang="en-GB" altLang="en-US" sz="2800" dirty="0">
                <a:latin typeface="+mn-lt"/>
              </a:rPr>
              <a:t> </a:t>
            </a:r>
            <a:r>
              <a:rPr lang="en-GB" altLang="en-US" sz="2800" b="1" dirty="0">
                <a:solidFill>
                  <a:srgbClr val="FF0000"/>
                </a:solidFill>
                <a:latin typeface="+mn-lt"/>
              </a:rPr>
              <a:t>R</a:t>
            </a:r>
            <a:r>
              <a:rPr lang="en-GB" altLang="en-US" sz="2800" dirty="0">
                <a:solidFill>
                  <a:schemeClr val="bg1"/>
                </a:solidFill>
                <a:latin typeface="+mn-lt"/>
              </a:rPr>
              <a:t>esuscitation</a:t>
            </a:r>
            <a:r>
              <a:rPr lang="en-GB" altLang="en-US" sz="2800" dirty="0">
                <a:latin typeface="+mn-lt"/>
              </a:rPr>
              <a:t> – </a:t>
            </a:r>
            <a:r>
              <a:rPr lang="en-GB" altLang="en-US" sz="2800" b="1" dirty="0">
                <a:solidFill>
                  <a:srgbClr val="FF0000"/>
                </a:solidFill>
                <a:latin typeface="+mn-lt"/>
              </a:rPr>
              <a:t>CPR</a:t>
            </a:r>
            <a:r>
              <a:rPr lang="en-GB" altLang="en-US" sz="2800" dirty="0">
                <a:latin typeface="+mn-lt"/>
              </a:rPr>
              <a:t> </a:t>
            </a:r>
            <a:r>
              <a:rPr lang="en-GB" altLang="en-US" sz="2800" dirty="0">
                <a:solidFill>
                  <a:schemeClr val="bg1"/>
                </a:solidFill>
                <a:latin typeface="+mn-lt"/>
              </a:rPr>
              <a:t>for short.</a:t>
            </a:r>
            <a:endParaRPr lang="en-US" altLang="en-US" sz="2800" dirty="0">
              <a:solidFill>
                <a:schemeClr val="bg1"/>
              </a:solidFill>
              <a:latin typeface="+mn-lt"/>
            </a:endParaRPr>
          </a:p>
        </p:txBody>
      </p:sp>
      <p:sp>
        <p:nvSpPr>
          <p:cNvPr id="10243" name="Text Box 17">
            <a:extLst>
              <a:ext uri="{FF2B5EF4-FFF2-40B4-BE49-F238E27FC236}">
                <a16:creationId xmlns:a16="http://schemas.microsoft.com/office/drawing/2014/main" id="{1F91C5A1-5938-B849-9D48-4D46931D2CBF}"/>
              </a:ext>
            </a:extLst>
          </p:cNvPr>
          <p:cNvSpPr txBox="1">
            <a:spLocks noChangeArrowheads="1"/>
          </p:cNvSpPr>
          <p:nvPr/>
        </p:nvSpPr>
        <p:spPr bwMode="auto">
          <a:xfrm>
            <a:off x="166687" y="2205972"/>
            <a:ext cx="4862927"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dirty="0">
                <a:latin typeface="+mn-lt"/>
              </a:rPr>
              <a:t>It sounds complicated - but it’s not that tricky.</a:t>
            </a:r>
          </a:p>
          <a:p>
            <a:pPr eaLnBrk="1" hangingPunct="1">
              <a:spcBef>
                <a:spcPct val="50000"/>
              </a:spcBef>
            </a:pPr>
            <a:r>
              <a:rPr lang="en-GB" altLang="en-US" dirty="0">
                <a:latin typeface="+mn-lt"/>
              </a:rPr>
              <a:t>You </a:t>
            </a:r>
            <a:r>
              <a:rPr lang="en-GB" altLang="en-US" b="1" dirty="0">
                <a:solidFill>
                  <a:srgbClr val="FF0000"/>
                </a:solidFill>
                <a:latin typeface="+mn-lt"/>
              </a:rPr>
              <a:t>press</a:t>
            </a:r>
            <a:r>
              <a:rPr lang="en-GB" altLang="en-US" dirty="0">
                <a:latin typeface="+mn-lt"/>
              </a:rPr>
              <a:t> on someone’s chest and </a:t>
            </a:r>
            <a:r>
              <a:rPr lang="en-GB" altLang="en-US" b="1" dirty="0">
                <a:solidFill>
                  <a:srgbClr val="FF0000"/>
                </a:solidFill>
                <a:latin typeface="+mn-lt"/>
              </a:rPr>
              <a:t>breathe</a:t>
            </a:r>
            <a:r>
              <a:rPr lang="en-GB" altLang="en-US" dirty="0">
                <a:latin typeface="+mn-lt"/>
              </a:rPr>
              <a:t> into someone’s mouth to keep them alive.</a:t>
            </a:r>
            <a:endParaRPr lang="en-US" altLang="en-US" dirty="0">
              <a:latin typeface="+mn-lt"/>
            </a:endParaRPr>
          </a:p>
        </p:txBody>
      </p:sp>
      <p:sp>
        <p:nvSpPr>
          <p:cNvPr id="10244" name="Text Box 18">
            <a:extLst>
              <a:ext uri="{FF2B5EF4-FFF2-40B4-BE49-F238E27FC236}">
                <a16:creationId xmlns:a16="http://schemas.microsoft.com/office/drawing/2014/main" id="{A2AF7EBE-87ED-544A-A0AF-7E88FD425675}"/>
              </a:ext>
            </a:extLst>
          </p:cNvPr>
          <p:cNvSpPr txBox="1">
            <a:spLocks noChangeArrowheads="1"/>
          </p:cNvSpPr>
          <p:nvPr/>
        </p:nvSpPr>
        <p:spPr bwMode="auto">
          <a:xfrm>
            <a:off x="166688" y="5075238"/>
            <a:ext cx="8977312" cy="646331"/>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dirty="0">
                <a:latin typeface="+mn-lt"/>
              </a:rPr>
              <a:t>The chest compressions do the job of the heart – pushing blood around the body, the breathing gets oxygen into their lungs.</a:t>
            </a:r>
            <a:endParaRPr lang="en-US" altLang="en-US" dirty="0">
              <a:latin typeface="+mn-lt"/>
            </a:endParaRPr>
          </a:p>
        </p:txBody>
      </p:sp>
      <p:sp>
        <p:nvSpPr>
          <p:cNvPr id="9" name="Rectangle 8">
            <a:extLst>
              <a:ext uri="{FF2B5EF4-FFF2-40B4-BE49-F238E27FC236}">
                <a16:creationId xmlns:a16="http://schemas.microsoft.com/office/drawing/2014/main" id="{AB82DA48-7A28-D946-BB9E-051FAF0D7BF5}"/>
              </a:ext>
            </a:extLst>
          </p:cNvPr>
          <p:cNvSpPr/>
          <p:nvPr/>
        </p:nvSpPr>
        <p:spPr>
          <a:xfrm>
            <a:off x="1433159" y="-317035"/>
            <a:ext cx="6277681" cy="979884"/>
          </a:xfrm>
          <a:prstGeom prst="rect">
            <a:avLst/>
          </a:prstGeom>
        </p:spPr>
        <p:txBody>
          <a:bodyPr wrap="none">
            <a:spAutoFit/>
          </a:bodyPr>
          <a:lstStyle/>
          <a:p>
            <a:pPr>
              <a:lnSpc>
                <a:spcPct val="250000"/>
              </a:lnSpc>
              <a:spcBef>
                <a:spcPct val="50000"/>
              </a:spcBef>
            </a:pPr>
            <a:r>
              <a:rPr lang="en-GB" altLang="en-US" sz="2800" dirty="0">
                <a:solidFill>
                  <a:schemeClr val="bg1"/>
                </a:solidFill>
              </a:rPr>
              <a:t>To understand how to perform CPR</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7">
            <a:extLst>
              <a:ext uri="{FF2B5EF4-FFF2-40B4-BE49-F238E27FC236}">
                <a16:creationId xmlns:a16="http://schemas.microsoft.com/office/drawing/2014/main" id="{8CF875D2-B673-1248-94AA-F674C8F07CFE}"/>
              </a:ext>
            </a:extLst>
          </p:cNvPr>
          <p:cNvSpPr txBox="1">
            <a:spLocks noChangeArrowheads="1"/>
          </p:cNvSpPr>
          <p:nvPr/>
        </p:nvSpPr>
        <p:spPr bwMode="auto">
          <a:xfrm>
            <a:off x="431076" y="1870870"/>
            <a:ext cx="51847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3200" b="1" dirty="0">
                <a:solidFill>
                  <a:srgbClr val="FF0000"/>
                </a:solidFill>
                <a:latin typeface="+mn-lt"/>
              </a:rPr>
              <a:t>CPR</a:t>
            </a:r>
            <a:r>
              <a:rPr lang="en-GB" altLang="en-US" sz="3200" dirty="0">
                <a:latin typeface="+mn-lt"/>
              </a:rPr>
              <a:t> – How do I do it? </a:t>
            </a:r>
            <a:endParaRPr lang="en-US" altLang="en-US" sz="3200" dirty="0">
              <a:latin typeface="+mn-lt"/>
            </a:endParaRPr>
          </a:p>
        </p:txBody>
      </p:sp>
      <p:pic>
        <p:nvPicPr>
          <p:cNvPr id="11267" name="Picture 38" descr="red-box">
            <a:extLst>
              <a:ext uri="{FF2B5EF4-FFF2-40B4-BE49-F238E27FC236}">
                <a16:creationId xmlns:a16="http://schemas.microsoft.com/office/drawing/2014/main" id="{971DE08B-2743-A048-A0E1-6F8D8D39C7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0975" y="2504107"/>
            <a:ext cx="2127250"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39">
            <a:extLst>
              <a:ext uri="{FF2B5EF4-FFF2-40B4-BE49-F238E27FC236}">
                <a16:creationId xmlns:a16="http://schemas.microsoft.com/office/drawing/2014/main" id="{A8885392-A15D-5A4D-9DB3-083FF7779E9A}"/>
              </a:ext>
            </a:extLst>
          </p:cNvPr>
          <p:cNvSpPr>
            <a:spLocks noChangeArrowheads="1"/>
          </p:cNvSpPr>
          <p:nvPr/>
        </p:nvSpPr>
        <p:spPr bwMode="auto">
          <a:xfrm>
            <a:off x="6673850" y="2815257"/>
            <a:ext cx="18843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GB" altLang="en-US" b="1">
                <a:solidFill>
                  <a:schemeClr val="bg1"/>
                </a:solidFill>
              </a:rPr>
              <a:t>Call 999 before you start!</a:t>
            </a:r>
          </a:p>
        </p:txBody>
      </p:sp>
      <p:pic>
        <p:nvPicPr>
          <p:cNvPr id="11269" name="Picture 42" descr="picture_frame_bottom">
            <a:extLst>
              <a:ext uri="{FF2B5EF4-FFF2-40B4-BE49-F238E27FC236}">
                <a16:creationId xmlns:a16="http://schemas.microsoft.com/office/drawing/2014/main" id="{43E1B68F-E022-C94C-896C-FBA73A3C85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450" y="5536232"/>
            <a:ext cx="3306763"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43" descr="picture_frame_top">
            <a:extLst>
              <a:ext uri="{FF2B5EF4-FFF2-40B4-BE49-F238E27FC236}">
                <a16:creationId xmlns:a16="http://schemas.microsoft.com/office/drawing/2014/main" id="{3FB15194-8148-7841-B437-8FE69666E1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300" y="2453307"/>
            <a:ext cx="3306763"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44" descr="BRCS_Jogger_187">
            <a:extLst>
              <a:ext uri="{FF2B5EF4-FFF2-40B4-BE49-F238E27FC236}">
                <a16:creationId xmlns:a16="http://schemas.microsoft.com/office/drawing/2014/main" id="{5EE86D47-F845-5043-92B9-2A14A6F9F7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5407" b="7556"/>
          <a:stretch>
            <a:fillRect/>
          </a:stretch>
        </p:blipFill>
        <p:spPr bwMode="auto">
          <a:xfrm>
            <a:off x="711200" y="2751757"/>
            <a:ext cx="2565400" cy="296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45" descr="picture_frame_bottom">
            <a:extLst>
              <a:ext uri="{FF2B5EF4-FFF2-40B4-BE49-F238E27FC236}">
                <a16:creationId xmlns:a16="http://schemas.microsoft.com/office/drawing/2014/main" id="{388A7A35-743E-6047-859B-8630BFD348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2350" y="5591795"/>
            <a:ext cx="284321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46" descr="picture_frame_top">
            <a:extLst>
              <a:ext uri="{FF2B5EF4-FFF2-40B4-BE49-F238E27FC236}">
                <a16:creationId xmlns:a16="http://schemas.microsoft.com/office/drawing/2014/main" id="{429A6519-A929-FB44-AC05-9767512FB2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9338" y="2466007"/>
            <a:ext cx="284321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47" descr="BRCS_Jogger_193">
            <a:extLst>
              <a:ext uri="{FF2B5EF4-FFF2-40B4-BE49-F238E27FC236}">
                <a16:creationId xmlns:a16="http://schemas.microsoft.com/office/drawing/2014/main" id="{EDBA081A-3536-724D-895E-D18FD26A9A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5788" b="1578"/>
          <a:stretch>
            <a:fillRect/>
          </a:stretch>
        </p:blipFill>
        <p:spPr bwMode="auto">
          <a:xfrm>
            <a:off x="3924300" y="2724770"/>
            <a:ext cx="2147888"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Picture 48" descr="red-box_long">
            <a:extLst>
              <a:ext uri="{FF2B5EF4-FFF2-40B4-BE49-F238E27FC236}">
                <a16:creationId xmlns:a16="http://schemas.microsoft.com/office/drawing/2014/main" id="{0BC1D092-1A08-CF46-88BC-5B4FC8AAEC7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7688" y="6022007"/>
            <a:ext cx="282257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6" name="Rectangle 49">
            <a:extLst>
              <a:ext uri="{FF2B5EF4-FFF2-40B4-BE49-F238E27FC236}">
                <a16:creationId xmlns:a16="http://schemas.microsoft.com/office/drawing/2014/main" id="{48198067-039A-4744-A3F1-CCE181335B81}"/>
              </a:ext>
            </a:extLst>
          </p:cNvPr>
          <p:cNvSpPr>
            <a:spLocks noChangeArrowheads="1"/>
          </p:cNvSpPr>
          <p:nvPr/>
        </p:nvSpPr>
        <p:spPr bwMode="auto">
          <a:xfrm>
            <a:off x="587375" y="6169645"/>
            <a:ext cx="2711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a:solidFill>
                  <a:schemeClr val="bg1"/>
                </a:solidFill>
              </a:rPr>
              <a:t>30 chest compressions</a:t>
            </a:r>
            <a:endParaRPr lang="en-US" altLang="en-US" b="1">
              <a:solidFill>
                <a:schemeClr val="bg1"/>
              </a:solidFill>
            </a:endParaRPr>
          </a:p>
        </p:txBody>
      </p:sp>
      <p:pic>
        <p:nvPicPr>
          <p:cNvPr id="11277" name="Picture 50" descr="red-box_long">
            <a:extLst>
              <a:ext uri="{FF2B5EF4-FFF2-40B4-BE49-F238E27FC236}">
                <a16:creationId xmlns:a16="http://schemas.microsoft.com/office/drawing/2014/main" id="{9EC3FCCA-D384-F54D-ACFB-ABC80CE846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6800" y="6020420"/>
            <a:ext cx="282257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8" name="Rectangle 51">
            <a:extLst>
              <a:ext uri="{FF2B5EF4-FFF2-40B4-BE49-F238E27FC236}">
                <a16:creationId xmlns:a16="http://schemas.microsoft.com/office/drawing/2014/main" id="{6984F7F8-98E8-C64D-8310-E14AFD682E9E}"/>
              </a:ext>
            </a:extLst>
          </p:cNvPr>
          <p:cNvSpPr>
            <a:spLocks noChangeArrowheads="1"/>
          </p:cNvSpPr>
          <p:nvPr/>
        </p:nvSpPr>
        <p:spPr bwMode="auto">
          <a:xfrm>
            <a:off x="4003675" y="6174407"/>
            <a:ext cx="2000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b="1">
                <a:solidFill>
                  <a:schemeClr val="bg1"/>
                </a:solidFill>
              </a:rPr>
              <a:t>2 rescue breaths</a:t>
            </a:r>
            <a:endParaRPr lang="en-US" altLang="en-US" b="1">
              <a:solidFill>
                <a:schemeClr val="bg1"/>
              </a:solidFill>
            </a:endParaRPr>
          </a:p>
        </p:txBody>
      </p:sp>
      <p:sp>
        <p:nvSpPr>
          <p:cNvPr id="16" name="Rectangle 15">
            <a:extLst>
              <a:ext uri="{FF2B5EF4-FFF2-40B4-BE49-F238E27FC236}">
                <a16:creationId xmlns:a16="http://schemas.microsoft.com/office/drawing/2014/main" id="{4289E66E-1917-9747-96AC-549B43336A73}"/>
              </a:ext>
            </a:extLst>
          </p:cNvPr>
          <p:cNvSpPr/>
          <p:nvPr/>
        </p:nvSpPr>
        <p:spPr>
          <a:xfrm>
            <a:off x="1338350" y="-139302"/>
            <a:ext cx="6277681" cy="979884"/>
          </a:xfrm>
          <a:prstGeom prst="rect">
            <a:avLst/>
          </a:prstGeom>
        </p:spPr>
        <p:txBody>
          <a:bodyPr wrap="none">
            <a:spAutoFit/>
          </a:bodyPr>
          <a:lstStyle/>
          <a:p>
            <a:pPr>
              <a:lnSpc>
                <a:spcPct val="250000"/>
              </a:lnSpc>
              <a:spcBef>
                <a:spcPct val="50000"/>
              </a:spcBef>
            </a:pPr>
            <a:r>
              <a:rPr lang="en-GB" altLang="en-US" sz="2800" dirty="0">
                <a:solidFill>
                  <a:schemeClr val="bg1"/>
                </a:solidFill>
              </a:rPr>
              <a:t>To understand how to perform CPR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a:extLst>
              <a:ext uri="{FF2B5EF4-FFF2-40B4-BE49-F238E27FC236}">
                <a16:creationId xmlns:a16="http://schemas.microsoft.com/office/drawing/2014/main" id="{4BC1AAE9-8C09-6442-8356-AA31E48EC630}"/>
              </a:ext>
            </a:extLst>
          </p:cNvPr>
          <p:cNvSpPr>
            <a:spLocks noGrp="1" noChangeArrowheads="1"/>
          </p:cNvSpPr>
          <p:nvPr>
            <p:ph idx="1"/>
          </p:nvPr>
        </p:nvSpPr>
        <p:spPr bwMode="auto">
          <a:xfrm>
            <a:off x="298144" y="1792574"/>
            <a:ext cx="7886700" cy="4351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lnSpc>
                <a:spcPct val="90000"/>
              </a:lnSpc>
              <a:buFontTx/>
              <a:buNone/>
            </a:pPr>
            <a:r>
              <a:rPr lang="en-GB" altLang="en-US" sz="2400" dirty="0"/>
              <a:t>What does this stand for?</a:t>
            </a:r>
          </a:p>
          <a:p>
            <a:pPr algn="ctr" eaLnBrk="1" hangingPunct="1">
              <a:lnSpc>
                <a:spcPct val="90000"/>
              </a:lnSpc>
              <a:buFontTx/>
              <a:buNone/>
            </a:pPr>
            <a:endParaRPr lang="en-GB" altLang="en-US" sz="2400" dirty="0"/>
          </a:p>
          <a:p>
            <a:pPr eaLnBrk="1" hangingPunct="1">
              <a:lnSpc>
                <a:spcPct val="90000"/>
              </a:lnSpc>
              <a:buFontTx/>
              <a:buNone/>
            </a:pPr>
            <a:endParaRPr lang="en-GB" altLang="en-US" sz="2400" dirty="0"/>
          </a:p>
        </p:txBody>
      </p:sp>
      <p:sp>
        <p:nvSpPr>
          <p:cNvPr id="2" name="TextBox 1"/>
          <p:cNvSpPr txBox="1"/>
          <p:nvPr/>
        </p:nvSpPr>
        <p:spPr>
          <a:xfrm>
            <a:off x="429658" y="132202"/>
            <a:ext cx="8372819" cy="1323439"/>
          </a:xfrm>
          <a:prstGeom prst="rect">
            <a:avLst/>
          </a:prstGeom>
          <a:noFill/>
        </p:spPr>
        <p:txBody>
          <a:bodyPr wrap="square" rtlCol="0">
            <a:spAutoFit/>
          </a:bodyPr>
          <a:lstStyle/>
          <a:p>
            <a:pPr algn="ctr"/>
            <a:r>
              <a:rPr lang="en-US" sz="8000" dirty="0">
                <a:solidFill>
                  <a:srgbClr val="FF7E79"/>
                </a:solidFill>
              </a:rPr>
              <a:t>RECAP!</a:t>
            </a:r>
            <a:endParaRPr lang="en-GB" sz="8000" dirty="0">
              <a:solidFill>
                <a:srgbClr val="FF7E79"/>
              </a:solidFill>
            </a:endParaRPr>
          </a:p>
        </p:txBody>
      </p:sp>
      <p:pic>
        <p:nvPicPr>
          <p:cNvPr id="5" name="Picture 20" descr="letters_DR_ABC_A_red">
            <a:extLst>
              <a:ext uri="{FF2B5EF4-FFF2-40B4-BE49-F238E27FC236}">
                <a16:creationId xmlns:a16="http://schemas.microsoft.com/office/drawing/2014/main" id="{B6E3C46A-A2BA-9748-AB7E-54E79DF40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2114" y="1792574"/>
            <a:ext cx="4170363"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765235" y="3076882"/>
            <a:ext cx="4494882" cy="3477875"/>
          </a:xfrm>
          <a:prstGeom prst="rect">
            <a:avLst/>
          </a:prstGeom>
          <a:noFill/>
        </p:spPr>
        <p:txBody>
          <a:bodyPr wrap="square" rtlCol="0">
            <a:spAutoFit/>
          </a:bodyPr>
          <a:lstStyle/>
          <a:p>
            <a:pPr>
              <a:lnSpc>
                <a:spcPct val="90000"/>
              </a:lnSpc>
            </a:pPr>
            <a:r>
              <a:rPr lang="en-GB" altLang="en-US" sz="4000" dirty="0"/>
              <a:t>D</a:t>
            </a:r>
            <a:r>
              <a:rPr lang="en-GB" altLang="en-US" sz="4000" dirty="0">
                <a:solidFill>
                  <a:srgbClr val="FF0000"/>
                </a:solidFill>
              </a:rPr>
              <a:t>anger</a:t>
            </a:r>
            <a:endParaRPr lang="en-GB" altLang="en-US" sz="4000" dirty="0"/>
          </a:p>
          <a:p>
            <a:pPr>
              <a:lnSpc>
                <a:spcPct val="90000"/>
              </a:lnSpc>
            </a:pPr>
            <a:r>
              <a:rPr lang="en-GB" altLang="en-US" sz="4000" dirty="0"/>
              <a:t>R</a:t>
            </a:r>
            <a:r>
              <a:rPr lang="en-GB" altLang="en-US" sz="4000" dirty="0">
                <a:solidFill>
                  <a:srgbClr val="FF0000"/>
                </a:solidFill>
              </a:rPr>
              <a:t>esponse</a:t>
            </a:r>
            <a:endParaRPr lang="en-GB" altLang="en-US" sz="4000" dirty="0"/>
          </a:p>
          <a:p>
            <a:pPr>
              <a:lnSpc>
                <a:spcPct val="90000"/>
              </a:lnSpc>
            </a:pPr>
            <a:r>
              <a:rPr lang="en-GB" altLang="en-US" sz="4000" dirty="0"/>
              <a:t>A</a:t>
            </a:r>
            <a:r>
              <a:rPr lang="en-GB" altLang="en-US" sz="4000" dirty="0">
                <a:solidFill>
                  <a:srgbClr val="FF0000"/>
                </a:solidFill>
              </a:rPr>
              <a:t>irway</a:t>
            </a:r>
            <a:endParaRPr lang="en-GB" altLang="en-US" sz="4000" dirty="0"/>
          </a:p>
          <a:p>
            <a:pPr>
              <a:lnSpc>
                <a:spcPct val="90000"/>
              </a:lnSpc>
            </a:pPr>
            <a:r>
              <a:rPr lang="en-GB" altLang="en-US" sz="4000" dirty="0"/>
              <a:t>B</a:t>
            </a:r>
            <a:r>
              <a:rPr lang="en-GB" altLang="en-US" sz="4000" dirty="0">
                <a:solidFill>
                  <a:srgbClr val="FF0000"/>
                </a:solidFill>
              </a:rPr>
              <a:t>reathing</a:t>
            </a:r>
          </a:p>
          <a:p>
            <a:pPr>
              <a:lnSpc>
                <a:spcPct val="90000"/>
              </a:lnSpc>
            </a:pPr>
            <a:r>
              <a:rPr lang="en-US" altLang="en-US" sz="4000" dirty="0"/>
              <a:t>C</a:t>
            </a:r>
            <a:r>
              <a:rPr lang="en-US" altLang="en-US" sz="4000" dirty="0">
                <a:solidFill>
                  <a:srgbClr val="FF0000"/>
                </a:solidFill>
              </a:rPr>
              <a:t>ompressions</a:t>
            </a:r>
            <a:endParaRPr lang="en-GB" altLang="en-US" sz="4000" dirty="0"/>
          </a:p>
          <a:p>
            <a:endParaRPr lang="en-GB" sz="4000" dirty="0"/>
          </a:p>
        </p:txBody>
      </p:sp>
      <p:cxnSp>
        <p:nvCxnSpPr>
          <p:cNvPr id="6" name="Straight Arrow Connector 5"/>
          <p:cNvCxnSpPr/>
          <p:nvPr/>
        </p:nvCxnSpPr>
        <p:spPr>
          <a:xfrm flipV="1">
            <a:off x="870333" y="2423711"/>
            <a:ext cx="3591498" cy="220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085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3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9" grpId="0" build="p"/>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AB80F898-72BF-F944-99B3-C08F5DECA0AF}"/>
              </a:ext>
            </a:extLst>
          </p:cNvPr>
          <p:cNvSpPr>
            <a:spLocks noGrp="1"/>
          </p:cNvSpPr>
          <p:nvPr>
            <p:ph type="title"/>
          </p:nvPr>
        </p:nvSpPr>
        <p:spPr bwMode="auto">
          <a:xfrm>
            <a:off x="307975" y="1663700"/>
            <a:ext cx="8229600" cy="3624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n-US" sz="5400" dirty="0"/>
              <a:t>Watch the short clip on the next slide – what do you think about giving CPR?</a:t>
            </a:r>
          </a:p>
        </p:txBody>
      </p:sp>
      <p:sp>
        <p:nvSpPr>
          <p:cNvPr id="3075" name="AutoShape 2" descr="data:image/jpeg;base64,/9j/4AAQSkZJRgABAQAAAQABAAD/2wCEAAkGBggGEBUIBxIWFBIWERITERETFBYWFhUSGxsYFRgWHhkYJyYiFyMvHBoXHzAsJCovODg4Gh40NjArOCYrLCkBCQoKBQUFDQUFDSkYEhgpKSkpKSkpKSkpKSkpKSkpKSkpKSkpKSkpKSkpKSkpKSkpKSkpKSkpKSkpKSkpKSkpKf/AABEIAMUBAAMBIgACEQEDEQH/xAAcAAEBAQEAAwEBAAAAAAAAAAAACAcGAwQFAgH/xABJEAABAwIDBAMJDQcCBwAAAAABAAIDBBEFBiEHEjFBE1FhCCI1cXSRobPSGDI0UlRVcoGSlKPD0RQWI0JTk9MXwSQzYmOCwuH/xAAUAQEAAAAAAAAAAAAAAAAAAAAA/8QAFBEBAAAAAAAAAAAAAAAAAAAAAP/aAAwDAQACEQMRAD8A+Vtb2uYnVVUmC4BKYoInGOSSMlsksjTZ/f8AFrQQW6cbEkkEAZLLK+Y78pLieJJJJ+spLI6ZxkkNySST1k6lfhAREQEREBERARF0mVNn2YM5knCIbsBs6Z5DIwerePvj2NuexBzaLXB3N+PdHvmpp+k+J/E3fFv7v/quJzXs5zFk0dLi0P8ACvYTRkPjvwFyPe35bwCDmUREBERAREQEREBERAREQEREBERAREQfuKV8J34iWkcCDYj6wtU2T7XsRwqojwjHpXS00jmsbJI4ufC42a07x4svYEHhe44EHKF+mPdGQ9hsQbgjQg9aD8oiICIiAiIgIiIOt2Y5KOea9tFKbQsb0tQRx6MEDdHaSQOy5PJVhR0dPh8baWjY1kbBusYwBrWjqAHBYz3NNNCI6ypB7/fgYRcaMAe4adpJ+z41tiAvHUU0NWwwVLWvY4FrmOAc1wPEEHQheREEqbW8iNyRXblID+zTAyQX/l1s+O/PdJFuxzb63XDqgu6Sp43UdLUEd8KlzQeprmEkedrfMp9QEREBERAREQEREBERAREQEREBERAREQEREBERAREQEREGm7Bc1wYBXuoa127HUsbG0m1hM03jv1Xu5vjcFSyh0EjULYMj90BVYWwUeaWPnaAA2oZu9KB1OBsJPHcHrve6CgkWcDb9k4t396a9r7vQm9+rjb0rj8z7eq7HbYVkuB7HyODGyvDTKSTYNYxtw0nTUk8eA4oPm90HmqDGKuLBaI7wpg/pS03HTv3e87S0NH1uI4hZzSZVx3EBv0dJUSCxN2QSOFhodQOtUvs92Y4flGJtTWtbNXP7+aof35a86lrCeAB58TqTyA7hBENRTTUjjFUtcxw0LXAtI+o6heJWfmHLOFZphNFjETZGcr++afjNcNWnxKYNo2zmuyFPuvu+meT0E9uPPcdbg4Dz8RzADj0REBERAREQEREBERAREQEREBERAREQEREBERAREQEREBaTsBwuLEcXE0wv0MEkrfp3bED2+/PoWbLV+5x8Jz+RP9bCgoxERAXo43glDmGB+HYowPieLOafQQeRB1BC95EEmbRtnNdkKfddd9M8noJ7cee463BwHn4jmBx6tXGsFocwwPw7FGB8TxZzT6CDyIOoI4KW9o+ziuyFPuuu+meT0E9uPPcdbg4Dz8RzADjkREBERAREQEREBERAREQEREBERAREQEREBERAREQFq/c4+E5/In+thWULV+5x8Jz+RP8AWwoKMX4jnilLmRuBLSGvAIJa6wcAeo7padeRHWv2p7ztnrEciZlqKyhO9G5tMJ4CbNlZ0MfmcNbHl2gkEKERfJyxmfDs3UzcTwl+8x2hB0cx/NjhyI/Qi4IK+sgL0cawWhzDA/DsUYJInizmn0EHkQdQRwXvIgk3aPs4rsgz7rryUzyegntx57jrcHAefiOYHHK1cawWhzBA/DsTYJInizmn0EHkQdQRwUt7R9nFdkGexvJTPJ6Ce3HnuOtwcB5+I5gBxyIiAiIgIiICIiAiIgIiICIiAiIgIiICIiAiIgLV+5x8Jz+RP9bCsoWr9zj4Tn8if62FBRiljbh4cqfo0/qY1U6ljbh4cqfo0/qY0Hx8i56xHIlSKyhO8x1hPATZsrOrscNbHl2gkGqcsZnw7N1M3E8JfvMdo5p0cx/NjhyI/Qi4IKjJdJkbPOI5EqRW0B3mOsJ4CbNlZ1dhGtjy7QSCFfovk5XzRh2bqZuJ4S/eY7RzTo5j+bHDkR+hFwQV9ZAXpYzg1DmCB+HYmwSRPFnNPoIPIg6gjgvdRBJu0fZvXZBnsbyUzyegnt9e463BwHn4jmBxytbGcGocfgfh2KMEkTxZzT6CDxBB1BHBSBmzCqHBKyahwucVELHlrJQOPWL8HEcCRobXHFB8hERAREQEREBERAREQEREBERAREQEREBERAWr9zj4Tn8if62FZQtX7nHwnP5E/wBbCgoxSxtw8OVP0af1MaqdSxtw8OVP0af1MaDg0REHR5GzziORKkVtAd5jrCeAmzZWdR6iNbHl2gkGqcr5ow7N9M3E8JfvMOjmnR0b+bHDkR+hFwQVGa6PI+ecRyJUitoDvMNhPATZsrOo9RGtjy7QSCFgIvkZXzThub6ZuJ4U/eYdHNOj4382OHIj9CLggrjMbxyv2kTvy3lV5ZRsO7iGIN59cER/mJGhP+3vgY5jlftInflvKryyjYd3EMQbwI5wRH+YkaE/7e+zXbrglDl2ejw3C2BkTKOzWjr6R93E8yTqSqFwPA6HLkDMOwtgZEwWa0czzcTzJ4klYR3SPw+n8k/MegyJERAREQEREBERAREQEREBERAREQEREBERAWr9zj4Tn8if62FfayHsFw3EqZmI4/O55lYHNjp3s3GC54yDeEhtbhYA3GvFdTkDZLJkHEZa+mmEtO+mdG0OFpWuL43AG3euFmnUW8SDSVLG3Dw5U/Rp/Uxqp1LG3Dw5U/Rp/UxoODREQEREHQZLq681LMHpJ5IY6uWGmqOjdbeje9rT9difORwJvWmB4JQ5dgZh2FsDImCzWjn1knmTxJKkfIvhSh8upPWsVjhAU890j8Pp/JPzHqhlPPdI/D6fyT8x6DIkREBERAREQEREBERAREQEREBERARe5hOE12OTNoMMjdJK82axo1PMnsFtSStGp+51zVM0SSS0zCRcsdJIS3sJawjzEoMtRat7nHM/9ek+3N/jT3OOZ/69J9ub/Gg4zKGf8cyS/pMKk7wm74H3dE/xt5HtFj2qhMi7YMDzlu00h/Z6o2HQSEWef+2/g/xaHs5rE82bIcVydCKrEaimcXvDIoY3SulleSBZjSwX43OvVzIB+tlLYFjuONFVi7xSMOrWuYXTHxsuNz6zfsQUldSptpqIanG6l8Dg4DoWEtIID2xMa5unMOBBHIgha3VbKs1OhNPT49UnQ2Dw8X46F7ZN63n8SxbHdnGN5bqGUeOBsLJH7ratxc6nJN7EvaCRw4EX5kW1Qcqi1YdzlmY6iek+3N/jT3OOZ/69J9ub/GgylFq3uccz/wBek+3N/jXP5r2P5nylGauojbNEBd8tOXPDBYklwIDmgAG5tbtQfFyL4UofLqT1rFY4UcZF8KUPl1J61iscICnnukfh9P5J+Y9UMp57pH4fT+SfmPQZEiIgIiICIiAiIgIiICIiAiIgIi/rbX1QU/sUyZFlnD210zR+0VLWyvdxIiOsbOzvTvHtceoLQ146fowxvQW3d0btuG7bS31LyIC/j3NYC5xsALkngB1r+r4We3yR4XWuh98KOptbXXo3IOM2fU4z7XT53xIbzI5XU+GsNwI4m3vJbm47w16y/stqC4vY5HBHglJ+z8CyQuP/AFmR+96bj6l2iAvRxrBqPMEEmG4iwPikaWuafQQeRBsQeRAXvIgzrZZidVhctTkjFX78lG4GneSSX0jrFnXwDmacg4DktFWZO/hZvHQab2F/xLc++0v9lnmC01AX8exsgLXi4IsQdQQv6iCds15KjyhmSifRNDaeetpZYWjgx3TRiRgHIBxBAHAOaFRIWW7YZGQ12CySEADEWknqaHwElakEBTz3SHw+n8k/MeqGXzsSy5g+MuEuKUsEzgN1rpoY5CG8bAuBsLoIusllYv7h5W+b6T7rD7KfuHlb5vpPusPsoI6sllYv7h5W+b6T7rD7KfuHlb5vpPusPsoI6sllYv7h5W+b6T7rD7KfuHlb5vpPusPsoI5RVHnTY3l/MUDm4XDHS1AF4pImBjS74r2tsC09drjj1gzBUQSUr3QTCzmuLXDqcDYjzoPGiIgIiICIiAiIgqHYvnSmzLh8dA53/EU0bIpGHiWDvY3jrFgAeojXiCdCUVYPjVfl+ZtfhUjopW33Xt6joQQdCOwruGbfM5NAaXwmwAuYW3PbpYeZBTq8VVTRVjHU1Q0OY9rmPaeDmkWI8xIU0/6/Zx+ND/ZH6p/r9nH40P8AZH6oNL2VVhyjNPkTFyWyxzSS0Tn2Anp3a3byJ0LrdrvilagpIzFtLxvM7o6iu6Js0Tg6Koij6OVlrmwe03tc3su8yx3RlRSsbT5jpzKRYGeJwa5w6zGe9J8RHiQb2vXxHEKbCYn1tc8MjjYXveeAaNSdOP1LKqrukcCY0mkpahz+TX9Exp/8g5xHmWY522s4xnR7W1DWMpmPa9tKLljiDcdIdDJ6B2A6oNi2aUU+YK2rz3VNLG1FoaNjtD+zM3Rvkcr7jPrDuRC0lTDFt5zdA0RRGBrQAGtEAAAGgAAOgsv3/r9nH40P9kfqgptfxzmsG842A1JPUpl/1+zj8aH+yP1XyMx7Ws1ZniNFWzhsThZ7ImBgeOpxGpHZe3Yg97a5nsZqxESYc7+BTd5A5p0c4HedKCOtwFrcmtKo/K+YaTNNJFitCbtkYCRzY/8AmYe0G4/+EKMV9rLOcMayhJ0+CzOjvbfZxY+3xmHQ89eIvoQgslFOFP3ReaI7CaKmeANf4cjSe24fYeZex7pHHvktP+L7SCh0U8e6Rx75LT/i+0nukce+S0/4vtIKHRTx7pHHvktP+L7Se6Rx75LT/i+0godFPHukce+S0/4vtJ7pHHvktP8Ai+0goOonipWOnncGsa0uc5xsGtAuSSeAsoxzHiLMYrKjEIgQ2WpmlaDxAe9zwPMV1WcdseYM4xfsEu5DCf8AmMhBHSa3s5ziTbhoLdt1wiAiIgIvcxjDZcGqJcPqAQ6KV8br9bSRf0XXpoCIiAiIgIiICIiAiIgIiICIiAiIgIiICIiAiIgIiICIiAiIgIi9nDqGXE5o6KnF3ySMjaBrdziGj0lBRW1zZbhuYGSZgjeYqhjBvkAObKBZouNLECwuDwA0KnCePoXOj42cRfxGyIg8aIiAiIgIiICIiAiIgIiICIiAiIgIiICIiAiIgIiICIiAiIg8kEfTObHwu4C/jNlRmyLZbhuAtZj87zNO5pMRLd1sTSLGwubu4i9+B0A1JIg//9k=">
            <a:extLst>
              <a:ext uri="{FF2B5EF4-FFF2-40B4-BE49-F238E27FC236}">
                <a16:creationId xmlns:a16="http://schemas.microsoft.com/office/drawing/2014/main" id="{E8F1B03E-E867-E043-810D-61C75260C1E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pic>
        <p:nvPicPr>
          <p:cNvPr id="3076" name="Picture 4" descr="http://www.athletics.psu.edu/rec/nat/images/cpr_bw.gif">
            <a:extLst>
              <a:ext uri="{FF2B5EF4-FFF2-40B4-BE49-F238E27FC236}">
                <a16:creationId xmlns:a16="http://schemas.microsoft.com/office/drawing/2014/main" id="{845EB6B9-A235-2643-B544-880498C48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2658" y="4125005"/>
            <a:ext cx="3457805" cy="2666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2C4404A6-8B5D-AA48-8C93-5ADC3301B952}"/>
              </a:ext>
            </a:extLst>
          </p:cNvPr>
          <p:cNvSpPr>
            <a:spLocks noGrp="1"/>
          </p:cNvSpPr>
          <p:nvPr>
            <p:ph type="title"/>
          </p:nvPr>
        </p:nvSpPr>
        <p:spPr bwMode="auto">
          <a:xfrm>
            <a:off x="155575" y="49083"/>
            <a:ext cx="78867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r>
              <a:rPr lang="en-GB" altLang="en-US" sz="7200" dirty="0">
                <a:solidFill>
                  <a:schemeClr val="bg1"/>
                </a:solidFill>
              </a:rPr>
              <a:t>WATCH THE CLIP!</a:t>
            </a:r>
          </a:p>
        </p:txBody>
      </p:sp>
      <p:sp>
        <p:nvSpPr>
          <p:cNvPr id="14339" name="Content Placeholder 2">
            <a:extLst>
              <a:ext uri="{FF2B5EF4-FFF2-40B4-BE49-F238E27FC236}">
                <a16:creationId xmlns:a16="http://schemas.microsoft.com/office/drawing/2014/main" id="{AFC4BCC3-CFFD-1447-B7D4-BA92775CAB61}"/>
              </a:ext>
            </a:extLst>
          </p:cNvPr>
          <p:cNvSpPr>
            <a:spLocks noGrp="1"/>
          </p:cNvSpPr>
          <p:nvPr>
            <p:ph idx="1"/>
          </p:nvPr>
        </p:nvSpPr>
        <p:spPr bwMode="auto">
          <a:xfrm>
            <a:off x="241873" y="998297"/>
            <a:ext cx="7886700" cy="4351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Tx/>
              <a:buNone/>
            </a:pPr>
            <a:r>
              <a:rPr lang="en-GB" altLang="en-US" dirty="0">
                <a:solidFill>
                  <a:srgbClr val="FF7E79"/>
                </a:solidFill>
              </a:rPr>
              <a:t>Discuss…</a:t>
            </a:r>
          </a:p>
        </p:txBody>
      </p:sp>
      <p:sp>
        <p:nvSpPr>
          <p:cNvPr id="14340" name="AutoShape 2" descr="data:image/jpeg;base64,/9j/4AAQSkZJRgABAQAAAQABAAD/2wCEAAkGBhISERUTExQWFBUVFhgUGBgYGBcXGBgXFxcXFhgaGBgXGyYgGB0jGhcXHy8gIycpLCwsFR4xNTAqNSYrLCkBCQoKDgwOGg8PFyocHBwpKSkpKSkpKSkpKSwpKSwpKSkpKSkpKSwpKSkpKSkpKSkpKSksKSwsKSwsLCwpLCksKf/AABEIANUA7QMBIgACEQEDEQH/xAAcAAABBQEBAQAAAAAAAAAAAAAEAQIDBQYABwj/xABIEAABAgMFBQUGAgcFBwUAAAABAhEAAyEEBRIxQQZRYXGBEyKRofAHMkKxwdFS4RQjYnKS4vEVNEOTohYkM2OC0tMXU4Oywv/EABkBAAMBAQEAAAAAAAAAAAAAAAABAgMEBf/EACARAQEAAgICAwEBAAAAAAAAAAABAhESIQMxE0FRYSL/2gAMAwEAAhEDEQA/ALFG1JUpgsltxVxzHSJjf6VGkyaQ+aSoDfmSzZ0zpGpNyWbSTu+EcOPSGi47OASJCVVzZT6Owbjvjj+P+ujn/GRtl6gMypqnqVBZJ8HrTWLCVtBKKWLkUq9aDcS+msaJF2ygnuymHBAfe3eIJfkIVN1SX/4bVzKE/J366QTx2fZ3yb6Y68tpZUoYzOUx+HCv4au4JHCJLt2ys0xGIY1KZwHYZtQk0L78o1absshLYEJWAA2FgoFhr1gO2XFJljF2aQMvdSzb0kcNIfFPLaotl+FgACFHR6jI1O/84g/tpSh7qwWo6n1r8T6xr7Ps1Z1AESk1zcEV5EVrEdq2akqbElOVAB8mEHx/0c2ek25SU4h2hJailhhn+JVOfCETb1lDqOEgE91YzFD8XKkXsrZqzBu6luR6vu/OCVXJIHwILbv6Q+H9HOMWraMCuJRSASonGlgB+0oRjLommZOXPmElUxeu4l43+3FilIsU6YkpfCAnUupQTm/GPPLlGULjxi8butvd5duMaOxyaRQXdRo0lkNIzxdN/g6TJ0jpiBDJa6l6V5w9T5vGrEHPl5xS2yWCTF5alUiitWpiL00jzu85ZslsRaEaLCmyy94dR849Tl33JYKBVlSpybUPGB2os4UisbzYy65c+wWdbAkoY80qKfpGuPccufVTp2gSACVMDq5Z9x84lN8gEuS1Gwkl9+TtpnBp2fSHwpS+5WR5gZw+y2Qyk92TLBH4VMSOoLeMPVZ8oEl37L+JxzBB9c2h1ovSU4HafFoosUkHMio08onVOJmiWuS4NQ6nNedILk2eUl/1eHQuAIubTdKZNulmnbF3PxfDRvhbeIGm3mh2E1eurjhpqI0sywS3cpCugeBZ13SX7yGO8Bxn4wWCWKKy3unEoLmKAZwp36MNYmXfckANMWo73I5OPtBirnQFHuJLEgRH/ZMh+/KI8G/KFJdaO2AEbUyn7xUw1GI6bmrBkq8pEwYsZT+8rCfB4tZt2JQAZaQKU1ccngKVLtCVKOCWrEXcuGADM3rOHJYm2VbpClNvrWnhxhJUlWIOqlQzhIelCAmuesSlbBg7nvaOHzoXrwhxXR8nqHAz5es4D2etIfpurnDJrDJn6t8qQnaKcVBGrZk59IYjMOal2YEeO+kMkdpsSV+8A2oP0YwDb6SBhSGcppmKkNTL5VizlTgotRxVq68wIbPlPKL0Yq+ucKw5TLLLBlhIdmo7H824cImElktQfuhg/m0Q3d/w05UelBl4NpE/ZsVYR7zmrs/UsPCHIV9oJ1glkHEGDZlurke9nDk2bAkYe+kUwskULZV0h6FY0sWLUZwaji9YUTyxIKSwyFKgEjXWAMl7UbKgXXPUAHBQKBq9qinnHmlwyRgQcyW9eUFX7tlaLRYrRJmKxFRSSFZpwzEqdBDU7pDRQrtxl2aXhPfIHgXMRf8AUbyXDLt6TYQkKz6RdyrSkNXhHjVmvOeUviPAkhIB4ks/jCDai1pIGIkZd0OnJ6HI0rnlGc8em/ybe5pUCHBDQ4TBv84wmxd8qmBTkkuM97R20u1Qkd0viOQGZehhK02FotCTlFRalhiHjy1e2Fq1JCWNSKYQWJfgWiSTtHMPurxAs+v9IdwqJ5J6aK/EYpa+CSfIt5tGw9l/9wl0SRimguCCB2hNCKHlHnv6YZlnXvbXw+3nFtsztLNssiTKTXvlRSwchS3OInKjCm+NJ/mMssbnenrpIpr1ge223syl6hTuwDMAd5ryjpdpdmBOIO+gcOHc7oHXb8CgDmo0LCldXyi3MfeAdYKQBk2Q5cs4ntEuYoDvAGvvZKo+nCBrwd2UXOpPlw3QeQ5DKLltzF6ZNx4QBGCWZhiAcgu1cmIOXKHqWW+xr4nKFAAZOVKMKU3NQQ1SXYhSuaWL8cj6MMip+emXiNYSakEMWY06w9KGoywM3oz5wiJATk9d7lxvyz4QEhlWXCACcsmd23caGHgUyJ5V+RiZIGhDcBm9X9CIlq3glsi5HyMAOUxDPoBwfPNNB+cMMwO5moGgq+41GWT+s8Wu5JwJYUZy6gPJ4H/slb97CzOe+KCI2103SrwlS1EFacqgNm/Crwi72kmnaDTNj6PjGbl7Lu3fHo8IQ7LzKEMX1BEGxqNT+nJ/EktQE1NeWQz8oCVes3tFBODsxUOod5zVqght3OKRWy88igApmSBCjY6dhHe86QDS8kWqWGK1JYljkGPFn3ZwUi80k4cSCd7jIig+jxn5dwpyxh2r9Y7+wgXZSWDA1AZw41h7KxpzKBDGocZUFMsolCAxDMGbdQcYyw2bWMiPGvzgGZcNqKixBAyrX50hlp5ztTcirPa1hJolTNopKiFB+hfpBki4kTSAaFNARpFjtpdU2z4FqSGmAg1piTUeIPlwMR3faAhSDvSD5RlluR142ZWGS9gJYmOsGY6WZVdGPoMaRf2fZqVLlGXhAlk4i7Ek73L+UWlmtIUkb98R29Z7NRJyDxHLprxn4H2XsqZaphSGBJPlnA9quuXPnErD6Dh6eCtnFEpKobJP60jeXiV6QW3ZeUpKUzJeIIcJzYA55F2O40ionbBSVrMzDhJbKmXABvKNyFDWALxtoSkxWWTOYsUm5USsQTkz1rviG6bGVLSpqnugau4YePzi1tKwUKPTpDrisy5s0ISMOF1kuwDZV6jxitdQtyW16ZKsiQhKanAlIccA1W+UCW+0ypZHaOMRZ8JZ+eUUv9jTs8Z/iP3iSTcE1bpXMJFCUlRU+4kP4HhG23BpMq3JnIRMQywokU728aZwbKSGQwY4u6FMDlnicOKigivXckxFEFCGDMgYQ2ndFN+kC/2bax8a9+ZP9IRtMWZ+4kO9BR97n4uGsIi0oIooOTqCATyBpujKzZNqwkFSmOld79IGk3bNo2L5Q9jTZzVMWSw0YKYuKtUfI0jkKJA7uFQfQKFM8RGvCKMSbU2dd7AlwGzIhh/S0hXeUcW+vg+sPZaaSUBlrpQDLlRo5Mx9SOjeDiM12lrwhJy5B/FokstrtiEsDTiAYNlpo8KM8IJqPyENBH4NWzA5QmOjnfy6gnOFWkAvUPqK0zD9YAkSoZYfkflCE0yYneRnlm/KGpUk1FRkcx4Q4p67vW+GRlmsoAzUeBLj10h5szOQWeusK3TmH4ZwmKpzBLPUt06DygBvdOZD8zlw9b4YmzSgolkuQ2Yy6xKw1Gu4jz6Q0ozofJvXlAEMyzS3Bwmm4Hq7UPWJBLlnJn8+oziVMwZHE/EARyV8C29w3lCCk2suZNosk2WlIWvDiQKPjFQ3mOLx5cgKASDmkMxpUb+Oce0Gm5n+vqseRXqjBapiDpMUOhJbyPnE5zpv4b3pdXNa3AeJ7+tREosHapbcM4qbvBDc4uJ8xIFWrHK71VsrtbJKCMTHUGhpzjrHtBLnWnDLJJoxYtq5BgedsxJmErMty+7SLy77KiSWCQlwPlF6La0mWju1jNXhPUtTDKLqfaAQaxS4qKPTyeIpgLSpkEHf5Rs9jLlSmSmYQcS6gufd+EUzDV6xmbhk9rapaP2wTySMR8hHpIszNVyNcvIR04T7cPmy10UWcMwrzrQ8CKxGbOl8QZLa7q+DU+cEOfVfW6GzUPn5U8Y0c20Zkr1UX3089CN0MmymNanLMP0emkSmXoeI3t4+uGcNw6Enm/Woy10gGwxsgOur0pnyNYjMpnDlhwccqVg4SRmKVcij+vOJpcgZ1yaoELStqqVIIIKkU/eUQ++pbyg0y9zAdfoYLw9R4twp+cQhYzJDGg+Tf1EGi2DWQ5o/QGvjTxhSpG4DmknzEFWlJAy8SemUAWe1hTuRQt7qqeA3iAbWolmpoA1KueYO7hCoCSGZt4YNAQs2H3VFIbSoPQu3RomUjXWAJ5gCQScs9TvyHL0Y5Chvpo/5ZQ2XOOobjnCl4ZOY7yRx05QoWeA3xyV+qwgVSpZzuHhAHAFiHPB8vAiHCaCC/dahhDi0yhpnpObPlANnKlB83Gf5ikJhG/kyj0oCxEI6d55QxU9KQ+nj4QrYerfpIF0yHR/rw+UeZe0qy4LQiaCnFMTUA17hAxYdzEB8nEeifpYLnQVjxnby77xn29M+VZ5qwBgASHTgxZOKVd33xNsvTXHDLG7o66rUFa739es4ItFmmr/xQgDJkYvmRFdKuO1SP1i5MxKGcmhw/vYSW+UXNkmhQd6RzXp342UNZbHOlkrFvUCdClOHd7pFIINimVa2LmYs8SUKBPBgGHIxZS7sSqrs+4PEc27gj3SPlD3dL3FfIkzEmszGniACPDOArbbglwDmXgu1TyHSK6c8ogXsbbVIVMTJ7xDpSpaEk9CadWhSbRlfxf8As6sCu9aSGFUJ45Yj9H5xvCX0/LrGL9ndmtVmkCTaZagA6sRKSy1EqUM6gkvTJo1654AjpmUjz88MsrvSRXPxhQfX2hqFuPX1jk8vCL2xss9nOYaT6rHEev6QhfgfXOkAcJ7UYPxqIjXjNcZbcKeDCJGcMR6+kKQw3esi8A2gsi3T8QIUSz8SR84mUjOgrwzh6cv6+jCQDYSdMAAFQx4nlUQ+TKSl3JJJct+USKAPSOZsmHrjAEwHHqIV2GcNKj11r9fCOKsudd/5wAgY6cK1hwEcRCiA3Hwjk7jl61eB7dbpcpOKYpvEk8ANekZW8duVB+zQABqqp8BQRNykXjhll6jYqWBmfpA1otQbuh+JjL3Zek2cca1PuYMADwHziznTiEE7gYyvk36dOHgnvJJZ56nLkly8TzZoIMA2GdiQlR1APjD7VMOCmqkjoVARm6EyElqZGJETAkMYiVNCWcgQJbATOl7u94gUhehO1jMPdIbMN4x5dfUs2WaUgslXeTy1T0+0ejz70lpmJlKJxKDihI13ZZGPOvbAgokompJ99KQRUMQrPgfpFSbqbetipG1ACaVyiK37RggVz+ceTJvyaNR4Qi77mnURp8dZ/NHtex1nE6YZhrgNP3sz4A+cehGuceeeyhD2SWsklwpz+12ivsI2ki+ZalqlpxKUj3gEmjFqu2sRIve5sYJoVTdnDFS4HslJs06HC3hWHSLylTSpKJiVlNFBKgSnPMA0yPhC9nehaZ7BoimTziBgayKOEvmFFPgWB6isR3rNKUgjQj5gQQtS9LYr1/rAwvaU5T2gBFGND4HPpEClFozd9WZRJIzGfLLyi/ksZZeDH6bSXMCg4II4V8wWiQen+8eeWZS0MUqKTvBMXlk2uKQ01JLfElg/MH6eEVj5JWGXhsaduEISHzrxEV9137LnuEEgjMH1lFjijXe2OtOJ9NDcPqv3hSjXprCEHf4wA4k7x1jsR18833bhl5QAm9tMCiOg9VeEN57kqHFhpzOULZ6WL9YwG3G1kxE0yJaikIYKIoSrM13DdzjUWzaFEtBWpC2SPVXjy+dak2ibMmiUpWNZU5NHJyGUTnemnjx7E2W9sbY1EniXiyVLQUussijncHgOyXSD/hKT1+rxPel3EWaaxoEFR5Cp8gY5b3XZJ0vbGoBExSG7oJA07oypyiWy3p2stnBxCaCUg4e6ThZWRpuJjI7FXmezVLUXYkPwV6Mau7LAiTKQhBVhRiIcgnvO4NA4qaco00rd6A37bwmyygCRjUlAwkg+6WFOnjFzLmKTIwqYKQUuAXo6SC5Z+7R2zSYqbqUhTBQSooKgMQBYgkUfLKLO3Tx2ag9GPyMLc1o9XapvWYsXghKAAVSycRDh2WKjoKnhQxcJU8yTmzHOh91q8Xh6baCkt9Yp7zvgS1y3OZI/0n7Qsr1BjLsVbbFN/Tkz6GWEYWB7zsWJBYZqOsUu39lXNsMyWlLrLKCRXJQUwfcBFnN2rlEe8H56wBYLabQpRFQnwc/X7QXL7HDUsrwYpaFSHoBG+9omy2Am1Sx3VH9YNyj8XU58ecB+ze4hPtXaKDoksrms+74MT0EdMznHk4+F3p6h7PbEqz2SVKmMFJBJG4qJU3MPFrdFyqRaZ89agUzFOhIKnTUmuQOcVd53iJKwo0CqP+0Bl64wVK2xkAMVJDjeI55l+uu49QfPtKkKnFAK1YQUpGqmIA8YB2Vu+ZJloVMDKmFRWGqCcnL5Ol/+s74r7v2hlzbQtIUKITrvK4vZtuAS+J4JRlDLxvUyxNUGopNTkARmajcB1hhvJM2zdoCFJLsRqHYFtDvByIgaxkTUzC+ahnUFkgEEPUNpAaLImzSexSX7z9VKGQ3faD6H3F1Ov+WJglKC0qZw6XBG90ksKHNoq9ob0EpSAPemHABxLD6+UVirar+0lUOFMkVLsVOHAehzjO7UX4Ra0KDK7IpYHJ1EZ8GaK1votzW2snrw84pLZbV1cMIubqvWVaZKZ0vJWY1SrVJ5Q22SZtOzwn94s3kYxnV7L36V2zV7mXapRdsSghW5lMK/OPVVrIySDvennHlU2x2kKGKSFDMKQQpiMj+IR6BZL8QqWhSiUqIBUMJLHUZb46sMo5PLLvayBL1/ibyrl5xGuUxoQN7gfWBlXxL0Wf4VN5CEF+y94/hX9o0Zdi0FZBcBLbmc+ED2m1BAxKVQDICpLsw3nOnCsdaVJlpUtR7oDl38G36Ri1W0qUVE1JP/AEg6DdGXkz4tcMOS0vS+jNSqXhGBQwkMDTnoeUVstKUAMANABAc62gZQKLe58o5bbl7dcxmPpcfpDlunWMpt1tj2KhZkd5mM7R3Hu8P6RfWKb8RyTX7R4xedsM2dMmEuVLUX5mnlGnhxlvaPJlqdNPdt89mrEMlDP5OPGNZZvaDKCGU7tujymRayniN32goXgjj4RvcNjHy9NVZdtZiJilBLgqUociX+8Pt+3U6ZLUlmcEeNIyJvBG8+EOl2tJLOa0FDnC4QfJf1ppW2k9KQnNtYrL52jmTykKc4S7Bzo0T2vZu1Sh35MwavhKh4peNdctwWdElOJAUopCiSSKkPpzhSRW8rGJu2yzJigwUBxLR63cFmTLkJCQw8ydSeP2jIz1ypc0hLANQboKkXwEiincgACpJ3ADWM89tcZNe2omWZE+XMQoOkkpI4ED10ip2ZuQWKSEO6lzS6t4LhP+kCLa6pKkS+/RaiVEbiaAcwB4vBNtsuOUUj3h3k/vDJ+By6xG/pGu9o74usTpRS+Y9GMN/6ermTGM5TfspT5kmLVO0mElCzhUmhSaEEaEQJK2uCH72unrdGmLS2KnaDY+0XcP0mRNK0sywWcDfShD+EZ87YWpiMdDy+kbxd8rtktcqSlUwqBD5IDgg4lGg0jDX9s3NsRT2qMSVfGiqX/CXAIPz0eLmr1WOe56Wdye0RcmWUqTiJLu8SXp7RlTVJKUEMQT0MY5Vql8YgVahonxiuER8ln23ls9pRmBhLIO8mkZO+L67QuMycROmTADkHiqXPJ4coYIqY6Z5eS5dPQPZfbC1oQTQBEwDiCpJ8R8o3SbZqNI879nYZFpVwQjzJ9c41qZ9Gjm8s/wBVt4/TQSbc2UG2e9OzIUAFB+8k8dx05xlpFqdMS/pbjy5xlNy9Ls29HkLlzEY0hBBpuY7j4xKJKPwJ6Ridn797FTn3FUUPkRy842zg1SaGoqG6NHZhnyjj8mFxrGbdX7/gpOVVUq+iTy15xmJdraUK1MBWq1FfeJcqU5J11iCzzWR1IH3jnv8Aq7dGM4zQxdpiOzTHPIwMJrxEu0hLk09CDR7W1+XqqTY5ikByThpo9PrHkzx6xZ5zyFK3V8K0jzW+7KJc9aU+64UOSgFAeflGvh+4z8n6BMIY6OjoYujaezW4wu1y5s0dxJJS+RmAOnwz6CM5dl1qmLSACSSAAMySaR7JJuIybJLQhscvvuNVu55jTlGPlz1NRrhhvutQYz0/YiUolpk1AOSQpLAbg4JaLqw2oTZaVjUDx3RPHNLY6GXl+zqyZqM1Z4rb/wCoEWt3bN2azl5UsBX4iSpXRSiSOkWkRzlMILlaWgwLq5QQhMRyJdOdYIQIRhbdc8id/wAWUhejkB+hziGRs1ZEVTZ5QO8pBPip4s4QmDYQKAAYUG4UAiovyXLVImIme4pJB5NmOIzHGLSeqK2fd3bqwFWFIAUqjvWg6t5HfCnsX08Ovu45lmUAr3VjEhW8cdxGv5iK2PcNu7ikGxKK1sUsUEsS7tkKsdem6PFJ1mKatTfpHbhnudubPHXpE8K8JB12XQucSU0SPeUch9zwi96Z622eylnwWMHWYvEfkOeUGKtFYWzyuzkS5Z+FOdIAmrrwHr1yMcl7u3T66Wcq1MIlFoisTMo8cZ7CFpW1xZZ+YjS7MbXJlIVLnOQkjAakscxnkDlz4RjLHPrEVotVc4ePVLKSztBPmsExF2vebhAyrRiQN4hs6YQeIh8StGdoIgtczEog5N4qoR9TEBm4hEC59ByYvmClRI9c4ei2s/8AaAIlKSQXUA1Ncqxm9qZRE99FIQofwgfMRJNmlanMFfpwUAmYhMwDJ8xyIyi8f83aL2zSUklgHJpFuLoCGcuvUaA7ukHypksKxS5SUHfUtyeg6QTYpQKnNdYeWf4McWx2B2dShPbrDrNE/sp38z6zjZs4Iir2fP6oRaiOW3ddEmlZcs3s5q5ByJxp6nvDxr1i7ikvxGHDOSKoL8xkR4RbyLQFpChUEQBKYGtBdhBBNIGkl18oAJSiHAQjwuKAOJiNa4cpcDzFwgjmzIq7Fb1kLUBRSyQae6kBI88R6wl+WtkBI95Zwj6+UcEhIAGQDQeh7Um1ditFoSEID1r3gKa5mM+jZOeEBJTLYAggqdy7sWDaxuCaxAsxXKjTzG13TJxEFKpagagcM6HKCE2kdyWgYUAinDjvJi92ou3F+sAY/Fx4xklggxtLyjGzi1d82gJSwNWAHWgisTOS7OWS1X946t8n4mK39MK/fL6V+kLNmJYMOG92g4ja2/SYjmT9BAEuYEhhp6qYeJsGhtYyrS0Dz7TWAVz4YkvDmJXIbelhmWecuTMoqWWO4jQjgQx6xFOtDl98epe0TZlFsQJ8pcvt0BiAoDtEDTNgoZje5G6PIJhKSUqBBFCDQjnF2Jl3EyprRBMmPDCqOhG4CHiECYeFAQGnlUrBljPeA1NTFYqeYLuVzMPGJsPb1W4F/qhFviinueksRZ44562LPl4kkb4rtn7TgKpCvhqn905eBp4RY4oqryklKhNTmip4p1HrdCC8nTGED2BT4jxiGZagqWCKuIddxZEMDyuE7SIFLjiuAJFrgebMhSqKi/LUQBLT7yyw4bz4ebQgDlrM6cZnwpdKXqNXPn5QdMJ/Z8/oIbZpAQkJGkOVAZhxcPP7RAvFvA5D7mCVmB564RKu1yndySPW5oyF5WHCSRVO/wC8ai8LSADFBbJzpjbBGShWmG441myOzsq22nsZhUgGWpQKSAXDaKDHlFre3senJcyJ0uaB8KnQrycHPhG2mO4wKZsOM2NWPZLeJyRL/wA1NOcHWP2L2tR/WTZMvexUstyYA+MPRWsIFPxMet7EezOX2HaWyWormMUoHwJG/wDaL1GjAZvFpst7MbNZFiapXbzB7pVhCEkapTVyOLtG0asVpFu1eLjlChSaVNKAc9YDt+x9hnt2kkLO9mP8QIIixTKQCCXfIOa8QHidmyg0W6xlr9kF3qqjtkP+FYI8FpMVUj2RWUqZUy0g7v1R1IDKAIMejEVpQ68ftHY3ph+33gG6x1k9lF3I94TphFTjWAPCWBHm+3V1SkW2ciSgIloSgAB88IUSXq7kx7wVA5gnUejpHi2283FbbWWyJT4JQj6GEqWseQGeDLhH631vgOZ7sEXPMabEX00+3qNgmUEWKVxRXXaQQIt0LjldAkKhgXVoaVwOJlYAEK+zWZXwq7yOWo6fIiLeSpktFdPSFLS4di44afWCjNhhOFwpmQOJsd2kATLmsDFJYx2kxU05VSnkMz1Pyh98WolpSc1luSdTE8tASkJGQDQBLCqyiPHHKmQgbMUGint1pg60TqRnrxtocp1MVBVPel4GsCSpuIc0nyrA1vmkg8jHWJbJQePzjokc9u2s9ncpK7dKSrJQmJ/0FQ+UevHZ+S+eXSPGNjJ/ZW6zE5KmlB5nu/ImPdsPrlFs8qBFxyRWo1piMKLjlnXjUEkQcFen+kSNlDTtVf2IgfHTgD9oYLmlGuI/wq+TUiympJ+1MuRiEpWMq8YCEAZ1z45bqGHDjXQmgr9IjVMUQWoWLYqh+jHnD5STQatvfpVuhgMhl7vXrhDcJ0POn5w5zqytDkzcePlC0+7eVNYCIXOvg4P2jwG+rRjXaF/jUpXjMV9I9/w9fn4jpHz5e6Snt30Xg8FEwKxUc7SFsMvEopcByA5yepHmBEalViSxSsWMH9n6xDTbV3JOmImy5eTnvZ5B3fw+cbJE2MjccvCxJKizOS7DcN0aeWuOazTogpS6QL2lYVaoDmzmhGMQupML20VtmnukPE5mwyGdrHTLSwcwGmZFTfl5u0ofFn+7r45QSCrC7O+pU5XxUSNyR98/CLCZNitstooAzMInXNgsCRc+OVNpAapsIubBoG2idGavOyE4lJOI16OcouLTNjO3vLxVi5NptVk5QwqALtR98OsSHlCBZqcKTB13j9VG7GDJs5UtKJozlz5UwfXzEfRAWTXKgLEaZjVo+eLQMVnUN5IHNLqHyj6IkWcpSkfhSK8QBp9Ypnkdg5da14gQiUDQhJeuh+TwoOQB8Nx+fSHLWQ1KszBn8T+UCTFrbn6fWGzZSVe9RsqjWJFAtr9/EeqwiidCNdfvADZYxFss/kTApteJL4Ru3ne7nXpHR0BphOV3g/uljQF/HKJnIo/hTMtHR0AKZpBCdXZ+fCMLefsqE5U5X6QU9pNMxuzdn0fGH5x0dAFaj2GpJ/vZ/wAkf+SCJHsSSh/97Jdv8IaP/wAyOjoStjF+zYWcD9eV/wDxhP8A+jFv/sIEpfttW9z+aOjozuMXMqj/ANjXKh2p7rfB/NA69gcTjtyKfg/mjo6FxiuVRytgMIbtyf8Ao/mhZmxDV7b/AEfzR0dD1CmVOOw9A07Mfg/mgCR7LAZhmKtJJU/+GKAZD346OhyQcqskez0Bv1x/g/miE7C5frjX9j+aOjoXGDlSWjYIJ/xiat7nAn8UQr2Jq3bafg4kfihI6DjByrpvs1BH94P+X/NAs/2TAt/vJr/yx/3x0dDkid0FavYmkj+9n/KH/kgqz+xlIlgfpRy/9of98dHRRbEXf7IkggqtBUkLEwp7MBx3gUvjpzjfWJlPmGyDkhusdHRSKktFnS4LVAJB3OGMQqs5CaKLE8zmdTnTf5R0dARws2AqLklRHkAKD1nDBNfT14R0dAb/2Q==">
            <a:extLst>
              <a:ext uri="{FF2B5EF4-FFF2-40B4-BE49-F238E27FC236}">
                <a16:creationId xmlns:a16="http://schemas.microsoft.com/office/drawing/2014/main" id="{FFF3B647-1CF7-5F44-BB76-B281EBB90621}"/>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pic>
        <p:nvPicPr>
          <p:cNvPr id="2" name="Online Media 1" descr="Vinnie Jones CPR to Stayin' Alive">
            <a:hlinkClick r:id="" action="ppaction://media"/>
            <a:extLst>
              <a:ext uri="{FF2B5EF4-FFF2-40B4-BE49-F238E27FC236}">
                <a16:creationId xmlns:a16="http://schemas.microsoft.com/office/drawing/2014/main" id="{A71BF0F1-37A1-424A-9DA5-06255D7FEB72}"/>
              </a:ext>
            </a:extLst>
          </p:cNvPr>
          <p:cNvPicPr>
            <a:picLocks noRot="1" noChangeAspect="1"/>
          </p:cNvPicPr>
          <p:nvPr>
            <a:videoFile r:link="rId1"/>
          </p:nvPr>
        </p:nvPicPr>
        <p:blipFill>
          <a:blip r:embed="rId3"/>
          <a:stretch>
            <a:fillRect/>
          </a:stretch>
        </p:blipFill>
        <p:spPr>
          <a:xfrm>
            <a:off x="69145" y="1652530"/>
            <a:ext cx="8910988" cy="50347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57912786-F6B7-FB46-B84A-EC83DBBAE22E}"/>
              </a:ext>
            </a:extLst>
          </p:cNvPr>
          <p:cNvSpPr txBox="1"/>
          <p:nvPr/>
        </p:nvSpPr>
        <p:spPr>
          <a:xfrm>
            <a:off x="172278" y="384313"/>
            <a:ext cx="5200463" cy="923330"/>
          </a:xfrm>
          <a:prstGeom prst="rect">
            <a:avLst/>
          </a:prstGeom>
          <a:noFill/>
        </p:spPr>
        <p:txBody>
          <a:bodyPr wrap="none" rtlCol="0">
            <a:spAutoFit/>
          </a:bodyPr>
          <a:lstStyle/>
          <a:p>
            <a:r>
              <a:rPr lang="en-US" sz="5400" b="1" dirty="0">
                <a:solidFill>
                  <a:schemeClr val="bg1"/>
                </a:solidFill>
              </a:rPr>
              <a:t>Random fact…</a:t>
            </a:r>
          </a:p>
        </p:txBody>
      </p:sp>
      <p:sp>
        <p:nvSpPr>
          <p:cNvPr id="2" name="TextBox 1">
            <a:extLst>
              <a:ext uri="{FF2B5EF4-FFF2-40B4-BE49-F238E27FC236}">
                <a16:creationId xmlns:a16="http://schemas.microsoft.com/office/drawing/2014/main" id="{0D9DEDB7-AE2A-5542-900B-3A9E41AF1BE0}"/>
              </a:ext>
            </a:extLst>
          </p:cNvPr>
          <p:cNvSpPr txBox="1"/>
          <p:nvPr/>
        </p:nvSpPr>
        <p:spPr>
          <a:xfrm>
            <a:off x="172278" y="1595021"/>
            <a:ext cx="8799444" cy="4524315"/>
          </a:xfrm>
          <a:prstGeom prst="rect">
            <a:avLst/>
          </a:prstGeom>
          <a:noFill/>
        </p:spPr>
        <p:txBody>
          <a:bodyPr wrap="square" rtlCol="0">
            <a:spAutoFit/>
          </a:bodyPr>
          <a:lstStyle/>
          <a:p>
            <a:r>
              <a:rPr lang="en-GB" sz="2400" dirty="0"/>
              <a:t>Below are average body temperatures based on age:</a:t>
            </a:r>
          </a:p>
          <a:p>
            <a:endParaRPr lang="en-GB" sz="2400" dirty="0"/>
          </a:p>
          <a:p>
            <a:r>
              <a:rPr lang="en-GB" sz="2400" b="1" dirty="0"/>
              <a:t>Babies and children.</a:t>
            </a:r>
            <a:r>
              <a:rPr lang="en-GB" sz="2400" dirty="0"/>
              <a:t> In babies and children, the average body temperature ranges from 97.9°F (36.6°C) to 99°F (37.2°C).</a:t>
            </a:r>
          </a:p>
          <a:p>
            <a:endParaRPr lang="en-GB" sz="2400" dirty="0"/>
          </a:p>
          <a:p>
            <a:r>
              <a:rPr lang="en-GB" sz="2400" b="1" dirty="0"/>
              <a:t>Adults.</a:t>
            </a:r>
            <a:r>
              <a:rPr lang="en-GB" sz="2400" dirty="0"/>
              <a:t> Among adults, the average body temperature ranges from 97°F (36.1°C) to 99°F (37.2°C).</a:t>
            </a:r>
          </a:p>
          <a:p>
            <a:endParaRPr lang="en-GB" sz="2400" dirty="0"/>
          </a:p>
          <a:p>
            <a:r>
              <a:rPr lang="en-GB" sz="2400" b="1" dirty="0"/>
              <a:t>Adults over age 65.</a:t>
            </a:r>
            <a:r>
              <a:rPr lang="en-GB" sz="2400" dirty="0"/>
              <a:t> In older adults, the average body temperature is lower than 98.6°F (37°C).</a:t>
            </a:r>
          </a:p>
          <a:p>
            <a:endParaRPr lang="en-US" sz="2400" dirty="0"/>
          </a:p>
        </p:txBody>
      </p:sp>
    </p:spTree>
    <p:extLst>
      <p:ext uri="{BB962C8B-B14F-4D97-AF65-F5344CB8AC3E}">
        <p14:creationId xmlns:p14="http://schemas.microsoft.com/office/powerpoint/2010/main" val="2421077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E96CBCF-518F-DB4D-A4A8-661EC977B072}"/>
              </a:ext>
            </a:extLst>
          </p:cNvPr>
          <p:cNvSpPr/>
          <p:nvPr/>
        </p:nvSpPr>
        <p:spPr>
          <a:xfrm>
            <a:off x="377686" y="1690660"/>
            <a:ext cx="8388627" cy="3785652"/>
          </a:xfrm>
          <a:prstGeom prst="rect">
            <a:avLst/>
          </a:prstGeom>
        </p:spPr>
        <p:txBody>
          <a:bodyPr wrap="square">
            <a:spAutoFit/>
          </a:bodyPr>
          <a:lstStyle/>
          <a:p>
            <a:endParaRPr lang="en-GB" sz="2400" b="1" dirty="0">
              <a:solidFill>
                <a:srgbClr val="231F20"/>
              </a:solidFill>
              <a:latin typeface="+mj-lt"/>
            </a:endParaRPr>
          </a:p>
          <a:p>
            <a:r>
              <a:rPr lang="en-GB" sz="2400" dirty="0">
                <a:solidFill>
                  <a:srgbClr val="231F20"/>
                </a:solidFill>
                <a:latin typeface="+mj-lt"/>
              </a:rPr>
              <a:t>A higher-than-normal thermometer reading can be a sign of a fever.</a:t>
            </a:r>
          </a:p>
          <a:p>
            <a:endParaRPr lang="en-GB" sz="2400" dirty="0">
              <a:solidFill>
                <a:srgbClr val="231F20"/>
              </a:solidFill>
              <a:latin typeface="+mj-lt"/>
            </a:endParaRPr>
          </a:p>
          <a:p>
            <a:r>
              <a:rPr lang="en-GB" sz="2400" dirty="0">
                <a:solidFill>
                  <a:srgbClr val="231F20"/>
                </a:solidFill>
                <a:latin typeface="+mj-lt"/>
              </a:rPr>
              <a:t>Among </a:t>
            </a:r>
            <a:r>
              <a:rPr lang="en-GB" sz="2400" dirty="0">
                <a:solidFill>
                  <a:srgbClr val="01ADB9"/>
                </a:solidFill>
                <a:latin typeface="+mj-lt"/>
                <a:hlinkClick r:id="rId3"/>
              </a:rPr>
              <a:t>babies</a:t>
            </a:r>
            <a:r>
              <a:rPr lang="en-GB" sz="2400" dirty="0">
                <a:solidFill>
                  <a:srgbClr val="231F20"/>
                </a:solidFill>
                <a:latin typeface="+mj-lt"/>
              </a:rPr>
              <a:t>, children, and adults, the following thermometer readings are generally a sign of a fever:</a:t>
            </a:r>
          </a:p>
          <a:p>
            <a:endParaRPr lang="en-GB" sz="2400" dirty="0">
              <a:solidFill>
                <a:srgbClr val="231F20"/>
              </a:solidFill>
              <a:latin typeface="+mj-lt"/>
            </a:endParaRPr>
          </a:p>
          <a:p>
            <a:pPr>
              <a:buFont typeface="Arial" panose="020B0604020202020204" pitchFamily="34" charset="0"/>
              <a:buChar char="•"/>
            </a:pPr>
            <a:r>
              <a:rPr lang="en-GB" sz="2400" dirty="0">
                <a:solidFill>
                  <a:srgbClr val="231F20"/>
                </a:solidFill>
                <a:latin typeface="+mj-lt"/>
              </a:rPr>
              <a:t>rectal or ear readings: 100.4°F (38°C) or higher</a:t>
            </a:r>
          </a:p>
          <a:p>
            <a:pPr>
              <a:buFont typeface="Arial" panose="020B0604020202020204" pitchFamily="34" charset="0"/>
              <a:buChar char="•"/>
            </a:pPr>
            <a:r>
              <a:rPr lang="en-GB" sz="2400" dirty="0">
                <a:solidFill>
                  <a:srgbClr val="231F20"/>
                </a:solidFill>
                <a:latin typeface="+mj-lt"/>
              </a:rPr>
              <a:t>mouth readings: 100°F (37.8°C) or higher</a:t>
            </a:r>
          </a:p>
          <a:p>
            <a:pPr>
              <a:buFont typeface="Arial" panose="020B0604020202020204" pitchFamily="34" charset="0"/>
              <a:buChar char="•"/>
            </a:pPr>
            <a:r>
              <a:rPr lang="en-GB" sz="2400" dirty="0">
                <a:solidFill>
                  <a:srgbClr val="231F20"/>
                </a:solidFill>
                <a:latin typeface="+mj-lt"/>
              </a:rPr>
              <a:t>armpit readings: 99°F (37.2°C) or higher</a:t>
            </a:r>
            <a:endParaRPr lang="en-GB" sz="2400" b="0" i="0" u="none" strike="noStrike" dirty="0">
              <a:solidFill>
                <a:srgbClr val="231F20"/>
              </a:solidFill>
              <a:effectLst/>
              <a:latin typeface="+mj-lt"/>
            </a:endParaRPr>
          </a:p>
        </p:txBody>
      </p:sp>
      <p:sp>
        <p:nvSpPr>
          <p:cNvPr id="6" name="TextBox 5">
            <a:extLst>
              <a:ext uri="{FF2B5EF4-FFF2-40B4-BE49-F238E27FC236}">
                <a16:creationId xmlns:a16="http://schemas.microsoft.com/office/drawing/2014/main" id="{CC45EA3F-DE21-8A4D-8EDC-45BC881D9A0B}"/>
              </a:ext>
            </a:extLst>
          </p:cNvPr>
          <p:cNvSpPr txBox="1"/>
          <p:nvPr/>
        </p:nvSpPr>
        <p:spPr>
          <a:xfrm>
            <a:off x="689113" y="490331"/>
            <a:ext cx="8066632" cy="1200329"/>
          </a:xfrm>
          <a:prstGeom prst="rect">
            <a:avLst/>
          </a:prstGeom>
          <a:noFill/>
        </p:spPr>
        <p:txBody>
          <a:bodyPr wrap="none" rtlCol="0">
            <a:spAutoFit/>
          </a:bodyPr>
          <a:lstStyle/>
          <a:p>
            <a:r>
              <a:rPr lang="en-GB" sz="3600" dirty="0">
                <a:solidFill>
                  <a:schemeClr val="bg1"/>
                </a:solidFill>
              </a:rPr>
              <a:t>What are the symptoms of a fever?</a:t>
            </a:r>
          </a:p>
          <a:p>
            <a:endParaRPr lang="en-US" sz="3600" dirty="0">
              <a:solidFill>
                <a:schemeClr val="bg1"/>
              </a:solidFill>
            </a:endParaRPr>
          </a:p>
        </p:txBody>
      </p:sp>
    </p:spTree>
    <p:extLst>
      <p:ext uri="{BB962C8B-B14F-4D97-AF65-F5344CB8AC3E}">
        <p14:creationId xmlns:p14="http://schemas.microsoft.com/office/powerpoint/2010/main" val="1761835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7">
            <a:extLst>
              <a:ext uri="{FF2B5EF4-FFF2-40B4-BE49-F238E27FC236}">
                <a16:creationId xmlns:a16="http://schemas.microsoft.com/office/drawing/2014/main" id="{3A2134C1-8BE6-40B1-A51C-CD446299DFCC}"/>
              </a:ext>
            </a:extLst>
          </p:cNvPr>
          <p:cNvSpPr txBox="1">
            <a:spLocks noChangeArrowheads="1"/>
          </p:cNvSpPr>
          <p:nvPr/>
        </p:nvSpPr>
        <p:spPr bwMode="auto">
          <a:xfrm>
            <a:off x="0" y="0"/>
            <a:ext cx="9143999" cy="3969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632" b="1" u="sng" dirty="0">
                <a:latin typeface="Century Gothic" panose="020B0502020202020204" pitchFamily="34" charset="0"/>
              </a:rPr>
              <a:t>Task: Personal safety match up:</a:t>
            </a:r>
          </a:p>
          <a:p>
            <a:pPr eaLnBrk="1" hangingPunct="1">
              <a:spcBef>
                <a:spcPct val="0"/>
              </a:spcBef>
              <a:buFontTx/>
              <a:buNone/>
            </a:pPr>
            <a:endParaRPr lang="en-GB" altLang="en-US" sz="1880" dirty="0">
              <a:latin typeface="Century Gothic" panose="020B0502020202020204" pitchFamily="34" charset="0"/>
            </a:endParaRPr>
          </a:p>
          <a:p>
            <a:pPr eaLnBrk="1" hangingPunct="1">
              <a:spcBef>
                <a:spcPct val="0"/>
              </a:spcBef>
              <a:buFontTx/>
              <a:buNone/>
            </a:pPr>
            <a:r>
              <a:rPr lang="en-GB" altLang="en-US" sz="1880" dirty="0">
                <a:latin typeface="Century Gothic" panose="020B0502020202020204" pitchFamily="34" charset="0"/>
              </a:rPr>
              <a:t>In your pairs you have been given a list of essential personal safety advice and the reasons why this is good advice.</a:t>
            </a:r>
          </a:p>
          <a:p>
            <a:pPr eaLnBrk="1" hangingPunct="1">
              <a:spcBef>
                <a:spcPct val="0"/>
              </a:spcBef>
              <a:buFontTx/>
              <a:buNone/>
            </a:pPr>
            <a:endParaRPr lang="en-GB" altLang="en-US" sz="1880" dirty="0">
              <a:solidFill>
                <a:srgbClr val="00B050"/>
              </a:solidFill>
              <a:latin typeface="Century Gothic" panose="020B0502020202020204" pitchFamily="34" charset="0"/>
            </a:endParaRPr>
          </a:p>
          <a:p>
            <a:pPr eaLnBrk="1" hangingPunct="1">
              <a:spcBef>
                <a:spcPct val="0"/>
              </a:spcBef>
              <a:buFontTx/>
              <a:buNone/>
            </a:pPr>
            <a:r>
              <a:rPr lang="en-GB" altLang="en-US" sz="1880" dirty="0">
                <a:solidFill>
                  <a:srgbClr val="FF0000"/>
                </a:solidFill>
                <a:latin typeface="Century Gothic" panose="020B0502020202020204" pitchFamily="34" charset="0"/>
              </a:rPr>
              <a:t>Challenge: </a:t>
            </a:r>
            <a:r>
              <a:rPr lang="en-GB" altLang="en-US" sz="1880" dirty="0">
                <a:latin typeface="Century Gothic" panose="020B0502020202020204" pitchFamily="34" charset="0"/>
              </a:rPr>
              <a:t>Match them all up correctly.</a:t>
            </a:r>
          </a:p>
          <a:p>
            <a:pPr eaLnBrk="1" hangingPunct="1">
              <a:spcBef>
                <a:spcPct val="0"/>
              </a:spcBef>
              <a:buFontTx/>
              <a:buNone/>
            </a:pPr>
            <a:r>
              <a:rPr lang="en-GB" altLang="en-US" sz="1880" dirty="0">
                <a:solidFill>
                  <a:srgbClr val="CC6600"/>
                </a:solidFill>
                <a:latin typeface="Century Gothic" panose="020B0502020202020204" pitchFamily="34" charset="0"/>
              </a:rPr>
              <a:t>More challenging: </a:t>
            </a:r>
            <a:r>
              <a:rPr lang="en-GB" altLang="en-US" sz="1880" dirty="0">
                <a:latin typeface="Century Gothic" panose="020B0502020202020204" pitchFamily="34" charset="0"/>
              </a:rPr>
              <a:t>Pick your top three pieces of advice. Explain why you think these are the most important.</a:t>
            </a:r>
          </a:p>
          <a:p>
            <a:pPr eaLnBrk="1" hangingPunct="1">
              <a:spcBef>
                <a:spcPct val="0"/>
              </a:spcBef>
              <a:buFontTx/>
              <a:buNone/>
            </a:pPr>
            <a:r>
              <a:rPr lang="en-GB" altLang="en-US" sz="1880" dirty="0">
                <a:solidFill>
                  <a:srgbClr val="00B050"/>
                </a:solidFill>
                <a:latin typeface="Century Gothic" panose="020B0502020202020204" pitchFamily="34" charset="0"/>
              </a:rPr>
              <a:t>Mega challenging:</a:t>
            </a:r>
          </a:p>
          <a:p>
            <a:pPr eaLnBrk="1" hangingPunct="1">
              <a:spcBef>
                <a:spcPct val="0"/>
              </a:spcBef>
              <a:buFontTx/>
              <a:buNone/>
            </a:pPr>
            <a:r>
              <a:rPr lang="en-GB" altLang="en-US" sz="1880" dirty="0">
                <a:latin typeface="Century Gothic" panose="020B0502020202020204" pitchFamily="34" charset="0"/>
              </a:rPr>
              <a:t>In your pairs, create four</a:t>
            </a:r>
          </a:p>
          <a:p>
            <a:pPr eaLnBrk="1" hangingPunct="1">
              <a:spcBef>
                <a:spcPct val="0"/>
              </a:spcBef>
              <a:buFontTx/>
              <a:buNone/>
            </a:pPr>
            <a:r>
              <a:rPr lang="en-GB" altLang="en-US" sz="1880" dirty="0">
                <a:latin typeface="Century Gothic" panose="020B0502020202020204" pitchFamily="34" charset="0"/>
              </a:rPr>
              <a:t>more personal safety </a:t>
            </a:r>
          </a:p>
          <a:p>
            <a:pPr eaLnBrk="1" hangingPunct="1">
              <a:spcBef>
                <a:spcPct val="0"/>
              </a:spcBef>
              <a:buFontTx/>
              <a:buNone/>
            </a:pPr>
            <a:r>
              <a:rPr lang="en-GB" altLang="en-US" sz="1880" dirty="0">
                <a:latin typeface="Century Gothic" panose="020B0502020202020204" pitchFamily="34" charset="0"/>
              </a:rPr>
              <a:t>match ups for another pair</a:t>
            </a:r>
          </a:p>
          <a:p>
            <a:pPr eaLnBrk="1" hangingPunct="1">
              <a:spcBef>
                <a:spcPct val="0"/>
              </a:spcBef>
              <a:buFontTx/>
              <a:buNone/>
            </a:pPr>
            <a:r>
              <a:rPr lang="en-GB" altLang="en-US" sz="1880" dirty="0">
                <a:latin typeface="Century Gothic" panose="020B0502020202020204" pitchFamily="34" charset="0"/>
              </a:rPr>
              <a:t>to answer.</a:t>
            </a:r>
          </a:p>
        </p:txBody>
      </p:sp>
      <p:pic>
        <p:nvPicPr>
          <p:cNvPr id="6147" name="Picture 1">
            <a:extLst>
              <a:ext uri="{FF2B5EF4-FFF2-40B4-BE49-F238E27FC236}">
                <a16:creationId xmlns:a16="http://schemas.microsoft.com/office/drawing/2014/main" id="{BDBDEF2E-653F-4A8E-9F5A-9B5009E00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8332" y="4353382"/>
            <a:ext cx="1648844" cy="164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3">
            <a:extLst>
              <a:ext uri="{FF2B5EF4-FFF2-40B4-BE49-F238E27FC236}">
                <a16:creationId xmlns:a16="http://schemas.microsoft.com/office/drawing/2014/main" id="{34D0635B-29E2-451F-8568-A1ABF98719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8562" y="2276117"/>
            <a:ext cx="4664051" cy="4581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CBDE3-34A4-4DC9-876D-AB22017C0E33}"/>
              </a:ext>
            </a:extLst>
          </p:cNvPr>
          <p:cNvSpPr/>
          <p:nvPr/>
        </p:nvSpPr>
        <p:spPr>
          <a:xfrm>
            <a:off x="0" y="0"/>
            <a:ext cx="9144000" cy="619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entury Gothic" panose="020B0502020202020204" pitchFamily="34" charset="0"/>
            </a:endParaRPr>
          </a:p>
        </p:txBody>
      </p:sp>
      <p:graphicFrame>
        <p:nvGraphicFramePr>
          <p:cNvPr id="3" name="Table 2">
            <a:extLst>
              <a:ext uri="{FF2B5EF4-FFF2-40B4-BE49-F238E27FC236}">
                <a16:creationId xmlns:a16="http://schemas.microsoft.com/office/drawing/2014/main" id="{AAA32A24-D948-4240-AC9D-2DAD44755B78}"/>
              </a:ext>
            </a:extLst>
          </p:cNvPr>
          <p:cNvGraphicFramePr>
            <a:graphicFrameLocks noGrp="1"/>
          </p:cNvGraphicFramePr>
          <p:nvPr>
            <p:extLst>
              <p:ext uri="{D42A27DB-BD31-4B8C-83A1-F6EECF244321}">
                <p14:modId xmlns:p14="http://schemas.microsoft.com/office/powerpoint/2010/main" val="482192946"/>
              </p:ext>
            </p:extLst>
          </p:nvPr>
        </p:nvGraphicFramePr>
        <p:xfrm>
          <a:off x="0" y="111913"/>
          <a:ext cx="9144000" cy="6637594"/>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658970">
                <a:tc>
                  <a:txBody>
                    <a:bodyPr/>
                    <a:lstStyle/>
                    <a:p>
                      <a:r>
                        <a:rPr lang="en-GB" sz="1900" dirty="0">
                          <a:solidFill>
                            <a:schemeClr val="tx1"/>
                          </a:solidFill>
                          <a:latin typeface="Century Gothic" panose="020B0502020202020204" pitchFamily="34" charset="0"/>
                        </a:rPr>
                        <a:t>Personal safety advice:</a:t>
                      </a:r>
                    </a:p>
                  </a:txBody>
                  <a:tcPr marL="85944" marR="85944" marT="42976" marB="42976"/>
                </a:tc>
                <a:tc>
                  <a:txBody>
                    <a:bodyPr/>
                    <a:lstStyle/>
                    <a:p>
                      <a:r>
                        <a:rPr lang="en-GB" sz="1900" dirty="0">
                          <a:solidFill>
                            <a:schemeClr val="tx1"/>
                          </a:solidFill>
                          <a:latin typeface="Century Gothic" panose="020B0502020202020204" pitchFamily="34" charset="0"/>
                        </a:rPr>
                        <a:t>Why we need it or need to know it:</a:t>
                      </a:r>
                    </a:p>
                  </a:txBody>
                  <a:tcPr marL="85944" marR="85944" marT="42976" marB="42976"/>
                </a:tc>
                <a:extLst>
                  <a:ext uri="{0D108BD9-81ED-4DB2-BD59-A6C34878D82A}">
                    <a16:rowId xmlns:a16="http://schemas.microsoft.com/office/drawing/2014/main" val="10000"/>
                  </a:ext>
                </a:extLst>
              </a:tr>
              <a:tr h="573018">
                <a:tc>
                  <a:txBody>
                    <a:bodyPr/>
                    <a:lstStyle/>
                    <a:p>
                      <a:r>
                        <a:rPr lang="en-GB" sz="1600" dirty="0">
                          <a:latin typeface="Century Gothic" panose="020B0502020202020204" pitchFamily="34" charset="0"/>
                        </a:rPr>
                        <a:t>If you are out, never leave a drink unattended.</a:t>
                      </a:r>
                    </a:p>
                  </a:txBody>
                  <a:tcPr marL="85944" marR="85944" marT="42976" marB="4297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Century Gothic" panose="020B0502020202020204" pitchFamily="34" charset="0"/>
                        </a:rPr>
                        <a:t>It could be spiked (drugged).</a:t>
                      </a:r>
                    </a:p>
                    <a:p>
                      <a:endParaRPr lang="en-GB" sz="1600" dirty="0">
                        <a:latin typeface="Century Gothic" panose="020B0502020202020204" pitchFamily="34" charset="0"/>
                      </a:endParaRPr>
                    </a:p>
                  </a:txBody>
                  <a:tcPr marL="85944" marR="85944" marT="42976" marB="42976"/>
                </a:tc>
                <a:extLst>
                  <a:ext uri="{0D108BD9-81ED-4DB2-BD59-A6C34878D82A}">
                    <a16:rowId xmlns:a16="http://schemas.microsoft.com/office/drawing/2014/main" val="10001"/>
                  </a:ext>
                </a:extLst>
              </a:tr>
              <a:tr h="573018">
                <a:tc>
                  <a:txBody>
                    <a:bodyPr/>
                    <a:lstStyle/>
                    <a:p>
                      <a:r>
                        <a:rPr lang="en-GB" sz="1600" dirty="0">
                          <a:latin typeface="Century Gothic" panose="020B0502020202020204" pitchFamily="34" charset="0"/>
                        </a:rPr>
                        <a:t>If it’s dark, don’t walk about on your own.</a:t>
                      </a:r>
                    </a:p>
                  </a:txBody>
                  <a:tcPr marL="85944" marR="85944" marT="42976" marB="4297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Century Gothic" panose="020B0502020202020204" pitchFamily="34" charset="0"/>
                        </a:rPr>
                        <a:t>Attackers wait until dark as they are harder to see.</a:t>
                      </a:r>
                    </a:p>
                  </a:txBody>
                  <a:tcPr marL="85944" marR="85944" marT="42976" marB="42976"/>
                </a:tc>
                <a:extLst>
                  <a:ext uri="{0D108BD9-81ED-4DB2-BD59-A6C34878D82A}">
                    <a16:rowId xmlns:a16="http://schemas.microsoft.com/office/drawing/2014/main" val="10002"/>
                  </a:ext>
                </a:extLst>
              </a:tr>
              <a:tr h="573018">
                <a:tc>
                  <a:txBody>
                    <a:bodyPr/>
                    <a:lstStyle/>
                    <a:p>
                      <a:r>
                        <a:rPr lang="en-GB" sz="1600" dirty="0">
                          <a:latin typeface="Century Gothic" panose="020B0502020202020204" pitchFamily="34" charset="0"/>
                        </a:rPr>
                        <a:t>You could carry a personal safety alarm.</a:t>
                      </a:r>
                    </a:p>
                  </a:txBody>
                  <a:tcPr marL="85944" marR="85944" marT="42976" marB="42976"/>
                </a:tc>
                <a:tc>
                  <a:txBody>
                    <a:bodyPr/>
                    <a:lstStyle/>
                    <a:p>
                      <a:r>
                        <a:rPr lang="en-GB" sz="1600" dirty="0">
                          <a:latin typeface="Century Gothic" panose="020B0502020202020204" pitchFamily="34" charset="0"/>
                        </a:rPr>
                        <a:t>This item scares of muggers and rapists and attracts help</a:t>
                      </a:r>
                    </a:p>
                  </a:txBody>
                  <a:tcPr marL="85944" marR="85944" marT="42976" marB="42976"/>
                </a:tc>
                <a:extLst>
                  <a:ext uri="{0D108BD9-81ED-4DB2-BD59-A6C34878D82A}">
                    <a16:rowId xmlns:a16="http://schemas.microsoft.com/office/drawing/2014/main" val="10003"/>
                  </a:ext>
                </a:extLst>
              </a:tr>
              <a:tr h="573018">
                <a:tc>
                  <a:txBody>
                    <a:bodyPr/>
                    <a:lstStyle/>
                    <a:p>
                      <a:r>
                        <a:rPr lang="en-GB" sz="1600" dirty="0">
                          <a:latin typeface="Century Gothic" panose="020B0502020202020204" pitchFamily="34" charset="0"/>
                        </a:rPr>
                        <a:t>Always let people know where you’re going.</a:t>
                      </a:r>
                    </a:p>
                  </a:txBody>
                  <a:tcPr marL="85944" marR="85944" marT="42976" marB="4297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Century Gothic" panose="020B0502020202020204" pitchFamily="34" charset="0"/>
                        </a:rPr>
                        <a:t>So if you don’t turn up, they will start to look for you.</a:t>
                      </a:r>
                    </a:p>
                  </a:txBody>
                  <a:tcPr marL="85944" marR="85944" marT="42976" marB="42976"/>
                </a:tc>
                <a:extLst>
                  <a:ext uri="{0D108BD9-81ED-4DB2-BD59-A6C34878D82A}">
                    <a16:rowId xmlns:a16="http://schemas.microsoft.com/office/drawing/2014/main" val="10004"/>
                  </a:ext>
                </a:extLst>
              </a:tr>
              <a:tr h="573018">
                <a:tc>
                  <a:txBody>
                    <a:bodyPr/>
                    <a:lstStyle/>
                    <a:p>
                      <a:r>
                        <a:rPr lang="en-GB" sz="1600" dirty="0">
                          <a:latin typeface="Century Gothic" panose="020B0502020202020204" pitchFamily="34" charset="0"/>
                        </a:rPr>
                        <a:t>Don’t carry around expensive things or lots of cash.</a:t>
                      </a:r>
                    </a:p>
                  </a:txBody>
                  <a:tcPr marL="85944" marR="85944" marT="42976" marB="4297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Century Gothic" panose="020B0502020202020204" pitchFamily="34" charset="0"/>
                        </a:rPr>
                        <a:t>This is what thieves are looking for.</a:t>
                      </a:r>
                    </a:p>
                  </a:txBody>
                  <a:tcPr marL="85944" marR="85944" marT="42976" marB="42976"/>
                </a:tc>
                <a:extLst>
                  <a:ext uri="{0D108BD9-81ED-4DB2-BD59-A6C34878D82A}">
                    <a16:rowId xmlns:a16="http://schemas.microsoft.com/office/drawing/2014/main" val="10005"/>
                  </a:ext>
                </a:extLst>
              </a:tr>
              <a:tr h="573018">
                <a:tc>
                  <a:txBody>
                    <a:bodyPr/>
                    <a:lstStyle/>
                    <a:p>
                      <a:r>
                        <a:rPr lang="en-GB" sz="1600" dirty="0">
                          <a:latin typeface="Century Gothic" panose="020B0502020202020204" pitchFamily="34" charset="0"/>
                        </a:rPr>
                        <a:t>Always keep your bag closed.</a:t>
                      </a:r>
                    </a:p>
                  </a:txBody>
                  <a:tcPr marL="85944" marR="85944" marT="42976" marB="4297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Century Gothic" panose="020B0502020202020204" pitchFamily="34" charset="0"/>
                        </a:rPr>
                        <a:t>Thieves will take your belongings, no problem.</a:t>
                      </a:r>
                    </a:p>
                  </a:txBody>
                  <a:tcPr marL="85944" marR="85944" marT="42976" marB="42976"/>
                </a:tc>
                <a:extLst>
                  <a:ext uri="{0D108BD9-81ED-4DB2-BD59-A6C34878D82A}">
                    <a16:rowId xmlns:a16="http://schemas.microsoft.com/office/drawing/2014/main" val="10006"/>
                  </a:ext>
                </a:extLst>
              </a:tr>
              <a:tr h="573018">
                <a:tc>
                  <a:txBody>
                    <a:bodyPr/>
                    <a:lstStyle/>
                    <a:p>
                      <a:r>
                        <a:rPr lang="en-GB" sz="1600" dirty="0">
                          <a:latin typeface="Century Gothic" panose="020B0502020202020204" pitchFamily="34" charset="0"/>
                        </a:rPr>
                        <a:t>Don’t use your phone whilst walking.</a:t>
                      </a:r>
                    </a:p>
                  </a:txBody>
                  <a:tcPr marL="85944" marR="85944" marT="42976" marB="4297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Century Gothic" panose="020B0502020202020204" pitchFamily="34" charset="0"/>
                        </a:rPr>
                        <a:t>The amount of drive by attacks is increasing at the moment.</a:t>
                      </a:r>
                    </a:p>
                  </a:txBody>
                  <a:tcPr marL="85944" marR="85944" marT="42976" marB="42976"/>
                </a:tc>
                <a:extLst>
                  <a:ext uri="{0D108BD9-81ED-4DB2-BD59-A6C34878D82A}">
                    <a16:rowId xmlns:a16="http://schemas.microsoft.com/office/drawing/2014/main" val="10007"/>
                  </a:ext>
                </a:extLst>
              </a:tr>
              <a:tr h="573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If you are attacked, just let the criminal have your belongings. </a:t>
                      </a:r>
                    </a:p>
                  </a:txBody>
                  <a:tcPr marL="85944" marR="85944" marT="42976" marB="4297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You can get new ones, you only have one life.</a:t>
                      </a:r>
                      <a:endParaRPr lang="en-GB" sz="1600" dirty="0">
                        <a:latin typeface="Century Gothic" panose="020B0502020202020204" pitchFamily="34" charset="0"/>
                      </a:endParaRPr>
                    </a:p>
                  </a:txBody>
                  <a:tcPr marL="85944" marR="85944" marT="42976" marB="42976"/>
                </a:tc>
                <a:extLst>
                  <a:ext uri="{0D108BD9-81ED-4DB2-BD59-A6C34878D82A}">
                    <a16:rowId xmlns:a16="http://schemas.microsoft.com/office/drawing/2014/main" val="10008"/>
                  </a:ext>
                </a:extLst>
              </a:tr>
              <a:tr h="573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Learn how to scream, loudly.</a:t>
                      </a:r>
                    </a:p>
                  </a:txBody>
                  <a:tcPr marL="85944" marR="85944" marT="42976" marB="4297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Century Gothic" panose="020B0502020202020204" pitchFamily="34" charset="0"/>
                        </a:rPr>
                        <a:t>This is your own natural personal alarm.</a:t>
                      </a:r>
                    </a:p>
                  </a:txBody>
                  <a:tcPr marL="85944" marR="85944" marT="42976" marB="42976"/>
                </a:tc>
                <a:extLst>
                  <a:ext uri="{0D108BD9-81ED-4DB2-BD59-A6C34878D82A}">
                    <a16:rowId xmlns:a16="http://schemas.microsoft.com/office/drawing/2014/main" val="10009"/>
                  </a:ext>
                </a:extLst>
              </a:tr>
              <a:tr h="8165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Never get in someone you don’t know’s car. Even if they seem to know you.</a:t>
                      </a:r>
                    </a:p>
                  </a:txBody>
                  <a:tcPr marL="85944" marR="85944" marT="42976" marB="4297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Century Gothic" panose="020B0502020202020204" pitchFamily="34" charset="0"/>
                        </a:rPr>
                        <a:t>Once you’re in their car, you’re theirs. </a:t>
                      </a:r>
                    </a:p>
                    <a:p>
                      <a:endParaRPr lang="en-GB" sz="1600" dirty="0">
                        <a:latin typeface="Century Gothic" panose="020B0502020202020204" pitchFamily="34" charset="0"/>
                      </a:endParaRPr>
                    </a:p>
                  </a:txBody>
                  <a:tcPr marL="85944" marR="85944" marT="42976" marB="42976"/>
                </a:tc>
                <a:extLst>
                  <a:ext uri="{0D108BD9-81ED-4DB2-BD59-A6C34878D82A}">
                    <a16:rowId xmlns:a16="http://schemas.microsoft.com/office/drawing/2014/main" val="10010"/>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CE2B8F-CF79-8549-8171-FDBF080B006F}"/>
              </a:ext>
            </a:extLst>
          </p:cNvPr>
          <p:cNvSpPr>
            <a:spLocks noGrp="1"/>
          </p:cNvSpPr>
          <p:nvPr>
            <p:ph sz="half" idx="1"/>
          </p:nvPr>
        </p:nvSpPr>
        <p:spPr>
          <a:xfrm>
            <a:off x="628649" y="1653348"/>
            <a:ext cx="7767205" cy="4351338"/>
          </a:xfrm>
        </p:spPr>
        <p:txBody>
          <a:bodyPr>
            <a:normAutofit/>
          </a:bodyPr>
          <a:lstStyle/>
          <a:p>
            <a:pPr marL="0" indent="0" algn="ctr">
              <a:buNone/>
            </a:pPr>
            <a:r>
              <a:rPr lang="en-GB" sz="2400" b="1" dirty="0"/>
              <a:t>Click through these websites…</a:t>
            </a:r>
          </a:p>
          <a:p>
            <a:pPr marL="0" indent="0" algn="ctr">
              <a:buNone/>
            </a:pPr>
            <a:r>
              <a:rPr lang="en-GB" sz="2400" b="1" dirty="0">
                <a:hlinkClick r:id="rId2"/>
              </a:rPr>
              <a:t>https://www.westfieldhealth.com/business/our-solutions/mental-health-first-aid?gclid=Cj0KCQjwse-DBhC7ARIsAI8YcWJzl1F2Pk9Gcbdga1_mcU6uPCF65xUcehNJU8BnwyBsll90BSMmPe8aAkdHEALw_wcB</a:t>
            </a:r>
            <a:endParaRPr lang="en-GB" sz="2400" b="1" dirty="0"/>
          </a:p>
          <a:p>
            <a:pPr marL="0" indent="0" algn="ctr">
              <a:buNone/>
            </a:pPr>
            <a:endParaRPr lang="en-GB" sz="2400" dirty="0"/>
          </a:p>
          <a:p>
            <a:pPr marL="0" indent="0" algn="ctr">
              <a:buNone/>
            </a:pPr>
            <a:r>
              <a:rPr lang="en-GB" sz="2400" dirty="0">
                <a:hlinkClick r:id="rId3"/>
              </a:rPr>
              <a:t>https://www.sja.org.uk</a:t>
            </a:r>
            <a:endParaRPr lang="en-GB" sz="2400" dirty="0"/>
          </a:p>
          <a:p>
            <a:pPr marL="0" indent="0" algn="ctr">
              <a:buNone/>
            </a:pPr>
            <a:endParaRPr lang="en-GB" sz="2400" dirty="0"/>
          </a:p>
          <a:p>
            <a:pPr marL="0" indent="0" algn="ctr">
              <a:buNone/>
            </a:pPr>
            <a:r>
              <a:rPr lang="en-GB" sz="2400" dirty="0"/>
              <a:t>These are places that you can go to seek help and advice or learn more. </a:t>
            </a:r>
            <a:endParaRPr lang="en-US" sz="2400" dirty="0"/>
          </a:p>
        </p:txBody>
      </p:sp>
      <p:sp>
        <p:nvSpPr>
          <p:cNvPr id="5" name="TextBox 4">
            <a:extLst>
              <a:ext uri="{FF2B5EF4-FFF2-40B4-BE49-F238E27FC236}">
                <a16:creationId xmlns:a16="http://schemas.microsoft.com/office/drawing/2014/main" id="{AC6E966A-ED04-EC4C-9146-6D6E66632562}"/>
              </a:ext>
            </a:extLst>
          </p:cNvPr>
          <p:cNvSpPr txBox="1"/>
          <p:nvPr/>
        </p:nvSpPr>
        <p:spPr>
          <a:xfrm>
            <a:off x="465513" y="532015"/>
            <a:ext cx="8183651" cy="707886"/>
          </a:xfrm>
          <a:prstGeom prst="rect">
            <a:avLst/>
          </a:prstGeom>
          <a:noFill/>
        </p:spPr>
        <p:txBody>
          <a:bodyPr wrap="none" rtlCol="0">
            <a:spAutoFit/>
          </a:bodyPr>
          <a:lstStyle/>
          <a:p>
            <a:r>
              <a:rPr lang="en-GB" sz="4000" b="1" dirty="0">
                <a:solidFill>
                  <a:schemeClr val="bg1"/>
                </a:solidFill>
              </a:rPr>
              <a:t>How to help myself and others…</a:t>
            </a:r>
            <a:endParaRPr lang="en-US" sz="4000" dirty="0">
              <a:solidFill>
                <a:schemeClr val="bg1"/>
              </a:solidFill>
            </a:endParaRPr>
          </a:p>
        </p:txBody>
      </p:sp>
    </p:spTree>
    <p:extLst>
      <p:ext uri="{BB962C8B-B14F-4D97-AF65-F5344CB8AC3E}">
        <p14:creationId xmlns:p14="http://schemas.microsoft.com/office/powerpoint/2010/main" val="747689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9A37F0-E489-4205-AD6C-6ABD87C9AF71}"/>
              </a:ext>
            </a:extLst>
          </p:cNvPr>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0" y="762000"/>
            <a:ext cx="9144000"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p:cNvSpPr txBox="1"/>
          <p:nvPr/>
        </p:nvSpPr>
        <p:spPr>
          <a:xfrm>
            <a:off x="595648" y="-252935"/>
            <a:ext cx="4798535" cy="707886"/>
          </a:xfrm>
          <a:prstGeom prst="rect">
            <a:avLst/>
          </a:prstGeom>
          <a:noFill/>
        </p:spPr>
        <p:txBody>
          <a:bodyPr wrap="square" rtlCol="0">
            <a:spAutoFit/>
          </a:bodyPr>
          <a:lstStyle/>
          <a:p>
            <a:r>
              <a:rPr lang="en-US" sz="2000" dirty="0">
                <a:solidFill>
                  <a:srgbClr val="FF0000"/>
                </a:solidFill>
                <a:latin typeface="Century Gothic" panose="020B0502020202020204" pitchFamily="34" charset="0"/>
              </a:rPr>
              <a:t> </a:t>
            </a:r>
          </a:p>
          <a:p>
            <a:r>
              <a:rPr lang="en-US" sz="2000" dirty="0">
                <a:solidFill>
                  <a:srgbClr val="FF0000"/>
                </a:solidFill>
                <a:latin typeface="Century Gothic" panose="020B0502020202020204" pitchFamily="34" charset="0"/>
              </a:rPr>
              <a:t>FIRST AID AND REACTIONS</a:t>
            </a:r>
            <a:endParaRPr lang="en-GB" sz="2000" dirty="0">
              <a:solidFill>
                <a:srgbClr val="FF0000"/>
              </a:solidFill>
              <a:latin typeface="Century Gothic" panose="020B0502020202020204" pitchFamily="34" charset="0"/>
            </a:endParaRPr>
          </a:p>
        </p:txBody>
      </p:sp>
      <p:sp>
        <p:nvSpPr>
          <p:cNvPr id="9" name="Rectangular Callout 8"/>
          <p:cNvSpPr/>
          <p:nvPr/>
        </p:nvSpPr>
        <p:spPr>
          <a:xfrm>
            <a:off x="5607885" y="2703304"/>
            <a:ext cx="3414488" cy="2018216"/>
          </a:xfrm>
          <a:prstGeom prst="wedgeRectCallout">
            <a:avLst>
              <a:gd name="adj1" fmla="val -48860"/>
              <a:gd name="adj2" fmla="val 7497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200" dirty="0">
                <a:solidFill>
                  <a:schemeClr val="tx1"/>
                </a:solidFill>
              </a:rPr>
              <a:t>What does CPR stand for and how can you check someone is breathing?</a:t>
            </a:r>
            <a:endParaRPr lang="en-US" sz="1200" dirty="0">
              <a:solidFill>
                <a:schemeClr val="tx1"/>
              </a:solidFill>
              <a:latin typeface="Century Gothic" panose="020B0502020202020204" pitchFamily="34" charset="0"/>
            </a:endParaRPr>
          </a:p>
        </p:txBody>
      </p:sp>
      <p:pic>
        <p:nvPicPr>
          <p:cNvPr id="11" name="Picture 10" descr="Personal Development Log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08" y="32673"/>
            <a:ext cx="497740" cy="729043"/>
          </a:xfrm>
          <a:prstGeom prst="rect">
            <a:avLst/>
          </a:prstGeom>
        </p:spPr>
      </p:pic>
      <p:pic>
        <p:nvPicPr>
          <p:cNvPr id="16" name="Picture 20" descr="letters_DR_ABC_A_red">
            <a:extLst>
              <a:ext uri="{FF2B5EF4-FFF2-40B4-BE49-F238E27FC236}">
                <a16:creationId xmlns:a16="http://schemas.microsoft.com/office/drawing/2014/main" id="{5430F7EA-82F3-48AA-9BB8-52DD2472B5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2071" y="5214000"/>
            <a:ext cx="3008612" cy="633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First aid icon vector drawing | Free SV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9613" y="4154696"/>
            <a:ext cx="1244387" cy="1244387"/>
          </a:xfrm>
          <a:prstGeom prst="rect">
            <a:avLst/>
          </a:prstGeom>
        </p:spPr>
      </p:pic>
      <p:sp>
        <p:nvSpPr>
          <p:cNvPr id="7" name="TextBox 6">
            <a:extLst>
              <a:ext uri="{FF2B5EF4-FFF2-40B4-BE49-F238E27FC236}">
                <a16:creationId xmlns:a16="http://schemas.microsoft.com/office/drawing/2014/main" id="{4E1D8979-CA25-4502-BF19-51119522428E}"/>
              </a:ext>
            </a:extLst>
          </p:cNvPr>
          <p:cNvSpPr txBox="1"/>
          <p:nvPr/>
        </p:nvSpPr>
        <p:spPr>
          <a:xfrm>
            <a:off x="5724939" y="3180522"/>
            <a:ext cx="329089" cy="923330"/>
          </a:xfrm>
          <a:prstGeom prst="rect">
            <a:avLst/>
          </a:prstGeom>
          <a:noFill/>
        </p:spPr>
        <p:txBody>
          <a:bodyPr wrap="square" rtlCol="0">
            <a:spAutoFit/>
          </a:bodyPr>
          <a:lstStyle/>
          <a:p>
            <a:r>
              <a:rPr lang="en-GB" dirty="0"/>
              <a:t>CPR</a:t>
            </a:r>
          </a:p>
        </p:txBody>
      </p:sp>
      <p:sp>
        <p:nvSpPr>
          <p:cNvPr id="19" name="TextBox 18">
            <a:extLst>
              <a:ext uri="{FF2B5EF4-FFF2-40B4-BE49-F238E27FC236}">
                <a16:creationId xmlns:a16="http://schemas.microsoft.com/office/drawing/2014/main" id="{38416A3E-5DE0-49EA-B0BD-85A804E133F0}"/>
              </a:ext>
            </a:extLst>
          </p:cNvPr>
          <p:cNvSpPr txBox="1"/>
          <p:nvPr/>
        </p:nvSpPr>
        <p:spPr>
          <a:xfrm>
            <a:off x="4140200" y="84437"/>
            <a:ext cx="4905892" cy="2308324"/>
          </a:xfrm>
          <a:prstGeom prst="rect">
            <a:avLst/>
          </a:prstGeom>
          <a:noFill/>
          <a:ln>
            <a:solidFill>
              <a:schemeClr val="tx1"/>
            </a:solidFill>
          </a:ln>
        </p:spPr>
        <p:txBody>
          <a:bodyPr wrap="square" rtlCol="0">
            <a:spAutoFit/>
          </a:bodyPr>
          <a:lstStyle/>
          <a:p>
            <a:r>
              <a:rPr lang="en-GB" sz="1600" b="1" dirty="0"/>
              <a:t>Why do we use the recovery position in first aid?</a:t>
            </a:r>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p:txBody>
      </p:sp>
      <p:pic>
        <p:nvPicPr>
          <p:cNvPr id="17" name="Picture 16">
            <a:extLst>
              <a:ext uri="{FF2B5EF4-FFF2-40B4-BE49-F238E27FC236}">
                <a16:creationId xmlns:a16="http://schemas.microsoft.com/office/drawing/2014/main" id="{9B52ACD8-FFCA-420D-80CA-8DF87BB62555}"/>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21627" y="1961322"/>
            <a:ext cx="5152738" cy="4833631"/>
          </a:xfrm>
          <a:prstGeom prst="rect">
            <a:avLst/>
          </a:prstGeom>
          <a:noFill/>
        </p:spPr>
      </p:pic>
      <p:pic>
        <p:nvPicPr>
          <p:cNvPr id="1026" name="Picture 2" descr="What happens when you call 999? What to expect.">
            <a:extLst>
              <a:ext uri="{FF2B5EF4-FFF2-40B4-BE49-F238E27FC236}">
                <a16:creationId xmlns:a16="http://schemas.microsoft.com/office/drawing/2014/main" id="{0679C60F-B57D-4628-9E7E-943B59BB5EF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67000" y="454667"/>
            <a:ext cx="1298214" cy="91551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3">
            <a:extLst>
              <a:ext uri="{FF2B5EF4-FFF2-40B4-BE49-F238E27FC236}">
                <a16:creationId xmlns:a16="http://schemas.microsoft.com/office/drawing/2014/main" id="{5970C59E-1F1F-4772-B1EE-5B1A729E035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28028" y="1477691"/>
            <a:ext cx="2940986" cy="115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F41B2AFE-BE3C-41B9-A31E-CD6EF3C280F2}"/>
              </a:ext>
            </a:extLst>
          </p:cNvPr>
          <p:cNvSpPr txBox="1"/>
          <p:nvPr/>
        </p:nvSpPr>
        <p:spPr>
          <a:xfrm>
            <a:off x="97908" y="806412"/>
            <a:ext cx="3920665" cy="1015663"/>
          </a:xfrm>
          <a:prstGeom prst="rect">
            <a:avLst/>
          </a:prstGeom>
          <a:noFill/>
        </p:spPr>
        <p:txBody>
          <a:bodyPr wrap="square" rtlCol="0">
            <a:spAutoFit/>
          </a:bodyPr>
          <a:lstStyle/>
          <a:p>
            <a:pPr algn="l">
              <a:buFont typeface="+mj-lt"/>
              <a:buAutoNum type="arabicPeriod"/>
            </a:pPr>
            <a:r>
              <a:rPr lang="en-GB" sz="1200" b="1" i="0" dirty="0">
                <a:effectLst/>
                <a:highlight>
                  <a:srgbClr val="FF7E79"/>
                </a:highlight>
              </a:rPr>
              <a:t>Is the patient breathing?</a:t>
            </a:r>
          </a:p>
          <a:p>
            <a:pPr algn="l">
              <a:buFont typeface="+mj-lt"/>
              <a:buAutoNum type="arabicPeriod"/>
            </a:pPr>
            <a:r>
              <a:rPr lang="en-GB" sz="1200" b="1" i="0" dirty="0">
                <a:effectLst/>
                <a:highlight>
                  <a:srgbClr val="FF7E79"/>
                </a:highlight>
              </a:rPr>
              <a:t>Is the patient conscious? </a:t>
            </a:r>
          </a:p>
          <a:p>
            <a:pPr algn="l">
              <a:buFont typeface="+mj-lt"/>
              <a:buAutoNum type="arabicPeriod"/>
            </a:pPr>
            <a:r>
              <a:rPr lang="en-GB" sz="1200" b="1" i="0" dirty="0">
                <a:effectLst/>
                <a:highlight>
                  <a:srgbClr val="FF7E79"/>
                </a:highlight>
              </a:rPr>
              <a:t>What is the address of the emergency?</a:t>
            </a:r>
          </a:p>
          <a:p>
            <a:pPr algn="l">
              <a:buFont typeface="+mj-lt"/>
              <a:buAutoNum type="arabicPeriod"/>
            </a:pPr>
            <a:r>
              <a:rPr lang="en-GB" sz="1200" b="1" i="0" dirty="0">
                <a:effectLst/>
                <a:highlight>
                  <a:srgbClr val="FF7E79"/>
                </a:highlight>
              </a:rPr>
              <a:t>What number are you calling from?</a:t>
            </a:r>
          </a:p>
          <a:p>
            <a:pPr algn="l">
              <a:buFont typeface="+mj-lt"/>
              <a:buAutoNum type="arabicPeriod"/>
            </a:pPr>
            <a:r>
              <a:rPr lang="en-GB" sz="1200" b="1" i="0" dirty="0">
                <a:effectLst/>
                <a:highlight>
                  <a:srgbClr val="FF7E79"/>
                </a:highlight>
              </a:rPr>
              <a:t>What is the reason for the call?</a:t>
            </a:r>
          </a:p>
        </p:txBody>
      </p:sp>
    </p:spTree>
    <p:extLst>
      <p:ext uri="{BB962C8B-B14F-4D97-AF65-F5344CB8AC3E}">
        <p14:creationId xmlns:p14="http://schemas.microsoft.com/office/powerpoint/2010/main" val="3257728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85920A-96FC-4552-9800-8BB6946C7B43}"/>
              </a:ext>
            </a:extLst>
          </p:cNvPr>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5CB63E6-3DD8-3F43-88BE-3F1990190D87}"/>
              </a:ext>
            </a:extLst>
          </p:cNvPr>
          <p:cNvSpPr txBox="1"/>
          <p:nvPr/>
        </p:nvSpPr>
        <p:spPr>
          <a:xfrm>
            <a:off x="48490" y="5790784"/>
            <a:ext cx="4371110" cy="738664"/>
          </a:xfrm>
          <a:prstGeom prst="rect">
            <a:avLst/>
          </a:prstGeom>
          <a:solidFill>
            <a:schemeClr val="bg1">
              <a:alpha val="42000"/>
            </a:schemeClr>
          </a:solidFill>
        </p:spPr>
        <p:txBody>
          <a:bodyPr wrap="square" rtlCol="0">
            <a:spAutoFit/>
          </a:bodyPr>
          <a:lstStyle/>
          <a:p>
            <a:r>
              <a:rPr lang="en-US" sz="1050" dirty="0">
                <a:solidFill>
                  <a:schemeClr val="bg1"/>
                </a:solidFill>
              </a:rPr>
              <a:t>SOCIAL: How to avoid gangs and county line involvement. </a:t>
            </a:r>
            <a:br>
              <a:rPr lang="en-US" sz="1050" dirty="0">
                <a:solidFill>
                  <a:schemeClr val="bg1"/>
                </a:solidFill>
              </a:rPr>
            </a:br>
            <a:r>
              <a:rPr lang="en-US" sz="1050" dirty="0">
                <a:solidFill>
                  <a:schemeClr val="bg1"/>
                </a:solidFill>
              </a:rPr>
              <a:t>MORAL: How to help others involved in gangs. </a:t>
            </a:r>
            <a:br>
              <a:rPr lang="en-US" sz="1050" dirty="0">
                <a:solidFill>
                  <a:schemeClr val="bg1"/>
                </a:solidFill>
              </a:rPr>
            </a:br>
            <a:r>
              <a:rPr lang="en-US" sz="1050" dirty="0">
                <a:solidFill>
                  <a:schemeClr val="bg1"/>
                </a:solidFill>
              </a:rPr>
              <a:t>SPIRITUAL: To be able to find the inner strength to leave a gang.</a:t>
            </a:r>
            <a:br>
              <a:rPr lang="en-US" sz="1050" dirty="0">
                <a:solidFill>
                  <a:schemeClr val="bg1"/>
                </a:solidFill>
              </a:rPr>
            </a:br>
            <a:r>
              <a:rPr lang="en-US" sz="1050" dirty="0">
                <a:solidFill>
                  <a:schemeClr val="bg1"/>
                </a:solidFill>
              </a:rPr>
              <a:t>CULTURAL:  To avoid Gang culture. </a:t>
            </a:r>
          </a:p>
        </p:txBody>
      </p:sp>
      <p:graphicFrame>
        <p:nvGraphicFramePr>
          <p:cNvPr id="7" name="Table 10">
            <a:extLst>
              <a:ext uri="{FF2B5EF4-FFF2-40B4-BE49-F238E27FC236}">
                <a16:creationId xmlns:a16="http://schemas.microsoft.com/office/drawing/2014/main" id="{F889E50C-0DFF-437C-982D-544B9613DC6D}"/>
              </a:ext>
            </a:extLst>
          </p:cNvPr>
          <p:cNvGraphicFramePr>
            <a:graphicFrameLocks noGrp="1"/>
          </p:cNvGraphicFramePr>
          <p:nvPr>
            <p:extLst>
              <p:ext uri="{D42A27DB-BD31-4B8C-83A1-F6EECF244321}">
                <p14:modId xmlns:p14="http://schemas.microsoft.com/office/powerpoint/2010/main" val="3284095076"/>
              </p:ext>
            </p:extLst>
          </p:nvPr>
        </p:nvGraphicFramePr>
        <p:xfrm>
          <a:off x="83378" y="274864"/>
          <a:ext cx="4006022" cy="6392636"/>
        </p:xfrm>
        <a:graphic>
          <a:graphicData uri="http://schemas.openxmlformats.org/drawingml/2006/table">
            <a:tbl>
              <a:tblPr firstRow="1" bandRow="1">
                <a:tableStyleId>{3B4B98B0-60AC-42C2-AFA5-B58CD77FA1E5}</a:tableStyleId>
              </a:tblPr>
              <a:tblGrid>
                <a:gridCol w="4006022">
                  <a:extLst>
                    <a:ext uri="{9D8B030D-6E8A-4147-A177-3AD203B41FA5}">
                      <a16:colId xmlns:a16="http://schemas.microsoft.com/office/drawing/2014/main" val="513747903"/>
                    </a:ext>
                  </a:extLst>
                </a:gridCol>
              </a:tblGrid>
              <a:tr h="444539">
                <a:tc>
                  <a:txBody>
                    <a:bodyPr/>
                    <a:lstStyle/>
                    <a:p>
                      <a:pPr algn="ctr"/>
                      <a:r>
                        <a:rPr lang="en-GB" sz="2000" dirty="0">
                          <a:latin typeface="Century Gothic" panose="020B0502020202020204" pitchFamily="34" charset="0"/>
                        </a:rPr>
                        <a:t>LAST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8889463"/>
                  </a:ext>
                </a:extLst>
              </a:tr>
              <a:tr h="1466906">
                <a:tc>
                  <a:txBody>
                    <a:bodyPr/>
                    <a:lstStyle/>
                    <a:p>
                      <a:pPr algn="ctr"/>
                      <a:r>
                        <a:rPr lang="en-GB" sz="1400" dirty="0">
                          <a:latin typeface="Century Gothic" panose="020B0502020202020204" pitchFamily="34" charset="0"/>
                        </a:rPr>
                        <a:t>What negative things could you be peer pressured into? </a:t>
                      </a:r>
                      <a:endParaRPr lang="en-GB" sz="16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37793080"/>
                  </a:ext>
                </a:extLst>
              </a:tr>
              <a:tr h="588818">
                <a:tc>
                  <a:txBody>
                    <a:bodyPr/>
                    <a:lstStyle/>
                    <a:p>
                      <a:pPr algn="ctr"/>
                      <a:endParaRPr lang="en-GB" sz="2000" b="1" dirty="0">
                        <a:solidFill>
                          <a:srgbClr val="00B050"/>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928188868"/>
                  </a:ext>
                </a:extLst>
              </a:tr>
              <a:tr h="20222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latin typeface="Century Gothic" panose="020B0502020202020204" pitchFamily="34" charset="0"/>
                        </a:rPr>
                        <a:t>LAST TERM</a:t>
                      </a:r>
                    </a:p>
                    <a:p>
                      <a:pPr algn="ctr"/>
                      <a:r>
                        <a:rPr lang="en-GB" sz="1600" dirty="0">
                          <a:latin typeface="Century Gothic" panose="020B0502020202020204" pitchFamily="34" charset="0"/>
                        </a:rPr>
                        <a:t>What do these stand for?</a:t>
                      </a:r>
                    </a:p>
                    <a:p>
                      <a:pPr algn="ctr"/>
                      <a:endParaRPr lang="en-GB" sz="1600" dirty="0">
                        <a:latin typeface="Century Gothic" panose="020B0502020202020204" pitchFamily="34" charset="0"/>
                      </a:endParaRPr>
                    </a:p>
                    <a:p>
                      <a:pPr algn="l"/>
                      <a:r>
                        <a:rPr lang="en-GB" sz="1600" dirty="0">
                          <a:latin typeface="Century Gothic" panose="020B0502020202020204" pitchFamily="34" charset="0"/>
                        </a:rPr>
                        <a:t>S                         P                  R</a:t>
                      </a:r>
                    </a:p>
                    <a:p>
                      <a:pPr algn="l"/>
                      <a:r>
                        <a:rPr lang="en-GB" sz="1600" dirty="0">
                          <a:latin typeface="Century Gothic" panose="020B0502020202020204" pitchFamily="34" charset="0"/>
                        </a:rPr>
                        <a:t>M                       S                   </a:t>
                      </a:r>
                      <a:r>
                        <a:rPr lang="en-GB" sz="1600" dirty="0" err="1">
                          <a:latin typeface="Century Gothic" panose="020B0502020202020204" pitchFamily="34" charset="0"/>
                        </a:rPr>
                        <a:t>S</a:t>
                      </a:r>
                      <a:endParaRPr lang="en-GB" sz="1600" dirty="0">
                        <a:latin typeface="Century Gothic" panose="020B0502020202020204" pitchFamily="34" charset="0"/>
                      </a:endParaRPr>
                    </a:p>
                    <a:p>
                      <a:pPr algn="l"/>
                      <a:r>
                        <a:rPr lang="en-GB" sz="1600" dirty="0">
                          <a:latin typeface="Century Gothic" panose="020B0502020202020204" pitchFamily="34" charset="0"/>
                        </a:rPr>
                        <a:t>S                         H                  </a:t>
                      </a:r>
                      <a:r>
                        <a:rPr lang="en-GB" sz="1600" dirty="0" err="1">
                          <a:latin typeface="Century Gothic" panose="020B0502020202020204" pitchFamily="34" charset="0"/>
                        </a:rPr>
                        <a:t>H</a:t>
                      </a:r>
                      <a:endParaRPr lang="en-GB" sz="1600" dirty="0">
                        <a:latin typeface="Century Gothic" panose="020B0502020202020204" pitchFamily="34" charset="0"/>
                      </a:endParaRPr>
                    </a:p>
                    <a:p>
                      <a:pPr algn="l"/>
                      <a:r>
                        <a:rPr lang="en-GB" sz="1600" dirty="0">
                          <a:latin typeface="Century Gothic" panose="020B0502020202020204" pitchFamily="34" charset="0"/>
                        </a:rPr>
                        <a:t>C                        E                  </a:t>
                      </a:r>
                      <a:r>
                        <a:rPr lang="en-GB" sz="1600" dirty="0" err="1">
                          <a:latin typeface="Century Gothic" panose="020B0502020202020204" pitchFamily="34" charset="0"/>
                        </a:rPr>
                        <a:t>E</a:t>
                      </a:r>
                      <a:endParaRPr lang="en-GB" sz="16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150210164"/>
                  </a:ext>
                </a:extLst>
              </a:tr>
              <a:tr h="444539">
                <a:tc>
                  <a:txBody>
                    <a:bodyPr/>
                    <a:lstStyle/>
                    <a:p>
                      <a:pPr algn="ctr"/>
                      <a:r>
                        <a:rPr lang="en-GB" sz="2000" b="1" dirty="0">
                          <a:latin typeface="Century Gothic" panose="020B0502020202020204" pitchFamily="34" charset="0"/>
                        </a:rPr>
                        <a:t>LAST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219539992"/>
                  </a:ext>
                </a:extLst>
              </a:tr>
              <a:tr h="1425547">
                <a:tc>
                  <a:txBody>
                    <a:bodyPr/>
                    <a:lstStyle/>
                    <a:p>
                      <a:pPr algn="ctr"/>
                      <a:r>
                        <a:rPr lang="en-GB" sz="1600" dirty="0">
                          <a:latin typeface="Century Gothic" panose="020B0502020202020204" pitchFamily="34" charset="0"/>
                        </a:rPr>
                        <a:t>What does FGM Mean?</a:t>
                      </a:r>
                    </a:p>
                    <a:p>
                      <a:pPr algn="ctr"/>
                      <a:endParaRPr lang="en-GB" sz="1600" dirty="0">
                        <a:latin typeface="Century Gothic" panose="020B0502020202020204" pitchFamily="34" charset="0"/>
                      </a:endParaRPr>
                    </a:p>
                    <a:p>
                      <a:pPr algn="ctr"/>
                      <a:r>
                        <a:rPr lang="en-GB" sz="1600" dirty="0">
                          <a:latin typeface="Century Gothic" panose="020B0502020202020204" pitchFamily="34" charset="0"/>
                        </a:rPr>
                        <a:t>F</a:t>
                      </a:r>
                    </a:p>
                    <a:p>
                      <a:pPr algn="ctr"/>
                      <a:r>
                        <a:rPr lang="en-GB" sz="1600" dirty="0">
                          <a:latin typeface="Century Gothic" panose="020B0502020202020204" pitchFamily="34" charset="0"/>
                        </a:rPr>
                        <a:t>G</a:t>
                      </a:r>
                    </a:p>
                    <a:p>
                      <a:pPr algn="ctr"/>
                      <a:r>
                        <a:rPr lang="en-GB" sz="1600" dirty="0">
                          <a:latin typeface="Century Gothic" panose="020B0502020202020204" pitchFamily="34"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3725331957"/>
                  </a:ext>
                </a:extLst>
              </a:tr>
            </a:tbl>
          </a:graphicData>
        </a:graphic>
      </p:graphicFrame>
      <p:pic>
        <p:nvPicPr>
          <p:cNvPr id="1026" name="Picture 2" descr="Do It Now | Psychology Today United Kingdom">
            <a:extLst>
              <a:ext uri="{FF2B5EF4-FFF2-40B4-BE49-F238E27FC236}">
                <a16:creationId xmlns:a16="http://schemas.microsoft.com/office/drawing/2014/main" id="{62519E16-B3A2-4503-91F2-072B8A1C19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52140"/>
            <a:ext cx="1180684" cy="118068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9961811-1BA4-40D5-9AA2-FB97C3B330DC}"/>
              </a:ext>
            </a:extLst>
          </p:cNvPr>
          <p:cNvSpPr txBox="1"/>
          <p:nvPr/>
        </p:nvSpPr>
        <p:spPr>
          <a:xfrm>
            <a:off x="4702212" y="5790784"/>
            <a:ext cx="4371110" cy="738664"/>
          </a:xfrm>
          <a:prstGeom prst="rect">
            <a:avLst/>
          </a:prstGeom>
          <a:solidFill>
            <a:schemeClr val="bg1">
              <a:alpha val="42000"/>
            </a:schemeClr>
          </a:solidFill>
        </p:spPr>
        <p:txBody>
          <a:bodyPr wrap="square" rtlCol="0">
            <a:spAutoFit/>
          </a:bodyPr>
          <a:lstStyle/>
          <a:p>
            <a:r>
              <a:rPr lang="en-US" sz="1050" dirty="0">
                <a:solidFill>
                  <a:schemeClr val="bg1"/>
                </a:solidFill>
              </a:rPr>
              <a:t>SOCIAL: How to avoid gangs and county line involvement. </a:t>
            </a:r>
            <a:br>
              <a:rPr lang="en-US" sz="1050" dirty="0">
                <a:solidFill>
                  <a:schemeClr val="bg1"/>
                </a:solidFill>
              </a:rPr>
            </a:br>
            <a:r>
              <a:rPr lang="en-US" sz="1050" dirty="0">
                <a:solidFill>
                  <a:schemeClr val="bg1"/>
                </a:solidFill>
              </a:rPr>
              <a:t>MORAL: How to help others involved in gangs. </a:t>
            </a:r>
            <a:br>
              <a:rPr lang="en-US" sz="1050" dirty="0">
                <a:solidFill>
                  <a:schemeClr val="bg1"/>
                </a:solidFill>
              </a:rPr>
            </a:br>
            <a:r>
              <a:rPr lang="en-US" sz="1050" dirty="0">
                <a:solidFill>
                  <a:schemeClr val="bg1"/>
                </a:solidFill>
              </a:rPr>
              <a:t>SPIRITUAL: To be able to find the inner strength to leave a gang.</a:t>
            </a:r>
            <a:br>
              <a:rPr lang="en-US" sz="1050" dirty="0">
                <a:solidFill>
                  <a:schemeClr val="bg1"/>
                </a:solidFill>
              </a:rPr>
            </a:br>
            <a:r>
              <a:rPr lang="en-US" sz="1050" dirty="0">
                <a:solidFill>
                  <a:schemeClr val="bg1"/>
                </a:solidFill>
              </a:rPr>
              <a:t>CULTURAL:  To avoid Gang culture. </a:t>
            </a:r>
          </a:p>
        </p:txBody>
      </p:sp>
      <p:graphicFrame>
        <p:nvGraphicFramePr>
          <p:cNvPr id="9" name="Table 10">
            <a:extLst>
              <a:ext uri="{FF2B5EF4-FFF2-40B4-BE49-F238E27FC236}">
                <a16:creationId xmlns:a16="http://schemas.microsoft.com/office/drawing/2014/main" id="{AEF3748E-D71C-4CAB-A762-4C36D61DE06E}"/>
              </a:ext>
            </a:extLst>
          </p:cNvPr>
          <p:cNvGraphicFramePr>
            <a:graphicFrameLocks noGrp="1"/>
          </p:cNvGraphicFramePr>
          <p:nvPr>
            <p:extLst>
              <p:ext uri="{D42A27DB-BD31-4B8C-83A1-F6EECF244321}">
                <p14:modId xmlns:p14="http://schemas.microsoft.com/office/powerpoint/2010/main" val="2141255142"/>
              </p:ext>
            </p:extLst>
          </p:nvPr>
        </p:nvGraphicFramePr>
        <p:xfrm>
          <a:off x="4737100" y="274864"/>
          <a:ext cx="4006022" cy="6392636"/>
        </p:xfrm>
        <a:graphic>
          <a:graphicData uri="http://schemas.openxmlformats.org/drawingml/2006/table">
            <a:tbl>
              <a:tblPr firstRow="1" bandRow="1">
                <a:tableStyleId>{3B4B98B0-60AC-42C2-AFA5-B58CD77FA1E5}</a:tableStyleId>
              </a:tblPr>
              <a:tblGrid>
                <a:gridCol w="4006022">
                  <a:extLst>
                    <a:ext uri="{9D8B030D-6E8A-4147-A177-3AD203B41FA5}">
                      <a16:colId xmlns:a16="http://schemas.microsoft.com/office/drawing/2014/main" val="513747903"/>
                    </a:ext>
                  </a:extLst>
                </a:gridCol>
              </a:tblGrid>
              <a:tr h="444539">
                <a:tc>
                  <a:txBody>
                    <a:bodyPr/>
                    <a:lstStyle/>
                    <a:p>
                      <a:pPr algn="ctr"/>
                      <a:r>
                        <a:rPr lang="en-GB" sz="2000" dirty="0">
                          <a:latin typeface="Century Gothic" panose="020B0502020202020204" pitchFamily="34" charset="0"/>
                        </a:rPr>
                        <a:t>LAST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8889463"/>
                  </a:ext>
                </a:extLst>
              </a:tr>
              <a:tr h="1466906">
                <a:tc>
                  <a:txBody>
                    <a:bodyPr/>
                    <a:lstStyle/>
                    <a:p>
                      <a:pPr algn="ctr"/>
                      <a:r>
                        <a:rPr lang="en-GB" sz="1400" dirty="0">
                          <a:latin typeface="Century Gothic" panose="020B0502020202020204" pitchFamily="34" charset="0"/>
                        </a:rPr>
                        <a:t>What negative things could you be peer pressured into? </a:t>
                      </a:r>
                      <a:endParaRPr lang="en-GB" sz="16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37793080"/>
                  </a:ext>
                </a:extLst>
              </a:tr>
              <a:tr h="588818">
                <a:tc>
                  <a:txBody>
                    <a:bodyPr/>
                    <a:lstStyle/>
                    <a:p>
                      <a:pPr algn="ctr"/>
                      <a:endParaRPr lang="en-GB" sz="2000" b="1" dirty="0">
                        <a:solidFill>
                          <a:srgbClr val="00B050"/>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928188868"/>
                  </a:ext>
                </a:extLst>
              </a:tr>
              <a:tr h="20222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latin typeface="Century Gothic" panose="020B0502020202020204" pitchFamily="34" charset="0"/>
                        </a:rPr>
                        <a:t>LAST TERM</a:t>
                      </a:r>
                    </a:p>
                    <a:p>
                      <a:pPr algn="ctr"/>
                      <a:r>
                        <a:rPr lang="en-GB" sz="1600" dirty="0">
                          <a:latin typeface="Century Gothic" panose="020B0502020202020204" pitchFamily="34" charset="0"/>
                        </a:rPr>
                        <a:t>What do these stand for?</a:t>
                      </a:r>
                    </a:p>
                    <a:p>
                      <a:pPr algn="ctr"/>
                      <a:endParaRPr lang="en-GB" sz="1600" dirty="0">
                        <a:latin typeface="Century Gothic" panose="020B0502020202020204" pitchFamily="34" charset="0"/>
                      </a:endParaRPr>
                    </a:p>
                    <a:p>
                      <a:pPr algn="l"/>
                      <a:r>
                        <a:rPr lang="en-GB" sz="1600" dirty="0">
                          <a:latin typeface="Century Gothic" panose="020B0502020202020204" pitchFamily="34" charset="0"/>
                        </a:rPr>
                        <a:t>S                         P                  R</a:t>
                      </a:r>
                    </a:p>
                    <a:p>
                      <a:pPr algn="l"/>
                      <a:r>
                        <a:rPr lang="en-GB" sz="1600" dirty="0">
                          <a:latin typeface="Century Gothic" panose="020B0502020202020204" pitchFamily="34" charset="0"/>
                        </a:rPr>
                        <a:t>M                       S                   </a:t>
                      </a:r>
                      <a:r>
                        <a:rPr lang="en-GB" sz="1600" dirty="0" err="1">
                          <a:latin typeface="Century Gothic" panose="020B0502020202020204" pitchFamily="34" charset="0"/>
                        </a:rPr>
                        <a:t>S</a:t>
                      </a:r>
                      <a:endParaRPr lang="en-GB" sz="1600" dirty="0">
                        <a:latin typeface="Century Gothic" panose="020B0502020202020204" pitchFamily="34" charset="0"/>
                      </a:endParaRPr>
                    </a:p>
                    <a:p>
                      <a:pPr algn="l"/>
                      <a:r>
                        <a:rPr lang="en-GB" sz="1600" dirty="0">
                          <a:latin typeface="Century Gothic" panose="020B0502020202020204" pitchFamily="34" charset="0"/>
                        </a:rPr>
                        <a:t>S                         H                  </a:t>
                      </a:r>
                      <a:r>
                        <a:rPr lang="en-GB" sz="1600" dirty="0" err="1">
                          <a:latin typeface="Century Gothic" panose="020B0502020202020204" pitchFamily="34" charset="0"/>
                        </a:rPr>
                        <a:t>H</a:t>
                      </a:r>
                      <a:endParaRPr lang="en-GB" sz="1600" dirty="0">
                        <a:latin typeface="Century Gothic" panose="020B0502020202020204" pitchFamily="34" charset="0"/>
                      </a:endParaRPr>
                    </a:p>
                    <a:p>
                      <a:pPr algn="l"/>
                      <a:r>
                        <a:rPr lang="en-GB" sz="1600" dirty="0">
                          <a:latin typeface="Century Gothic" panose="020B0502020202020204" pitchFamily="34" charset="0"/>
                        </a:rPr>
                        <a:t>C                        E                  </a:t>
                      </a:r>
                      <a:r>
                        <a:rPr lang="en-GB" sz="1600" dirty="0" err="1">
                          <a:latin typeface="Century Gothic" panose="020B0502020202020204" pitchFamily="34" charset="0"/>
                        </a:rPr>
                        <a:t>E</a:t>
                      </a:r>
                      <a:endParaRPr lang="en-GB" sz="16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150210164"/>
                  </a:ext>
                </a:extLst>
              </a:tr>
              <a:tr h="444539">
                <a:tc>
                  <a:txBody>
                    <a:bodyPr/>
                    <a:lstStyle/>
                    <a:p>
                      <a:pPr algn="ctr"/>
                      <a:r>
                        <a:rPr lang="en-GB" sz="2000" b="1" dirty="0">
                          <a:latin typeface="Century Gothic" panose="020B0502020202020204" pitchFamily="34" charset="0"/>
                        </a:rPr>
                        <a:t>LAST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219539992"/>
                  </a:ext>
                </a:extLst>
              </a:tr>
              <a:tr h="1425547">
                <a:tc>
                  <a:txBody>
                    <a:bodyPr/>
                    <a:lstStyle/>
                    <a:p>
                      <a:pPr algn="ctr"/>
                      <a:r>
                        <a:rPr lang="en-GB" sz="1600" dirty="0">
                          <a:latin typeface="Century Gothic" panose="020B0502020202020204" pitchFamily="34" charset="0"/>
                        </a:rPr>
                        <a:t>What does FGM Mean?</a:t>
                      </a:r>
                    </a:p>
                    <a:p>
                      <a:pPr algn="ctr"/>
                      <a:endParaRPr lang="en-GB" sz="1600" dirty="0">
                        <a:latin typeface="Century Gothic" panose="020B0502020202020204" pitchFamily="34" charset="0"/>
                      </a:endParaRPr>
                    </a:p>
                    <a:p>
                      <a:pPr algn="ctr"/>
                      <a:r>
                        <a:rPr lang="en-GB" sz="1600" dirty="0">
                          <a:latin typeface="Century Gothic" panose="020B0502020202020204" pitchFamily="34" charset="0"/>
                        </a:rPr>
                        <a:t>F</a:t>
                      </a:r>
                    </a:p>
                    <a:p>
                      <a:pPr algn="ctr"/>
                      <a:r>
                        <a:rPr lang="en-GB" sz="1600" dirty="0">
                          <a:latin typeface="Century Gothic" panose="020B0502020202020204" pitchFamily="34" charset="0"/>
                        </a:rPr>
                        <a:t>G</a:t>
                      </a:r>
                    </a:p>
                    <a:p>
                      <a:pPr algn="ctr"/>
                      <a:r>
                        <a:rPr lang="en-GB" sz="1600" dirty="0">
                          <a:latin typeface="Century Gothic" panose="020B0502020202020204" pitchFamily="34" charset="0"/>
                        </a:rPr>
                        <a:t>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3725331957"/>
                  </a:ext>
                </a:extLst>
              </a:tr>
            </a:tbl>
          </a:graphicData>
        </a:graphic>
      </p:graphicFrame>
      <p:pic>
        <p:nvPicPr>
          <p:cNvPr id="10" name="Picture 2" descr="Do It Now | Psychology Today United Kingdom">
            <a:extLst>
              <a:ext uri="{FF2B5EF4-FFF2-40B4-BE49-F238E27FC236}">
                <a16:creationId xmlns:a16="http://schemas.microsoft.com/office/drawing/2014/main" id="{B64636DA-5AD8-41FB-9867-631A109AA5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3722" y="1852140"/>
            <a:ext cx="1180684" cy="118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4529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4F846ADFE815F4F9CF01EF564097CF6" ma:contentTypeVersion="2" ma:contentTypeDescription="Create a new document." ma:contentTypeScope="" ma:versionID="c00de44f58fc06c4c234c98648b7f815">
  <xsd:schema xmlns:xsd="http://www.w3.org/2001/XMLSchema" xmlns:xs="http://www.w3.org/2001/XMLSchema" xmlns:p="http://schemas.microsoft.com/office/2006/metadata/properties" xmlns:ns2="9de8bd53-1de7-43b1-8135-421a91cbf910" targetNamespace="http://schemas.microsoft.com/office/2006/metadata/properties" ma:root="true" ma:fieldsID="00e9911c8773abe940b14263eaff458a" ns2:_="">
    <xsd:import namespace="9de8bd53-1de7-43b1-8135-421a91cbf91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e8bd53-1de7-43b1-8135-421a91cbf9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FCD801-C9D3-4A84-90ED-B87F6ABAC3D9}">
  <ds:schemaRefs>
    <ds:schemaRef ds:uri="http://schemas.microsoft.com/sharepoint/v3/contenttype/forms"/>
  </ds:schemaRefs>
</ds:datastoreItem>
</file>

<file path=customXml/itemProps2.xml><?xml version="1.0" encoding="utf-8"?>
<ds:datastoreItem xmlns:ds="http://schemas.openxmlformats.org/officeDocument/2006/customXml" ds:itemID="{A1BB9555-273C-4343-8F7D-8B64D47A1539}">
  <ds:schemaRefs>
    <ds:schemaRef ds:uri="http://purl.org/dc/elements/1.1/"/>
    <ds:schemaRef ds:uri="http://purl.org/dc/dcmitype/"/>
    <ds:schemaRef ds:uri="http://schemas.microsoft.com/office/2006/documentManagement/types"/>
    <ds:schemaRef ds:uri="http://purl.org/dc/terms/"/>
    <ds:schemaRef ds:uri="http://www.w3.org/XML/1998/namespace"/>
    <ds:schemaRef ds:uri="http://schemas.microsoft.com/office/2006/metadata/properties"/>
    <ds:schemaRef ds:uri="http://schemas.openxmlformats.org/package/2006/metadata/core-properties"/>
    <ds:schemaRef ds:uri="http://schemas.microsoft.com/office/infopath/2007/PartnerControls"/>
    <ds:schemaRef ds:uri="9de8bd53-1de7-43b1-8135-421a91cbf910"/>
  </ds:schemaRefs>
</ds:datastoreItem>
</file>

<file path=customXml/itemProps3.xml><?xml version="1.0" encoding="utf-8"?>
<ds:datastoreItem xmlns:ds="http://schemas.openxmlformats.org/officeDocument/2006/customXml" ds:itemID="{5CE61AB6-F9A7-4BE5-A9A4-7E12EFD4EA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e8bd53-1de7-43b1-8135-421a91cbf9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5066</TotalTime>
  <Words>3565</Words>
  <Application>Microsoft Office PowerPoint</Application>
  <PresentationFormat>On-screen Show (4:3)</PresentationFormat>
  <Paragraphs>480</Paragraphs>
  <Slides>35</Slides>
  <Notes>20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-apple-system</vt:lpstr>
      <vt:lpstr>Arial</vt:lpstr>
      <vt:lpstr>Calibri</vt:lpstr>
      <vt:lpstr>Century Gothic</vt:lpstr>
      <vt:lpstr>Office Theme</vt:lpstr>
      <vt:lpstr>PowerPoint Presentation</vt:lpstr>
      <vt:lpstr>PowerPoint Presentation</vt:lpstr>
      <vt:lpstr>PowerPoint Presentation</vt:lpstr>
      <vt:lpstr>PowerPoint Presentation</vt:lpstr>
      <vt:lpstr>What is the difference between Calling 111 and 999?</vt:lpstr>
      <vt:lpstr>If the person is responsive… </vt:lpstr>
      <vt:lpstr>If the person is NON responsive… </vt:lpstr>
      <vt:lpstr>PowerPoint Presentation</vt:lpstr>
      <vt:lpstr>PowerPoint Presentation</vt:lpstr>
      <vt:lpstr>PowerPoint Presentation</vt:lpstr>
      <vt:lpstr>PowerPoint Presentation</vt:lpstr>
      <vt:lpstr>PowerPoint Presentation</vt:lpstr>
      <vt:lpstr>The 5 Steps of  DR.ABC </vt:lpstr>
      <vt:lpstr>PowerPoint Presentation</vt:lpstr>
      <vt:lpstr>PowerPoint Presentation</vt:lpstr>
      <vt:lpstr>PowerPoint Presentation</vt:lpstr>
      <vt:lpstr>PowerPoint Presentation</vt:lpstr>
      <vt:lpstr>PowerPoint Presentation</vt:lpstr>
      <vt:lpstr>How do you swallowing your tongue?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Watch the short clip on the next slide – what do you think about giving CPR?</vt:lpstr>
      <vt:lpstr>WATCH THE 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Anti-Bullying week</dc:title>
  <dc:creator>R Laine</dc:creator>
  <cp:lastModifiedBy>R Laine</cp:lastModifiedBy>
  <cp:revision>51</cp:revision>
  <cp:lastPrinted>2025-12-04T14:04:59Z</cp:lastPrinted>
  <dcterms:created xsi:type="dcterms:W3CDTF">2020-11-17T17:54:29Z</dcterms:created>
  <dcterms:modified xsi:type="dcterms:W3CDTF">2026-08-26T11:32:04Z</dcterms:modified>
</cp:coreProperties>
</file>