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29"/>
  </p:notesMasterIdLst>
  <p:handoutMasterIdLst>
    <p:handoutMasterId r:id="rId30"/>
  </p:handoutMasterIdLst>
  <p:sldIdLst>
    <p:sldId id="372" r:id="rId2"/>
    <p:sldId id="384" r:id="rId3"/>
    <p:sldId id="376" r:id="rId4"/>
    <p:sldId id="383" r:id="rId5"/>
    <p:sldId id="374" r:id="rId6"/>
    <p:sldId id="354" r:id="rId7"/>
    <p:sldId id="359" r:id="rId8"/>
    <p:sldId id="355" r:id="rId9"/>
    <p:sldId id="356" r:id="rId10"/>
    <p:sldId id="378" r:id="rId11"/>
    <p:sldId id="379" r:id="rId12"/>
    <p:sldId id="363" r:id="rId13"/>
    <p:sldId id="343" r:id="rId14"/>
    <p:sldId id="346" r:id="rId15"/>
    <p:sldId id="349" r:id="rId16"/>
    <p:sldId id="347" r:id="rId17"/>
    <p:sldId id="358" r:id="rId18"/>
    <p:sldId id="360" r:id="rId19"/>
    <p:sldId id="364" r:id="rId20"/>
    <p:sldId id="366" r:id="rId21"/>
    <p:sldId id="365" r:id="rId22"/>
    <p:sldId id="367" r:id="rId23"/>
    <p:sldId id="375" r:id="rId24"/>
    <p:sldId id="377" r:id="rId25"/>
    <p:sldId id="380" r:id="rId26"/>
    <p:sldId id="386" r:id="rId27"/>
    <p:sldId id="385" r:id="rId28"/>
  </p:sldIdLst>
  <p:sldSz cx="9144000" cy="6858000" type="screen4x3"/>
  <p:notesSz cx="6799263" cy="9929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4"/>
    <a:srgbClr val="FF9933"/>
    <a:srgbClr val="00CC00"/>
    <a:srgbClr val="FF33CC"/>
    <a:srgbClr val="FF66CC"/>
    <a:srgbClr val="F991D4"/>
    <a:srgbClr val="0A3B85"/>
    <a:srgbClr val="1740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70" autoAdjust="0"/>
    <p:restoredTop sz="94660"/>
  </p:normalViewPr>
  <p:slideViewPr>
    <p:cSldViewPr snapToGrid="0">
      <p:cViewPr>
        <p:scale>
          <a:sx n="50" d="100"/>
          <a:sy n="50" d="100"/>
        </p:scale>
        <p:origin x="1980" y="46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52B5659-C518-48EF-B9FC-2EF2C4BA5375}"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137997FA-341D-4258-AD6D-756FB264AD8D}">
      <dgm:prSet phldrT="[Text]"/>
      <dgm:spPr>
        <a:solidFill>
          <a:srgbClr val="F838C6"/>
        </a:solidFill>
      </dgm:spPr>
      <dgm:t>
        <a:bodyPr/>
        <a:lstStyle/>
        <a:p>
          <a:r>
            <a:rPr lang="en-US" b="1" dirty="0">
              <a:solidFill>
                <a:schemeClr val="tx1"/>
              </a:solidFill>
              <a:latin typeface="Century Gothic" panose="020B0502020202020204" pitchFamily="34" charset="0"/>
            </a:rPr>
            <a:t>Lesson 1 </a:t>
          </a:r>
        </a:p>
        <a:p>
          <a:r>
            <a:rPr lang="en-US" b="1" dirty="0">
              <a:latin typeface="Century Gothic" panose="020B0502020202020204" pitchFamily="34" charset="0"/>
            </a:rPr>
            <a:t>Agreement, transition and Self Worth</a:t>
          </a:r>
          <a:endParaRPr lang="en-US" dirty="0">
            <a:latin typeface="Century Gothic" panose="020B0502020202020204" pitchFamily="34" charset="0"/>
          </a:endParaRPr>
        </a:p>
      </dgm:t>
    </dgm:pt>
    <dgm:pt modelId="{B9053DDE-FB8D-482D-A759-8FB67692CB7C}" type="parTrans" cxnId="{E03BF428-4919-4030-9B64-1A21B441A857}">
      <dgm:prSet/>
      <dgm:spPr/>
      <dgm:t>
        <a:bodyPr/>
        <a:lstStyle/>
        <a:p>
          <a:endParaRPr lang="en-US"/>
        </a:p>
      </dgm:t>
    </dgm:pt>
    <dgm:pt modelId="{3FE088F8-4195-4628-B70B-2B25BE6854C5}" type="sibTrans" cxnId="{E03BF428-4919-4030-9B64-1A21B441A857}">
      <dgm:prSet/>
      <dgm:spPr/>
      <dgm:t>
        <a:bodyPr/>
        <a:lstStyle/>
        <a:p>
          <a:endParaRPr lang="en-US">
            <a:latin typeface="Century Gothic" panose="020B0502020202020204" pitchFamily="34" charset="0"/>
          </a:endParaRPr>
        </a:p>
      </dgm:t>
    </dgm:pt>
    <dgm:pt modelId="{0C5EF393-23B5-4C1C-8790-530526D81758}">
      <dgm:prSet phldrT="[Text]"/>
      <dgm:spPr>
        <a:solidFill>
          <a:srgbClr val="F838C6"/>
        </a:solidFill>
      </dgm:spPr>
      <dgm:t>
        <a:bodyPr/>
        <a:lstStyle/>
        <a:p>
          <a:r>
            <a:rPr lang="en-US" b="1" dirty="0">
              <a:solidFill>
                <a:schemeClr val="tx1"/>
              </a:solidFill>
              <a:latin typeface="Century Gothic" panose="020B0502020202020204" pitchFamily="34" charset="0"/>
            </a:rPr>
            <a:t>Lesson 2</a:t>
          </a:r>
        </a:p>
        <a:p>
          <a:r>
            <a:rPr lang="en-US" b="1" dirty="0">
              <a:latin typeface="Century Gothic" panose="020B0502020202020204" pitchFamily="34" charset="0"/>
            </a:rPr>
            <a:t>What is consent? (Integrity)</a:t>
          </a:r>
          <a:endParaRPr lang="en-US" dirty="0">
            <a:latin typeface="Century Gothic" panose="020B0502020202020204" pitchFamily="34" charset="0"/>
          </a:endParaRPr>
        </a:p>
      </dgm:t>
    </dgm:pt>
    <dgm:pt modelId="{8C7DD59D-C0D2-4BFB-8902-046B0F50B862}" type="parTrans" cxnId="{1FF1FE13-DA44-4C97-9FB8-665FD8C96C61}">
      <dgm:prSet/>
      <dgm:spPr/>
      <dgm:t>
        <a:bodyPr/>
        <a:lstStyle/>
        <a:p>
          <a:endParaRPr lang="en-US"/>
        </a:p>
      </dgm:t>
    </dgm:pt>
    <dgm:pt modelId="{41E03DB0-3C07-48A8-8ED0-CBFDE0CE8FAF}" type="sibTrans" cxnId="{1FF1FE13-DA44-4C97-9FB8-665FD8C96C61}">
      <dgm:prSet/>
      <dgm:spPr/>
      <dgm:t>
        <a:bodyPr/>
        <a:lstStyle/>
        <a:p>
          <a:endParaRPr lang="en-US">
            <a:latin typeface="Century Gothic" panose="020B0502020202020204" pitchFamily="34" charset="0"/>
          </a:endParaRPr>
        </a:p>
      </dgm:t>
    </dgm:pt>
    <dgm:pt modelId="{4E00B6F7-310E-4028-8EE2-D2F77C8A43CE}">
      <dgm:prSet phldrT="[Text]"/>
      <dgm:spPr>
        <a:solidFill>
          <a:srgbClr val="F838C6"/>
        </a:solidFill>
      </dgm:spPr>
      <dgm:t>
        <a:bodyPr/>
        <a:lstStyle/>
        <a:p>
          <a:r>
            <a:rPr lang="en-US" b="1" dirty="0">
              <a:solidFill>
                <a:schemeClr val="tx1"/>
              </a:solidFill>
              <a:latin typeface="Century Gothic" panose="020B0502020202020204" pitchFamily="34" charset="0"/>
            </a:rPr>
            <a:t>Lesson 3 </a:t>
          </a:r>
          <a:r>
            <a:rPr lang="en-US" b="1" dirty="0">
              <a:solidFill>
                <a:schemeClr val="bg1"/>
              </a:solidFill>
              <a:latin typeface="Century Gothic" panose="020B0502020202020204" pitchFamily="34" charset="0"/>
            </a:rPr>
            <a:t>Relationship Boundaries </a:t>
          </a:r>
        </a:p>
        <a:p>
          <a:r>
            <a:rPr lang="en-US" b="1" dirty="0">
              <a:solidFill>
                <a:schemeClr val="bg1"/>
              </a:solidFill>
              <a:latin typeface="Century Gothic" panose="020B0502020202020204" pitchFamily="34" charset="0"/>
            </a:rPr>
            <a:t>(Including Online) HSB</a:t>
          </a:r>
          <a:endParaRPr lang="en-US" dirty="0">
            <a:latin typeface="Century Gothic" panose="020B0502020202020204" pitchFamily="34" charset="0"/>
          </a:endParaRPr>
        </a:p>
      </dgm:t>
    </dgm:pt>
    <dgm:pt modelId="{6B77F211-968F-4EF3-9F57-340A4AC0C2EA}" type="parTrans" cxnId="{0A230701-23D4-4A64-8DC7-93F106D96CA9}">
      <dgm:prSet/>
      <dgm:spPr/>
      <dgm:t>
        <a:bodyPr/>
        <a:lstStyle/>
        <a:p>
          <a:endParaRPr lang="en-US"/>
        </a:p>
      </dgm:t>
    </dgm:pt>
    <dgm:pt modelId="{B0817E8D-8708-4C83-AB88-AD5695454B70}" type="sibTrans" cxnId="{0A230701-23D4-4A64-8DC7-93F106D96CA9}">
      <dgm:prSet/>
      <dgm:spPr/>
      <dgm:t>
        <a:bodyPr/>
        <a:lstStyle/>
        <a:p>
          <a:endParaRPr lang="en-US">
            <a:latin typeface="Century Gothic" panose="020B0502020202020204" pitchFamily="34" charset="0"/>
          </a:endParaRPr>
        </a:p>
      </dgm:t>
    </dgm:pt>
    <dgm:pt modelId="{FB0215D5-F031-43B9-9004-B965899847A0}">
      <dgm:prSet phldrT="[Text]"/>
      <dgm:spPr>
        <a:solidFill>
          <a:srgbClr val="00CC66"/>
        </a:solidFill>
      </dgm:spPr>
      <dgm:t>
        <a:bodyPr/>
        <a:lstStyle/>
        <a:p>
          <a:r>
            <a:rPr lang="en-US" b="1" dirty="0">
              <a:solidFill>
                <a:schemeClr val="tx1"/>
              </a:solidFill>
              <a:latin typeface="Century Gothic" panose="020B0502020202020204" pitchFamily="34" charset="0"/>
            </a:rPr>
            <a:t>Lesson 4 </a:t>
          </a:r>
        </a:p>
        <a:p>
          <a:r>
            <a:rPr lang="en-US" b="1" dirty="0">
              <a:latin typeface="Century Gothic" panose="020B0502020202020204" pitchFamily="34" charset="0"/>
            </a:rPr>
            <a:t>Diversity &amp; Prejudice</a:t>
          </a:r>
        </a:p>
        <a:p>
          <a:r>
            <a:rPr lang="en-US" b="1" dirty="0">
              <a:latin typeface="Century Gothic" panose="020B0502020202020204" pitchFamily="34" charset="0"/>
            </a:rPr>
            <a:t>PREVENT</a:t>
          </a:r>
        </a:p>
      </dgm:t>
    </dgm:pt>
    <dgm:pt modelId="{1C1E3E02-9833-4FDA-935E-9003D86A3FF8}" type="parTrans" cxnId="{FFE83182-3ADB-4A54-AC5F-E4C30B962E3A}">
      <dgm:prSet/>
      <dgm:spPr/>
      <dgm:t>
        <a:bodyPr/>
        <a:lstStyle/>
        <a:p>
          <a:endParaRPr lang="en-US"/>
        </a:p>
      </dgm:t>
    </dgm:pt>
    <dgm:pt modelId="{052C7CCF-379C-4616-B878-134FB3FDE923}" type="sibTrans" cxnId="{FFE83182-3ADB-4A54-AC5F-E4C30B962E3A}">
      <dgm:prSet/>
      <dgm:spPr/>
      <dgm:t>
        <a:bodyPr/>
        <a:lstStyle/>
        <a:p>
          <a:endParaRPr lang="en-US">
            <a:latin typeface="Century Gothic" panose="020B0502020202020204" pitchFamily="34" charset="0"/>
          </a:endParaRPr>
        </a:p>
      </dgm:t>
    </dgm:pt>
    <dgm:pt modelId="{23BF1929-15FD-4EF0-B679-E1DE7DD95893}">
      <dgm:prSet phldrT="[Text]"/>
      <dgm:spPr>
        <a:solidFill>
          <a:srgbClr val="00CC66"/>
        </a:solidFill>
      </dgm:spPr>
      <dgm:t>
        <a:bodyPr/>
        <a:lstStyle/>
        <a:p>
          <a:r>
            <a:rPr lang="en-US" b="1" dirty="0">
              <a:solidFill>
                <a:schemeClr val="tx1"/>
              </a:solidFill>
              <a:latin typeface="Century Gothic" panose="020B0502020202020204" pitchFamily="34" charset="0"/>
            </a:rPr>
            <a:t>Lesson 5</a:t>
          </a:r>
        </a:p>
        <a:p>
          <a:r>
            <a:rPr lang="en-US" b="1" dirty="0">
              <a:latin typeface="Century Gothic" panose="020B0502020202020204" pitchFamily="34" charset="0"/>
            </a:rPr>
            <a:t>Transition &amp; taking care of friends. </a:t>
          </a:r>
          <a:endParaRPr lang="en-US" dirty="0">
            <a:latin typeface="Century Gothic" panose="020B0502020202020204" pitchFamily="34" charset="0"/>
          </a:endParaRPr>
        </a:p>
      </dgm:t>
    </dgm:pt>
    <dgm:pt modelId="{8102F5BF-03E8-4BCD-9D70-CFF4C37107BD}" type="parTrans" cxnId="{19B58D0F-04C7-4DD7-8F7B-698C26CEBDB1}">
      <dgm:prSet/>
      <dgm:spPr/>
      <dgm:t>
        <a:bodyPr/>
        <a:lstStyle/>
        <a:p>
          <a:endParaRPr lang="en-US"/>
        </a:p>
      </dgm:t>
    </dgm:pt>
    <dgm:pt modelId="{B1569695-8057-4055-A063-90C109477650}" type="sibTrans" cxnId="{19B58D0F-04C7-4DD7-8F7B-698C26CEBDB1}">
      <dgm:prSet/>
      <dgm:spPr/>
      <dgm:t>
        <a:bodyPr/>
        <a:lstStyle/>
        <a:p>
          <a:endParaRPr lang="en-US">
            <a:latin typeface="Century Gothic" panose="020B0502020202020204" pitchFamily="34" charset="0"/>
          </a:endParaRPr>
        </a:p>
      </dgm:t>
    </dgm:pt>
    <dgm:pt modelId="{87329421-92FE-4D90-AA20-84D471803B1A}">
      <dgm:prSet phldrT="[Text]"/>
      <dgm:spPr>
        <a:solidFill>
          <a:srgbClr val="00CC66"/>
        </a:solidFill>
      </dgm:spPr>
      <dgm:t>
        <a:bodyPr/>
        <a:lstStyle/>
        <a:p>
          <a:r>
            <a:rPr lang="en-US" b="1" dirty="0">
              <a:solidFill>
                <a:schemeClr val="tx1"/>
              </a:solidFill>
              <a:latin typeface="Century Gothic" panose="020B0502020202020204" pitchFamily="34" charset="0"/>
            </a:rPr>
            <a:t>Lesson 6</a:t>
          </a:r>
        </a:p>
        <a:p>
          <a:r>
            <a:rPr lang="en-US" b="1" dirty="0">
              <a:solidFill>
                <a:schemeClr val="bg1"/>
              </a:solidFill>
              <a:latin typeface="Century Gothic" panose="020B0502020202020204" pitchFamily="34" charset="0"/>
            </a:rPr>
            <a:t>First Aid &amp; Reactions.</a:t>
          </a:r>
        </a:p>
        <a:p>
          <a:r>
            <a:rPr lang="en-US" b="1" dirty="0">
              <a:solidFill>
                <a:schemeClr val="bg1"/>
              </a:solidFill>
              <a:latin typeface="Century Gothic" panose="020B0502020202020204" pitchFamily="34" charset="0"/>
            </a:rPr>
            <a:t>EXTERNAL </a:t>
          </a:r>
          <a:endParaRPr lang="en-US" dirty="0">
            <a:latin typeface="Century Gothic" panose="020B0502020202020204" pitchFamily="34" charset="0"/>
          </a:endParaRPr>
        </a:p>
      </dgm:t>
    </dgm:pt>
    <dgm:pt modelId="{114015BB-4CFD-4258-9F24-5ACF5ED002F7}" type="parTrans" cxnId="{3E689519-5E49-484B-A2BA-1C129FF3460F}">
      <dgm:prSet/>
      <dgm:spPr/>
      <dgm:t>
        <a:bodyPr/>
        <a:lstStyle/>
        <a:p>
          <a:endParaRPr lang="en-US"/>
        </a:p>
      </dgm:t>
    </dgm:pt>
    <dgm:pt modelId="{EE4781AE-7885-465C-AC4E-303F9EBEE1EF}" type="sibTrans" cxnId="{3E689519-5E49-484B-A2BA-1C129FF3460F}">
      <dgm:prSet/>
      <dgm:spPr/>
      <dgm:t>
        <a:bodyPr/>
        <a:lstStyle/>
        <a:p>
          <a:endParaRPr lang="en-US">
            <a:latin typeface="Century Gothic" panose="020B0502020202020204" pitchFamily="34" charset="0"/>
          </a:endParaRPr>
        </a:p>
      </dgm:t>
    </dgm:pt>
    <dgm:pt modelId="{0C5AEF73-F323-4BDF-AA63-1CE23EA5CAD2}">
      <dgm:prSet phldrT="[Text]"/>
      <dgm:spPr>
        <a:solidFill>
          <a:srgbClr val="00B0F0"/>
        </a:solidFill>
      </dgm:spPr>
      <dgm:t>
        <a:bodyPr/>
        <a:lstStyle/>
        <a:p>
          <a:r>
            <a:rPr lang="en-US" b="1" dirty="0">
              <a:solidFill>
                <a:schemeClr val="tx1"/>
              </a:solidFill>
              <a:latin typeface="Century Gothic" panose="020B0502020202020204" pitchFamily="34" charset="0"/>
            </a:rPr>
            <a:t>Lesson 7</a:t>
          </a:r>
        </a:p>
        <a:p>
          <a:r>
            <a:rPr lang="en-US" b="1" dirty="0">
              <a:latin typeface="Century Gothic" panose="020B0502020202020204" pitchFamily="34" charset="0"/>
            </a:rPr>
            <a:t>Money &amp; Budgeting</a:t>
          </a:r>
        </a:p>
      </dgm:t>
    </dgm:pt>
    <dgm:pt modelId="{20B5111A-F4AD-452D-BE4E-503E929ACAF9}" type="parTrans" cxnId="{0896C0D6-9367-4BCE-ABB9-E88B5E931DFF}">
      <dgm:prSet/>
      <dgm:spPr/>
      <dgm:t>
        <a:bodyPr/>
        <a:lstStyle/>
        <a:p>
          <a:endParaRPr lang="en-US"/>
        </a:p>
      </dgm:t>
    </dgm:pt>
    <dgm:pt modelId="{E76E5299-05D2-4D5A-9144-032798581417}" type="sibTrans" cxnId="{0896C0D6-9367-4BCE-ABB9-E88B5E931DFF}">
      <dgm:prSet/>
      <dgm:spPr/>
      <dgm:t>
        <a:bodyPr/>
        <a:lstStyle/>
        <a:p>
          <a:endParaRPr lang="en-US">
            <a:latin typeface="Century Gothic" panose="020B0502020202020204" pitchFamily="34" charset="0"/>
          </a:endParaRPr>
        </a:p>
      </dgm:t>
    </dgm:pt>
    <dgm:pt modelId="{E6C948DA-C8AC-4587-A72A-B9ADAB2C9C46}">
      <dgm:prSet phldrT="[Text]"/>
      <dgm:spPr>
        <a:solidFill>
          <a:srgbClr val="00B0F0"/>
        </a:solidFill>
      </dgm:spPr>
      <dgm:t>
        <a:bodyPr/>
        <a:lstStyle/>
        <a:p>
          <a:r>
            <a:rPr lang="en-US" b="1" dirty="0">
              <a:solidFill>
                <a:schemeClr val="tx1"/>
              </a:solidFill>
              <a:latin typeface="Century Gothic" panose="020B0502020202020204" pitchFamily="34" charset="0"/>
            </a:rPr>
            <a:t>Lesson 8</a:t>
          </a:r>
        </a:p>
        <a:p>
          <a:r>
            <a:rPr lang="en-US" b="1" dirty="0">
              <a:latin typeface="Century Gothic" panose="020B0502020202020204" pitchFamily="34" charset="0"/>
            </a:rPr>
            <a:t>Raising Aspirations</a:t>
          </a:r>
        </a:p>
      </dgm:t>
    </dgm:pt>
    <dgm:pt modelId="{25B6E5A9-4577-485E-A5AA-F7962DF3A056}" type="parTrans" cxnId="{6618AD35-8D57-4F72-B28A-CC6913867E15}">
      <dgm:prSet/>
      <dgm:spPr/>
      <dgm:t>
        <a:bodyPr/>
        <a:lstStyle/>
        <a:p>
          <a:endParaRPr lang="en-US"/>
        </a:p>
      </dgm:t>
    </dgm:pt>
    <dgm:pt modelId="{17559A98-9DB8-453A-8D0B-ED40B8C2851F}" type="sibTrans" cxnId="{6618AD35-8D57-4F72-B28A-CC6913867E15}">
      <dgm:prSet/>
      <dgm:spPr/>
      <dgm:t>
        <a:bodyPr/>
        <a:lstStyle/>
        <a:p>
          <a:endParaRPr lang="en-US">
            <a:latin typeface="Century Gothic" panose="020B0502020202020204" pitchFamily="34" charset="0"/>
          </a:endParaRPr>
        </a:p>
      </dgm:t>
    </dgm:pt>
    <dgm:pt modelId="{B652DB7E-D27C-4AA7-A256-0FD09E8ABDDA}">
      <dgm:prSet phldrT="[Text]"/>
      <dgm:spPr>
        <a:solidFill>
          <a:srgbClr val="FF33CC"/>
        </a:solidFill>
      </dgm:spPr>
      <dgm:t>
        <a:bodyPr/>
        <a:lstStyle/>
        <a:p>
          <a:r>
            <a:rPr lang="en-US" b="1" dirty="0">
              <a:solidFill>
                <a:schemeClr val="tx1"/>
              </a:solidFill>
              <a:latin typeface="Century Gothic" panose="020B0502020202020204" pitchFamily="34" charset="0"/>
            </a:rPr>
            <a:t>Lesson 9</a:t>
          </a:r>
        </a:p>
        <a:p>
          <a:r>
            <a:rPr lang="en-US" b="1" dirty="0">
              <a:latin typeface="Century Gothic" panose="020B0502020202020204" pitchFamily="34" charset="0"/>
            </a:rPr>
            <a:t>How to look after yourself (Personal Safety)</a:t>
          </a:r>
        </a:p>
      </dgm:t>
    </dgm:pt>
    <dgm:pt modelId="{D7B2435D-3670-4D33-BA76-5E3159648BCD}" type="parTrans" cxnId="{6D4F151C-6999-4037-9712-89CD5D685331}">
      <dgm:prSet/>
      <dgm:spPr/>
      <dgm:t>
        <a:bodyPr/>
        <a:lstStyle/>
        <a:p>
          <a:endParaRPr lang="en-US"/>
        </a:p>
      </dgm:t>
    </dgm:pt>
    <dgm:pt modelId="{69CA1066-8997-43B8-B121-B5733A194F51}" type="sibTrans" cxnId="{6D4F151C-6999-4037-9712-89CD5D685331}">
      <dgm:prSet/>
      <dgm:spPr/>
      <dgm:t>
        <a:bodyPr/>
        <a:lstStyle/>
        <a:p>
          <a:endParaRPr lang="en-US">
            <a:latin typeface="Century Gothic" panose="020B0502020202020204" pitchFamily="34" charset="0"/>
          </a:endParaRPr>
        </a:p>
      </dgm:t>
    </dgm:pt>
    <dgm:pt modelId="{FC8B2922-D502-443B-9DE4-6D5182FDF839}">
      <dgm:prSet phldrT="[Text]"/>
      <dgm:spPr>
        <a:solidFill>
          <a:srgbClr val="FF9933"/>
        </a:solidFill>
      </dgm:spPr>
      <dgm:t>
        <a:bodyPr/>
        <a:lstStyle/>
        <a:p>
          <a:r>
            <a:rPr lang="en-US" b="1" dirty="0">
              <a:solidFill>
                <a:schemeClr val="tx1"/>
              </a:solidFill>
              <a:latin typeface="Century Gothic" panose="020B0502020202020204" pitchFamily="34" charset="0"/>
            </a:rPr>
            <a:t>Lesson 10</a:t>
          </a:r>
        </a:p>
        <a:p>
          <a:r>
            <a:rPr lang="en-US" b="1" dirty="0">
              <a:latin typeface="Century Gothic" panose="020B0502020202020204" pitchFamily="34" charset="0"/>
            </a:rPr>
            <a:t>Careers –</a:t>
          </a:r>
        </a:p>
        <a:p>
          <a:r>
            <a:rPr lang="en-US" b="1" dirty="0">
              <a:latin typeface="Century Gothic" panose="020B0502020202020204" pitchFamily="34" charset="0"/>
            </a:rPr>
            <a:t>Your future starts here. </a:t>
          </a:r>
        </a:p>
      </dgm:t>
    </dgm:pt>
    <dgm:pt modelId="{5ABAF854-CCDD-498C-8E37-A7919AB82DBB}" type="parTrans" cxnId="{AD295AC8-5C26-4657-A544-261D609A8704}">
      <dgm:prSet/>
      <dgm:spPr/>
      <dgm:t>
        <a:bodyPr/>
        <a:lstStyle/>
        <a:p>
          <a:endParaRPr lang="en-US"/>
        </a:p>
      </dgm:t>
    </dgm:pt>
    <dgm:pt modelId="{3E4909FD-0859-4047-9361-F7D7B03E5D34}" type="sibTrans" cxnId="{AD295AC8-5C26-4657-A544-261D609A8704}">
      <dgm:prSet/>
      <dgm:spPr/>
      <dgm:t>
        <a:bodyPr/>
        <a:lstStyle/>
        <a:p>
          <a:endParaRPr lang="en-US">
            <a:latin typeface="Century Gothic" panose="020B0502020202020204" pitchFamily="34" charset="0"/>
          </a:endParaRPr>
        </a:p>
      </dgm:t>
    </dgm:pt>
    <dgm:pt modelId="{71354895-20C4-4A16-8B24-64D352BD729F}">
      <dgm:prSet phldrT="[Text]"/>
      <dgm:spPr>
        <a:solidFill>
          <a:srgbClr val="F838C6"/>
        </a:solidFill>
      </dgm:spPr>
      <dgm:t>
        <a:bodyPr/>
        <a:lstStyle/>
        <a:p>
          <a:r>
            <a:rPr lang="en-US" b="1" dirty="0">
              <a:solidFill>
                <a:schemeClr val="tx1"/>
              </a:solidFill>
              <a:latin typeface="Century Gothic" panose="020B0502020202020204" pitchFamily="34" charset="0"/>
            </a:rPr>
            <a:t>Lesson 11</a:t>
          </a:r>
        </a:p>
        <a:p>
          <a:r>
            <a:rPr lang="en-US" b="1" dirty="0">
              <a:latin typeface="Century Gothic" panose="020B0502020202020204" pitchFamily="34" charset="0"/>
            </a:rPr>
            <a:t>Bullying or Banter?</a:t>
          </a:r>
          <a:endParaRPr lang="en-US" dirty="0">
            <a:latin typeface="Century Gothic" panose="020B0502020202020204" pitchFamily="34" charset="0"/>
          </a:endParaRPr>
        </a:p>
      </dgm:t>
    </dgm:pt>
    <dgm:pt modelId="{E7DB95CF-8084-404D-AB31-54D72AAD5F13}" type="parTrans" cxnId="{B8C50C53-96E1-4739-9AE9-559193F53A6A}">
      <dgm:prSet/>
      <dgm:spPr/>
      <dgm:t>
        <a:bodyPr/>
        <a:lstStyle/>
        <a:p>
          <a:endParaRPr lang="en-US"/>
        </a:p>
      </dgm:t>
    </dgm:pt>
    <dgm:pt modelId="{7DC375E3-F732-4CA1-8748-01D98B0EE4DD}" type="sibTrans" cxnId="{B8C50C53-96E1-4739-9AE9-559193F53A6A}">
      <dgm:prSet/>
      <dgm:spPr/>
      <dgm:t>
        <a:bodyPr/>
        <a:lstStyle/>
        <a:p>
          <a:endParaRPr lang="en-US">
            <a:latin typeface="Century Gothic" panose="020B0502020202020204" pitchFamily="34" charset="0"/>
          </a:endParaRPr>
        </a:p>
      </dgm:t>
    </dgm:pt>
    <dgm:pt modelId="{CAED25D1-7721-4F02-88A3-DBF237CB1F41}">
      <dgm:prSet phldrT="[Text]"/>
      <dgm:spPr>
        <a:solidFill>
          <a:srgbClr val="F838C6"/>
        </a:solidFill>
      </dgm:spPr>
      <dgm:t>
        <a:bodyPr/>
        <a:lstStyle/>
        <a:p>
          <a:r>
            <a:rPr lang="en-US" b="1" dirty="0">
              <a:solidFill>
                <a:schemeClr val="tx1"/>
              </a:solidFill>
              <a:latin typeface="Century Gothic" panose="020B0502020202020204" pitchFamily="34" charset="0"/>
            </a:rPr>
            <a:t>Lesson 12</a:t>
          </a:r>
        </a:p>
        <a:p>
          <a:r>
            <a:rPr lang="en-US" b="1" dirty="0">
              <a:latin typeface="Century Gothic" panose="020B0502020202020204" pitchFamily="34" charset="0"/>
            </a:rPr>
            <a:t>Romance &amp; Friendships</a:t>
          </a:r>
        </a:p>
      </dgm:t>
    </dgm:pt>
    <dgm:pt modelId="{A23E6438-0031-4B3F-947F-82A352EB1EBE}" type="parTrans" cxnId="{FEFE08E5-3DA7-4583-B2DA-ECC985D3231C}">
      <dgm:prSet/>
      <dgm:spPr/>
      <dgm:t>
        <a:bodyPr/>
        <a:lstStyle/>
        <a:p>
          <a:endParaRPr lang="en-US"/>
        </a:p>
      </dgm:t>
    </dgm:pt>
    <dgm:pt modelId="{3D32F51A-C028-49E2-8FCC-EC582B6835F8}" type="sibTrans" cxnId="{FEFE08E5-3DA7-4583-B2DA-ECC985D3231C}">
      <dgm:prSet/>
      <dgm:spPr/>
      <dgm:t>
        <a:bodyPr/>
        <a:lstStyle/>
        <a:p>
          <a:endParaRPr lang="en-US">
            <a:latin typeface="Century Gothic" panose="020B0502020202020204" pitchFamily="34" charset="0"/>
          </a:endParaRPr>
        </a:p>
      </dgm:t>
    </dgm:pt>
    <dgm:pt modelId="{DF483BB4-E59F-47C6-90EE-A5F84058A4A8}">
      <dgm:prSet phldrT="[Text]"/>
      <dgm:spPr>
        <a:solidFill>
          <a:srgbClr val="FF33CC"/>
        </a:solidFill>
      </dgm:spPr>
      <dgm:t>
        <a:bodyPr/>
        <a:lstStyle/>
        <a:p>
          <a:r>
            <a:rPr lang="en-US" b="1" dirty="0">
              <a:solidFill>
                <a:schemeClr val="tx1"/>
              </a:solidFill>
              <a:latin typeface="Century Gothic" panose="020B0502020202020204" pitchFamily="34" charset="0"/>
            </a:rPr>
            <a:t>Lesson 13</a:t>
          </a:r>
        </a:p>
        <a:p>
          <a:r>
            <a:rPr lang="en-US" b="1" dirty="0">
              <a:latin typeface="Century Gothic" panose="020B0502020202020204" pitchFamily="34" charset="0"/>
            </a:rPr>
            <a:t>Puberty</a:t>
          </a:r>
        </a:p>
      </dgm:t>
    </dgm:pt>
    <dgm:pt modelId="{4EB453C8-47D0-4332-AA8C-012C749F4083}" type="parTrans" cxnId="{6BDEB044-2120-4AB0-A708-A585968EE8D2}">
      <dgm:prSet/>
      <dgm:spPr/>
      <dgm:t>
        <a:bodyPr/>
        <a:lstStyle/>
        <a:p>
          <a:endParaRPr lang="en-US"/>
        </a:p>
      </dgm:t>
    </dgm:pt>
    <dgm:pt modelId="{D2FF9FDA-FF6A-47BB-AAC7-1B3E70D6CD76}" type="sibTrans" cxnId="{6BDEB044-2120-4AB0-A708-A585968EE8D2}">
      <dgm:prSet/>
      <dgm:spPr/>
      <dgm:t>
        <a:bodyPr/>
        <a:lstStyle/>
        <a:p>
          <a:endParaRPr lang="en-US">
            <a:latin typeface="Century Gothic" panose="020B0502020202020204" pitchFamily="34" charset="0"/>
          </a:endParaRPr>
        </a:p>
      </dgm:t>
    </dgm:pt>
    <dgm:pt modelId="{7C74661A-AFC6-49D5-83AC-E5CA970FC0B1}">
      <dgm:prSet phldrT="[Text]"/>
      <dgm:spPr>
        <a:solidFill>
          <a:srgbClr val="00CC66"/>
        </a:solidFill>
      </dgm:spPr>
      <dgm:t>
        <a:bodyPr/>
        <a:lstStyle/>
        <a:p>
          <a:r>
            <a:rPr lang="en-US" b="1" dirty="0">
              <a:solidFill>
                <a:schemeClr val="tx1"/>
              </a:solidFill>
              <a:latin typeface="Century Gothic" panose="020B0502020202020204" pitchFamily="34" charset="0"/>
            </a:rPr>
            <a:t>Lesson 14</a:t>
          </a:r>
        </a:p>
        <a:p>
          <a:r>
            <a:rPr lang="en-US" b="1" dirty="0">
              <a:solidFill>
                <a:schemeClr val="bg1"/>
              </a:solidFill>
              <a:latin typeface="Century Gothic" panose="020B0502020202020204" pitchFamily="34" charset="0"/>
            </a:rPr>
            <a:t>Mental Health</a:t>
          </a:r>
        </a:p>
      </dgm:t>
    </dgm:pt>
    <dgm:pt modelId="{0FC9E357-0B5F-4590-98B3-03E0087E9D9F}" type="parTrans" cxnId="{1DEAAD19-4CF2-4DA5-8972-B03FDCE52DAA}">
      <dgm:prSet/>
      <dgm:spPr/>
      <dgm:t>
        <a:bodyPr/>
        <a:lstStyle/>
        <a:p>
          <a:endParaRPr lang="en-US"/>
        </a:p>
      </dgm:t>
    </dgm:pt>
    <dgm:pt modelId="{B70A6F85-AD79-4DF5-8523-D01E4D3085B0}" type="sibTrans" cxnId="{1DEAAD19-4CF2-4DA5-8972-B03FDCE52DAA}">
      <dgm:prSet/>
      <dgm:spPr/>
      <dgm:t>
        <a:bodyPr/>
        <a:lstStyle/>
        <a:p>
          <a:endParaRPr lang="en-US">
            <a:latin typeface="Century Gothic" panose="020B0502020202020204" pitchFamily="34" charset="0"/>
          </a:endParaRPr>
        </a:p>
      </dgm:t>
    </dgm:pt>
    <dgm:pt modelId="{16FB0885-4946-4CB3-A79D-3E4A2BC3414F}">
      <dgm:prSet phldrT="[Text]"/>
      <dgm:spPr>
        <a:solidFill>
          <a:srgbClr val="00CC66"/>
        </a:solidFill>
      </dgm:spPr>
      <dgm:t>
        <a:bodyPr/>
        <a:lstStyle/>
        <a:p>
          <a:r>
            <a:rPr lang="en-US" b="1" dirty="0">
              <a:solidFill>
                <a:schemeClr val="tx1"/>
              </a:solidFill>
              <a:latin typeface="Century Gothic" panose="020B0502020202020204" pitchFamily="34" charset="0"/>
            </a:rPr>
            <a:t>Lesson 15</a:t>
          </a:r>
        </a:p>
        <a:p>
          <a:r>
            <a:rPr lang="en-US" b="1" dirty="0">
              <a:latin typeface="Century Gothic" panose="020B0502020202020204" pitchFamily="34" charset="0"/>
            </a:rPr>
            <a:t>Unhealthy Choices, energy drinks &amp; vapes</a:t>
          </a:r>
        </a:p>
      </dgm:t>
    </dgm:pt>
    <dgm:pt modelId="{FB32A0D0-BFBB-42CD-89AE-B6580D1E0EFA}" type="parTrans" cxnId="{682E06F7-815E-47C0-8FDA-6557F0A3238E}">
      <dgm:prSet/>
      <dgm:spPr/>
      <dgm:t>
        <a:bodyPr/>
        <a:lstStyle/>
        <a:p>
          <a:endParaRPr lang="en-US"/>
        </a:p>
      </dgm:t>
    </dgm:pt>
    <dgm:pt modelId="{5D0A6067-3C06-4DFD-9032-84A1B14705A8}" type="sibTrans" cxnId="{682E06F7-815E-47C0-8FDA-6557F0A3238E}">
      <dgm:prSet/>
      <dgm:spPr/>
      <dgm:t>
        <a:bodyPr/>
        <a:lstStyle/>
        <a:p>
          <a:endParaRPr lang="en-US">
            <a:latin typeface="Century Gothic" panose="020B0502020202020204" pitchFamily="34" charset="0"/>
          </a:endParaRPr>
        </a:p>
      </dgm:t>
    </dgm:pt>
    <dgm:pt modelId="{FAC7F725-021F-43E0-B8BF-A944C01E8873}">
      <dgm:prSet phldrT="[Text]"/>
      <dgm:spPr>
        <a:solidFill>
          <a:srgbClr val="00CC00"/>
        </a:solidFill>
      </dgm:spPr>
      <dgm:t>
        <a:bodyPr/>
        <a:lstStyle/>
        <a:p>
          <a:r>
            <a:rPr lang="en-US" b="1" dirty="0">
              <a:solidFill>
                <a:schemeClr val="tx1"/>
              </a:solidFill>
              <a:latin typeface="Century Gothic" panose="020B0502020202020204" pitchFamily="34" charset="0"/>
            </a:rPr>
            <a:t>Lesson 16</a:t>
          </a:r>
        </a:p>
        <a:p>
          <a:r>
            <a:rPr lang="en-US" b="1" dirty="0">
              <a:latin typeface="Century Gothic" panose="020B0502020202020204" pitchFamily="34" charset="0"/>
            </a:rPr>
            <a:t>Influence &amp; You</a:t>
          </a:r>
        </a:p>
        <a:p>
          <a:r>
            <a:rPr lang="en-US" b="1" dirty="0">
              <a:latin typeface="Century Gothic" panose="020B0502020202020204" pitchFamily="34" charset="0"/>
            </a:rPr>
            <a:t>LGBTQ+ Inspirational People </a:t>
          </a:r>
        </a:p>
        <a:p>
          <a:r>
            <a:rPr lang="en-US" b="1" dirty="0">
              <a:latin typeface="Century Gothic" panose="020B0502020202020204" pitchFamily="34" charset="0"/>
            </a:rPr>
            <a:t>TOLERANCE</a:t>
          </a:r>
        </a:p>
      </dgm:t>
    </dgm:pt>
    <dgm:pt modelId="{0C1EDE66-F5FD-419D-BDAD-1437919C1CB6}" type="parTrans" cxnId="{95EB73A4-75AF-4AA8-8D07-74F30064BC81}">
      <dgm:prSet/>
      <dgm:spPr/>
      <dgm:t>
        <a:bodyPr/>
        <a:lstStyle/>
        <a:p>
          <a:endParaRPr lang="en-US"/>
        </a:p>
      </dgm:t>
    </dgm:pt>
    <dgm:pt modelId="{1A58FC29-6EBA-4624-B376-6B93552D4B25}" type="sibTrans" cxnId="{95EB73A4-75AF-4AA8-8D07-74F30064BC81}">
      <dgm:prSet/>
      <dgm:spPr/>
      <dgm:t>
        <a:bodyPr/>
        <a:lstStyle/>
        <a:p>
          <a:endParaRPr lang="en-US">
            <a:latin typeface="Century Gothic" panose="020B0502020202020204" pitchFamily="34" charset="0"/>
          </a:endParaRPr>
        </a:p>
      </dgm:t>
    </dgm:pt>
    <dgm:pt modelId="{52A97038-C2E7-413A-9F1F-18573968D3C4}">
      <dgm:prSet phldrT="[Text]"/>
      <dgm:spPr>
        <a:solidFill>
          <a:srgbClr val="00B0F0"/>
        </a:solidFill>
      </dgm:spPr>
      <dgm:t>
        <a:bodyPr/>
        <a:lstStyle/>
        <a:p>
          <a:r>
            <a:rPr lang="en-US" b="1" dirty="0">
              <a:solidFill>
                <a:schemeClr val="tx1"/>
              </a:solidFill>
              <a:latin typeface="Century Gothic" panose="020B0502020202020204" pitchFamily="34" charset="0"/>
            </a:rPr>
            <a:t>Lesson 18 </a:t>
          </a:r>
        </a:p>
        <a:p>
          <a:r>
            <a:rPr lang="en-US" b="1" dirty="0">
              <a:latin typeface="Century Gothic" panose="020B0502020202020204" pitchFamily="34" charset="0"/>
            </a:rPr>
            <a:t>Politics &amp; Choices</a:t>
          </a:r>
        </a:p>
        <a:p>
          <a:r>
            <a:rPr lang="en-US" b="1" dirty="0">
              <a:latin typeface="Century Gothic" panose="020B0502020202020204" pitchFamily="34" charset="0"/>
            </a:rPr>
            <a:t>BRITISH VALUES</a:t>
          </a:r>
        </a:p>
      </dgm:t>
    </dgm:pt>
    <dgm:pt modelId="{1048DF3C-36B4-4EE6-9E85-FCB93D4494A5}" type="parTrans" cxnId="{10AD5A92-E37F-4DD0-B6E0-2B6ABED5CFDB}">
      <dgm:prSet/>
      <dgm:spPr/>
      <dgm:t>
        <a:bodyPr/>
        <a:lstStyle/>
        <a:p>
          <a:endParaRPr lang="en-US"/>
        </a:p>
      </dgm:t>
    </dgm:pt>
    <dgm:pt modelId="{318D78EF-9974-43FD-9F21-E06AE34A2780}" type="sibTrans" cxnId="{10AD5A92-E37F-4DD0-B6E0-2B6ABED5CFDB}">
      <dgm:prSet/>
      <dgm:spPr/>
      <dgm:t>
        <a:bodyPr/>
        <a:lstStyle/>
        <a:p>
          <a:endParaRPr lang="en-US">
            <a:latin typeface="Century Gothic" panose="020B0502020202020204" pitchFamily="34" charset="0"/>
          </a:endParaRPr>
        </a:p>
      </dgm:t>
    </dgm:pt>
    <dgm:pt modelId="{D776C22C-BFE4-4B1B-824C-182C57432F5B}">
      <dgm:prSet phldrT="[Text]"/>
      <dgm:spPr>
        <a:solidFill>
          <a:srgbClr val="00B0F0"/>
        </a:solidFill>
      </dgm:spPr>
      <dgm:t>
        <a:bodyPr/>
        <a:lstStyle/>
        <a:p>
          <a:r>
            <a:rPr lang="en-US" b="1" dirty="0">
              <a:solidFill>
                <a:schemeClr val="tx1"/>
              </a:solidFill>
              <a:latin typeface="Century Gothic" panose="020B0502020202020204" pitchFamily="34" charset="0"/>
            </a:rPr>
            <a:t>Lesson 17</a:t>
          </a:r>
        </a:p>
        <a:p>
          <a:r>
            <a:rPr lang="en-US" b="1" dirty="0">
              <a:latin typeface="Century Gothic" panose="020B0502020202020204" pitchFamily="34" charset="0"/>
            </a:rPr>
            <a:t>Digital Safety &amp; Passwords</a:t>
          </a:r>
        </a:p>
      </dgm:t>
    </dgm:pt>
    <dgm:pt modelId="{43AEA007-B18D-491F-ACC2-7228841EC834}" type="sibTrans" cxnId="{8066E7FF-B65C-45D0-81F6-8B4CF717649C}">
      <dgm:prSet/>
      <dgm:spPr/>
      <dgm:t>
        <a:bodyPr/>
        <a:lstStyle/>
        <a:p>
          <a:endParaRPr lang="en-US">
            <a:latin typeface="Century Gothic" panose="020B0502020202020204" pitchFamily="34" charset="0"/>
          </a:endParaRPr>
        </a:p>
      </dgm:t>
    </dgm:pt>
    <dgm:pt modelId="{A4274CF6-25D5-43D2-888C-969B0BB6B9C9}" type="parTrans" cxnId="{8066E7FF-B65C-45D0-81F6-8B4CF717649C}">
      <dgm:prSet/>
      <dgm:spPr/>
      <dgm:t>
        <a:bodyPr/>
        <a:lstStyle/>
        <a:p>
          <a:endParaRPr lang="en-US"/>
        </a:p>
      </dgm:t>
    </dgm:pt>
    <dgm:pt modelId="{235EE90A-6993-4A55-8280-7B2ED0A40B03}">
      <dgm:prSet phldrT="[Text]" custT="1"/>
      <dgm:spPr>
        <a:solidFill>
          <a:srgbClr val="FF9933"/>
        </a:solidFill>
      </dgm:spPr>
      <dgm:t>
        <a:bodyPr/>
        <a:lstStyle/>
        <a:p>
          <a:r>
            <a:rPr lang="en-US" sz="600" b="1" dirty="0">
              <a:solidFill>
                <a:schemeClr val="tx1"/>
              </a:solidFill>
              <a:latin typeface="Century Gothic" panose="020B0502020202020204" pitchFamily="34" charset="0"/>
            </a:rPr>
            <a:t>Lesson 19 </a:t>
          </a:r>
        </a:p>
        <a:p>
          <a:r>
            <a:rPr lang="en-US" sz="800" b="1" dirty="0">
              <a:latin typeface="Century Gothic" panose="020B0502020202020204" pitchFamily="34" charset="0"/>
            </a:rPr>
            <a:t>CAREERS</a:t>
          </a:r>
        </a:p>
      </dgm:t>
    </dgm:pt>
    <dgm:pt modelId="{D5A8B6F1-2238-450B-9CA8-E26490D54D4F}" type="parTrans" cxnId="{A3034293-3731-46ED-9AB9-39F124918BAF}">
      <dgm:prSet/>
      <dgm:spPr/>
      <dgm:t>
        <a:bodyPr/>
        <a:lstStyle/>
        <a:p>
          <a:endParaRPr lang="en-US"/>
        </a:p>
      </dgm:t>
    </dgm:pt>
    <dgm:pt modelId="{BFFF981B-048B-4580-9340-BB176488E904}" type="sibTrans" cxnId="{A3034293-3731-46ED-9AB9-39F124918BAF}">
      <dgm:prSet/>
      <dgm:spPr/>
      <dgm:t>
        <a:bodyPr/>
        <a:lstStyle/>
        <a:p>
          <a:endParaRPr lang="en-US"/>
        </a:p>
      </dgm:t>
    </dgm:pt>
    <dgm:pt modelId="{C94DE429-816F-4A49-823F-1A72E42A0AF6}" type="pres">
      <dgm:prSet presAssocID="{D52B5659-C518-48EF-B9FC-2EF2C4BA5375}" presName="cycle" presStyleCnt="0">
        <dgm:presLayoutVars>
          <dgm:dir/>
          <dgm:resizeHandles val="exact"/>
        </dgm:presLayoutVars>
      </dgm:prSet>
      <dgm:spPr/>
    </dgm:pt>
    <dgm:pt modelId="{E2E1280D-48BE-49E0-8376-B0669CFDD864}" type="pres">
      <dgm:prSet presAssocID="{137997FA-341D-4258-AD6D-756FB264AD8D}" presName="node" presStyleLbl="node1" presStyleIdx="0" presStyleCnt="19" custScaleX="138675" custScaleY="139510">
        <dgm:presLayoutVars>
          <dgm:bulletEnabled val="1"/>
        </dgm:presLayoutVars>
      </dgm:prSet>
      <dgm:spPr/>
    </dgm:pt>
    <dgm:pt modelId="{B8911D85-E504-408B-A517-8D0B6438D675}" type="pres">
      <dgm:prSet presAssocID="{3FE088F8-4195-4628-B70B-2B25BE6854C5}" presName="sibTrans" presStyleLbl="sibTrans2D1" presStyleIdx="0" presStyleCnt="19"/>
      <dgm:spPr/>
    </dgm:pt>
    <dgm:pt modelId="{9DCD9B9B-7BDA-4862-8457-A5E6B2B85177}" type="pres">
      <dgm:prSet presAssocID="{3FE088F8-4195-4628-B70B-2B25BE6854C5}" presName="connectorText" presStyleLbl="sibTrans2D1" presStyleIdx="0" presStyleCnt="19"/>
      <dgm:spPr/>
    </dgm:pt>
    <dgm:pt modelId="{B07E529D-D9E8-48E5-892B-4D58714015A4}" type="pres">
      <dgm:prSet presAssocID="{0C5EF393-23B5-4C1C-8790-530526D81758}" presName="node" presStyleLbl="node1" presStyleIdx="1" presStyleCnt="19" custScaleX="138675" custScaleY="139510">
        <dgm:presLayoutVars>
          <dgm:bulletEnabled val="1"/>
        </dgm:presLayoutVars>
      </dgm:prSet>
      <dgm:spPr/>
    </dgm:pt>
    <dgm:pt modelId="{8D89B8A1-9B32-4EF8-9377-27F6F382A84F}" type="pres">
      <dgm:prSet presAssocID="{41E03DB0-3C07-48A8-8ED0-CBFDE0CE8FAF}" presName="sibTrans" presStyleLbl="sibTrans2D1" presStyleIdx="1" presStyleCnt="19"/>
      <dgm:spPr/>
    </dgm:pt>
    <dgm:pt modelId="{7198A453-FBB5-461D-BA1B-B0658A789C1D}" type="pres">
      <dgm:prSet presAssocID="{41E03DB0-3C07-48A8-8ED0-CBFDE0CE8FAF}" presName="connectorText" presStyleLbl="sibTrans2D1" presStyleIdx="1" presStyleCnt="19"/>
      <dgm:spPr/>
    </dgm:pt>
    <dgm:pt modelId="{3DDC1913-EF99-487B-BD79-124510B0CBE9}" type="pres">
      <dgm:prSet presAssocID="{4E00B6F7-310E-4028-8EE2-D2F77C8A43CE}" presName="node" presStyleLbl="node1" presStyleIdx="2" presStyleCnt="19" custScaleX="138675" custScaleY="139510">
        <dgm:presLayoutVars>
          <dgm:bulletEnabled val="1"/>
        </dgm:presLayoutVars>
      </dgm:prSet>
      <dgm:spPr/>
    </dgm:pt>
    <dgm:pt modelId="{DE0AAFE9-4FEB-4FF9-AF82-5ABF7472E31D}" type="pres">
      <dgm:prSet presAssocID="{B0817E8D-8708-4C83-AB88-AD5695454B70}" presName="sibTrans" presStyleLbl="sibTrans2D1" presStyleIdx="2" presStyleCnt="19"/>
      <dgm:spPr/>
    </dgm:pt>
    <dgm:pt modelId="{E2E34B73-A029-4FF4-B9C9-94EF7BBBC968}" type="pres">
      <dgm:prSet presAssocID="{B0817E8D-8708-4C83-AB88-AD5695454B70}" presName="connectorText" presStyleLbl="sibTrans2D1" presStyleIdx="2" presStyleCnt="19"/>
      <dgm:spPr/>
    </dgm:pt>
    <dgm:pt modelId="{195F5505-4AA9-473C-BEA7-F338442B924F}" type="pres">
      <dgm:prSet presAssocID="{FB0215D5-F031-43B9-9004-B965899847A0}" presName="node" presStyleLbl="node1" presStyleIdx="3" presStyleCnt="19" custScaleX="138675" custScaleY="139510">
        <dgm:presLayoutVars>
          <dgm:bulletEnabled val="1"/>
        </dgm:presLayoutVars>
      </dgm:prSet>
      <dgm:spPr/>
    </dgm:pt>
    <dgm:pt modelId="{40658FC7-86CC-4E55-9BA4-69ABD11CEE0C}" type="pres">
      <dgm:prSet presAssocID="{052C7CCF-379C-4616-B878-134FB3FDE923}" presName="sibTrans" presStyleLbl="sibTrans2D1" presStyleIdx="3" presStyleCnt="19"/>
      <dgm:spPr/>
    </dgm:pt>
    <dgm:pt modelId="{0B3A5A90-DDE9-45D1-ACC0-98A043026C6D}" type="pres">
      <dgm:prSet presAssocID="{052C7CCF-379C-4616-B878-134FB3FDE923}" presName="connectorText" presStyleLbl="sibTrans2D1" presStyleIdx="3" presStyleCnt="19"/>
      <dgm:spPr/>
    </dgm:pt>
    <dgm:pt modelId="{DA7B7128-FC5D-42CA-977D-0E50EB06A36E}" type="pres">
      <dgm:prSet presAssocID="{23BF1929-15FD-4EF0-B679-E1DE7DD95893}" presName="node" presStyleLbl="node1" presStyleIdx="4" presStyleCnt="19" custScaleX="138675" custScaleY="139510">
        <dgm:presLayoutVars>
          <dgm:bulletEnabled val="1"/>
        </dgm:presLayoutVars>
      </dgm:prSet>
      <dgm:spPr/>
    </dgm:pt>
    <dgm:pt modelId="{EFFCC9BE-1324-447A-9647-150030C1E86B}" type="pres">
      <dgm:prSet presAssocID="{B1569695-8057-4055-A063-90C109477650}" presName="sibTrans" presStyleLbl="sibTrans2D1" presStyleIdx="4" presStyleCnt="19"/>
      <dgm:spPr/>
    </dgm:pt>
    <dgm:pt modelId="{D1BF0261-7A5B-45A2-B913-8C734B628CE7}" type="pres">
      <dgm:prSet presAssocID="{B1569695-8057-4055-A063-90C109477650}" presName="connectorText" presStyleLbl="sibTrans2D1" presStyleIdx="4" presStyleCnt="19"/>
      <dgm:spPr/>
    </dgm:pt>
    <dgm:pt modelId="{FD2F21D8-CF55-4440-9CEE-D7625EADB809}" type="pres">
      <dgm:prSet presAssocID="{87329421-92FE-4D90-AA20-84D471803B1A}" presName="node" presStyleLbl="node1" presStyleIdx="5" presStyleCnt="19" custScaleX="138675" custScaleY="139510">
        <dgm:presLayoutVars>
          <dgm:bulletEnabled val="1"/>
        </dgm:presLayoutVars>
      </dgm:prSet>
      <dgm:spPr/>
    </dgm:pt>
    <dgm:pt modelId="{C400E476-7E81-4FF3-906E-BF75A52CE453}" type="pres">
      <dgm:prSet presAssocID="{EE4781AE-7885-465C-AC4E-303F9EBEE1EF}" presName="sibTrans" presStyleLbl="sibTrans2D1" presStyleIdx="5" presStyleCnt="19"/>
      <dgm:spPr/>
    </dgm:pt>
    <dgm:pt modelId="{5BF599C2-2CDE-4E50-9525-3ED7978BFB73}" type="pres">
      <dgm:prSet presAssocID="{EE4781AE-7885-465C-AC4E-303F9EBEE1EF}" presName="connectorText" presStyleLbl="sibTrans2D1" presStyleIdx="5" presStyleCnt="19"/>
      <dgm:spPr/>
    </dgm:pt>
    <dgm:pt modelId="{E2BC49D9-4C2F-4BBF-A5EE-9792835CC123}" type="pres">
      <dgm:prSet presAssocID="{0C5AEF73-F323-4BDF-AA63-1CE23EA5CAD2}" presName="node" presStyleLbl="node1" presStyleIdx="6" presStyleCnt="19" custScaleX="138675" custScaleY="139510">
        <dgm:presLayoutVars>
          <dgm:bulletEnabled val="1"/>
        </dgm:presLayoutVars>
      </dgm:prSet>
      <dgm:spPr/>
    </dgm:pt>
    <dgm:pt modelId="{26395FB7-E043-4EAA-A767-2EE216FA3EAE}" type="pres">
      <dgm:prSet presAssocID="{E76E5299-05D2-4D5A-9144-032798581417}" presName="sibTrans" presStyleLbl="sibTrans2D1" presStyleIdx="6" presStyleCnt="19"/>
      <dgm:spPr/>
    </dgm:pt>
    <dgm:pt modelId="{1804150B-61EB-45AC-BA2B-E824F709BC46}" type="pres">
      <dgm:prSet presAssocID="{E76E5299-05D2-4D5A-9144-032798581417}" presName="connectorText" presStyleLbl="sibTrans2D1" presStyleIdx="6" presStyleCnt="19"/>
      <dgm:spPr/>
    </dgm:pt>
    <dgm:pt modelId="{50346F3A-982C-4569-8230-6ECCCE6A0B8C}" type="pres">
      <dgm:prSet presAssocID="{E6C948DA-C8AC-4587-A72A-B9ADAB2C9C46}" presName="node" presStyleLbl="node1" presStyleIdx="7" presStyleCnt="19" custScaleX="138675" custScaleY="139510">
        <dgm:presLayoutVars>
          <dgm:bulletEnabled val="1"/>
        </dgm:presLayoutVars>
      </dgm:prSet>
      <dgm:spPr/>
    </dgm:pt>
    <dgm:pt modelId="{86965F24-46CC-4F54-B1D4-2AB0038C592A}" type="pres">
      <dgm:prSet presAssocID="{17559A98-9DB8-453A-8D0B-ED40B8C2851F}" presName="sibTrans" presStyleLbl="sibTrans2D1" presStyleIdx="7" presStyleCnt="19"/>
      <dgm:spPr/>
    </dgm:pt>
    <dgm:pt modelId="{AF4B9C25-4094-4661-BDC4-F9BE9E9819EC}" type="pres">
      <dgm:prSet presAssocID="{17559A98-9DB8-453A-8D0B-ED40B8C2851F}" presName="connectorText" presStyleLbl="sibTrans2D1" presStyleIdx="7" presStyleCnt="19"/>
      <dgm:spPr/>
    </dgm:pt>
    <dgm:pt modelId="{87CF8889-6DD1-4CBC-A1BA-761DEA2730E6}" type="pres">
      <dgm:prSet presAssocID="{B652DB7E-D27C-4AA7-A256-0FD09E8ABDDA}" presName="node" presStyleLbl="node1" presStyleIdx="8" presStyleCnt="19" custScaleX="138675" custScaleY="139510">
        <dgm:presLayoutVars>
          <dgm:bulletEnabled val="1"/>
        </dgm:presLayoutVars>
      </dgm:prSet>
      <dgm:spPr/>
    </dgm:pt>
    <dgm:pt modelId="{45521C51-784F-45EB-98F8-D68B23DC7A45}" type="pres">
      <dgm:prSet presAssocID="{69CA1066-8997-43B8-B121-B5733A194F51}" presName="sibTrans" presStyleLbl="sibTrans2D1" presStyleIdx="8" presStyleCnt="19"/>
      <dgm:spPr/>
    </dgm:pt>
    <dgm:pt modelId="{7E20DD63-4DD9-4FEB-AF21-D4111654371C}" type="pres">
      <dgm:prSet presAssocID="{69CA1066-8997-43B8-B121-B5733A194F51}" presName="connectorText" presStyleLbl="sibTrans2D1" presStyleIdx="8" presStyleCnt="19"/>
      <dgm:spPr/>
    </dgm:pt>
    <dgm:pt modelId="{F7BB1356-036D-45A8-B1DE-4354427DE68E}" type="pres">
      <dgm:prSet presAssocID="{FC8B2922-D502-443B-9DE4-6D5182FDF839}" presName="node" presStyleLbl="node1" presStyleIdx="9" presStyleCnt="19" custScaleX="138675" custScaleY="139510">
        <dgm:presLayoutVars>
          <dgm:bulletEnabled val="1"/>
        </dgm:presLayoutVars>
      </dgm:prSet>
      <dgm:spPr/>
    </dgm:pt>
    <dgm:pt modelId="{B14FB5CE-A2A0-49A2-80BA-152D59679D2D}" type="pres">
      <dgm:prSet presAssocID="{3E4909FD-0859-4047-9361-F7D7B03E5D34}" presName="sibTrans" presStyleLbl="sibTrans2D1" presStyleIdx="9" presStyleCnt="19"/>
      <dgm:spPr/>
    </dgm:pt>
    <dgm:pt modelId="{0C6DCCC6-14DB-48BE-9CAA-4854943CF119}" type="pres">
      <dgm:prSet presAssocID="{3E4909FD-0859-4047-9361-F7D7B03E5D34}" presName="connectorText" presStyleLbl="sibTrans2D1" presStyleIdx="9" presStyleCnt="19"/>
      <dgm:spPr/>
    </dgm:pt>
    <dgm:pt modelId="{DC3D9C08-2E44-4883-B1F6-AFC4A4DD6EBA}" type="pres">
      <dgm:prSet presAssocID="{71354895-20C4-4A16-8B24-64D352BD729F}" presName="node" presStyleLbl="node1" presStyleIdx="10" presStyleCnt="19" custScaleX="138675" custScaleY="139510">
        <dgm:presLayoutVars>
          <dgm:bulletEnabled val="1"/>
        </dgm:presLayoutVars>
      </dgm:prSet>
      <dgm:spPr/>
    </dgm:pt>
    <dgm:pt modelId="{41542CF4-1149-4505-A258-5DB9EBD07A5B}" type="pres">
      <dgm:prSet presAssocID="{7DC375E3-F732-4CA1-8748-01D98B0EE4DD}" presName="sibTrans" presStyleLbl="sibTrans2D1" presStyleIdx="10" presStyleCnt="19"/>
      <dgm:spPr/>
    </dgm:pt>
    <dgm:pt modelId="{A6BFEB2E-6F73-4447-A32A-45895CF7D963}" type="pres">
      <dgm:prSet presAssocID="{7DC375E3-F732-4CA1-8748-01D98B0EE4DD}" presName="connectorText" presStyleLbl="sibTrans2D1" presStyleIdx="10" presStyleCnt="19"/>
      <dgm:spPr/>
    </dgm:pt>
    <dgm:pt modelId="{AA34C70B-865A-46FA-9D7B-D773B3B31DBF}" type="pres">
      <dgm:prSet presAssocID="{CAED25D1-7721-4F02-88A3-DBF237CB1F41}" presName="node" presStyleLbl="node1" presStyleIdx="11" presStyleCnt="19" custScaleX="138675" custScaleY="139510">
        <dgm:presLayoutVars>
          <dgm:bulletEnabled val="1"/>
        </dgm:presLayoutVars>
      </dgm:prSet>
      <dgm:spPr/>
    </dgm:pt>
    <dgm:pt modelId="{007EDAE8-8E86-475E-963A-D9B7B26926CE}" type="pres">
      <dgm:prSet presAssocID="{3D32F51A-C028-49E2-8FCC-EC582B6835F8}" presName="sibTrans" presStyleLbl="sibTrans2D1" presStyleIdx="11" presStyleCnt="19"/>
      <dgm:spPr/>
    </dgm:pt>
    <dgm:pt modelId="{3824AD76-595F-4304-8F5B-2143A944B834}" type="pres">
      <dgm:prSet presAssocID="{3D32F51A-C028-49E2-8FCC-EC582B6835F8}" presName="connectorText" presStyleLbl="sibTrans2D1" presStyleIdx="11" presStyleCnt="19"/>
      <dgm:spPr/>
    </dgm:pt>
    <dgm:pt modelId="{4BD8E72A-E3BA-4045-AAFF-565A6A00F8D8}" type="pres">
      <dgm:prSet presAssocID="{DF483BB4-E59F-47C6-90EE-A5F84058A4A8}" presName="node" presStyleLbl="node1" presStyleIdx="12" presStyleCnt="19" custScaleX="138675" custScaleY="139510">
        <dgm:presLayoutVars>
          <dgm:bulletEnabled val="1"/>
        </dgm:presLayoutVars>
      </dgm:prSet>
      <dgm:spPr/>
    </dgm:pt>
    <dgm:pt modelId="{6F17E4FC-6CA5-40B7-8797-AD9078B7C56C}" type="pres">
      <dgm:prSet presAssocID="{D2FF9FDA-FF6A-47BB-AAC7-1B3E70D6CD76}" presName="sibTrans" presStyleLbl="sibTrans2D1" presStyleIdx="12" presStyleCnt="19"/>
      <dgm:spPr/>
    </dgm:pt>
    <dgm:pt modelId="{329D40D8-B2B7-4748-B9A5-4AE8DB62AD84}" type="pres">
      <dgm:prSet presAssocID="{D2FF9FDA-FF6A-47BB-AAC7-1B3E70D6CD76}" presName="connectorText" presStyleLbl="sibTrans2D1" presStyleIdx="12" presStyleCnt="19"/>
      <dgm:spPr/>
    </dgm:pt>
    <dgm:pt modelId="{4CA9C45B-0A36-48BC-8447-3230DB022A99}" type="pres">
      <dgm:prSet presAssocID="{7C74661A-AFC6-49D5-83AC-E5CA970FC0B1}" presName="node" presStyleLbl="node1" presStyleIdx="13" presStyleCnt="19" custScaleX="138675" custScaleY="139510">
        <dgm:presLayoutVars>
          <dgm:bulletEnabled val="1"/>
        </dgm:presLayoutVars>
      </dgm:prSet>
      <dgm:spPr/>
    </dgm:pt>
    <dgm:pt modelId="{C58A609F-647B-4CF9-9A00-1636FE0EC5AB}" type="pres">
      <dgm:prSet presAssocID="{B70A6F85-AD79-4DF5-8523-D01E4D3085B0}" presName="sibTrans" presStyleLbl="sibTrans2D1" presStyleIdx="13" presStyleCnt="19"/>
      <dgm:spPr/>
    </dgm:pt>
    <dgm:pt modelId="{99D369BD-05D0-4D7B-80CA-BD5DD5F635E9}" type="pres">
      <dgm:prSet presAssocID="{B70A6F85-AD79-4DF5-8523-D01E4D3085B0}" presName="connectorText" presStyleLbl="sibTrans2D1" presStyleIdx="13" presStyleCnt="19"/>
      <dgm:spPr/>
    </dgm:pt>
    <dgm:pt modelId="{EF7AB82A-47CA-4412-A25C-F2D6900BC8EA}" type="pres">
      <dgm:prSet presAssocID="{16FB0885-4946-4CB3-A79D-3E4A2BC3414F}" presName="node" presStyleLbl="node1" presStyleIdx="14" presStyleCnt="19" custScaleX="138675" custScaleY="139510">
        <dgm:presLayoutVars>
          <dgm:bulletEnabled val="1"/>
        </dgm:presLayoutVars>
      </dgm:prSet>
      <dgm:spPr/>
    </dgm:pt>
    <dgm:pt modelId="{E1DCBBC7-16C4-443D-9865-A95491623510}" type="pres">
      <dgm:prSet presAssocID="{5D0A6067-3C06-4DFD-9032-84A1B14705A8}" presName="sibTrans" presStyleLbl="sibTrans2D1" presStyleIdx="14" presStyleCnt="19"/>
      <dgm:spPr/>
    </dgm:pt>
    <dgm:pt modelId="{89652387-8F6D-4E0F-89A0-4D56FF216A9B}" type="pres">
      <dgm:prSet presAssocID="{5D0A6067-3C06-4DFD-9032-84A1B14705A8}" presName="connectorText" presStyleLbl="sibTrans2D1" presStyleIdx="14" presStyleCnt="19"/>
      <dgm:spPr/>
    </dgm:pt>
    <dgm:pt modelId="{35FBF27D-BB83-4CCA-910E-3E82C1106755}" type="pres">
      <dgm:prSet presAssocID="{FAC7F725-021F-43E0-B8BF-A944C01E8873}" presName="node" presStyleLbl="node1" presStyleIdx="15" presStyleCnt="19" custScaleX="138675" custScaleY="139510">
        <dgm:presLayoutVars>
          <dgm:bulletEnabled val="1"/>
        </dgm:presLayoutVars>
      </dgm:prSet>
      <dgm:spPr/>
    </dgm:pt>
    <dgm:pt modelId="{AA3EA9D2-E886-438A-9115-7C86EF0B7823}" type="pres">
      <dgm:prSet presAssocID="{1A58FC29-6EBA-4624-B376-6B93552D4B25}" presName="sibTrans" presStyleLbl="sibTrans2D1" presStyleIdx="15" presStyleCnt="19"/>
      <dgm:spPr/>
    </dgm:pt>
    <dgm:pt modelId="{24FD9CB0-38C5-4718-B103-A5FAAA7DB839}" type="pres">
      <dgm:prSet presAssocID="{1A58FC29-6EBA-4624-B376-6B93552D4B25}" presName="connectorText" presStyleLbl="sibTrans2D1" presStyleIdx="15" presStyleCnt="19"/>
      <dgm:spPr/>
    </dgm:pt>
    <dgm:pt modelId="{2B20FF6B-58B2-471F-A40D-BB1333FDE66D}" type="pres">
      <dgm:prSet presAssocID="{D776C22C-BFE4-4B1B-824C-182C57432F5B}" presName="node" presStyleLbl="node1" presStyleIdx="16" presStyleCnt="19" custScaleX="138675" custScaleY="139510">
        <dgm:presLayoutVars>
          <dgm:bulletEnabled val="1"/>
        </dgm:presLayoutVars>
      </dgm:prSet>
      <dgm:spPr/>
    </dgm:pt>
    <dgm:pt modelId="{35ABCED9-D36B-4BE0-8E0D-9DAE48984B67}" type="pres">
      <dgm:prSet presAssocID="{43AEA007-B18D-491F-ACC2-7228841EC834}" presName="sibTrans" presStyleLbl="sibTrans2D1" presStyleIdx="16" presStyleCnt="19"/>
      <dgm:spPr/>
    </dgm:pt>
    <dgm:pt modelId="{78074DA2-C871-4932-A2F0-AB4364FF110B}" type="pres">
      <dgm:prSet presAssocID="{43AEA007-B18D-491F-ACC2-7228841EC834}" presName="connectorText" presStyleLbl="sibTrans2D1" presStyleIdx="16" presStyleCnt="19"/>
      <dgm:spPr/>
    </dgm:pt>
    <dgm:pt modelId="{6425153F-02A0-4694-A98B-2B52B1EE1DE2}" type="pres">
      <dgm:prSet presAssocID="{52A97038-C2E7-413A-9F1F-18573968D3C4}" presName="node" presStyleLbl="node1" presStyleIdx="17" presStyleCnt="19" custScaleX="138675" custScaleY="139510">
        <dgm:presLayoutVars>
          <dgm:bulletEnabled val="1"/>
        </dgm:presLayoutVars>
      </dgm:prSet>
      <dgm:spPr/>
    </dgm:pt>
    <dgm:pt modelId="{CED20AB6-079C-43AF-AB75-F3174E617A64}" type="pres">
      <dgm:prSet presAssocID="{318D78EF-9974-43FD-9F21-E06AE34A2780}" presName="sibTrans" presStyleLbl="sibTrans2D1" presStyleIdx="17" presStyleCnt="19"/>
      <dgm:spPr/>
    </dgm:pt>
    <dgm:pt modelId="{ED74C7F6-A94F-40C3-9D8F-B1477CCF173F}" type="pres">
      <dgm:prSet presAssocID="{318D78EF-9974-43FD-9F21-E06AE34A2780}" presName="connectorText" presStyleLbl="sibTrans2D1" presStyleIdx="17" presStyleCnt="19"/>
      <dgm:spPr/>
    </dgm:pt>
    <dgm:pt modelId="{7F2C76FC-5933-46A3-91FA-EE26A581DC73}" type="pres">
      <dgm:prSet presAssocID="{235EE90A-6993-4A55-8280-7B2ED0A40B03}" presName="node" presStyleLbl="node1" presStyleIdx="18" presStyleCnt="19" custScaleX="138675" custScaleY="139510">
        <dgm:presLayoutVars>
          <dgm:bulletEnabled val="1"/>
        </dgm:presLayoutVars>
      </dgm:prSet>
      <dgm:spPr/>
    </dgm:pt>
    <dgm:pt modelId="{5B4A250D-FE78-4D57-85D4-DE97FAB5D7EB}" type="pres">
      <dgm:prSet presAssocID="{BFFF981B-048B-4580-9340-BB176488E904}" presName="sibTrans" presStyleLbl="sibTrans2D1" presStyleIdx="18" presStyleCnt="19"/>
      <dgm:spPr/>
    </dgm:pt>
    <dgm:pt modelId="{C9A6F056-1F5E-435B-8EDC-5E212153EA7C}" type="pres">
      <dgm:prSet presAssocID="{BFFF981B-048B-4580-9340-BB176488E904}" presName="connectorText" presStyleLbl="sibTrans2D1" presStyleIdx="18" presStyleCnt="19"/>
      <dgm:spPr/>
    </dgm:pt>
  </dgm:ptLst>
  <dgm:cxnLst>
    <dgm:cxn modelId="{0A230701-23D4-4A64-8DC7-93F106D96CA9}" srcId="{D52B5659-C518-48EF-B9FC-2EF2C4BA5375}" destId="{4E00B6F7-310E-4028-8EE2-D2F77C8A43CE}" srcOrd="2" destOrd="0" parTransId="{6B77F211-968F-4EF3-9F57-340A4AC0C2EA}" sibTransId="{B0817E8D-8708-4C83-AB88-AD5695454B70}"/>
    <dgm:cxn modelId="{8D8F4001-8E51-4694-A9C7-26B94F14DBEB}" type="presOf" srcId="{17559A98-9DB8-453A-8D0B-ED40B8C2851F}" destId="{AF4B9C25-4094-4661-BDC4-F9BE9E9819EC}" srcOrd="1" destOrd="0" presId="urn:microsoft.com/office/officeart/2005/8/layout/cycle2"/>
    <dgm:cxn modelId="{AF53DD05-160B-4F95-83DA-AE8232CC0BB6}" type="presOf" srcId="{D776C22C-BFE4-4B1B-824C-182C57432F5B}" destId="{2B20FF6B-58B2-471F-A40D-BB1333FDE66D}" srcOrd="0" destOrd="0" presId="urn:microsoft.com/office/officeart/2005/8/layout/cycle2"/>
    <dgm:cxn modelId="{19B58D0F-04C7-4DD7-8F7B-698C26CEBDB1}" srcId="{D52B5659-C518-48EF-B9FC-2EF2C4BA5375}" destId="{23BF1929-15FD-4EF0-B679-E1DE7DD95893}" srcOrd="4" destOrd="0" parTransId="{8102F5BF-03E8-4BCD-9D70-CFF4C37107BD}" sibTransId="{B1569695-8057-4055-A063-90C109477650}"/>
    <dgm:cxn modelId="{98065911-8239-4A30-B781-54B251FC572D}" type="presOf" srcId="{3E4909FD-0859-4047-9361-F7D7B03E5D34}" destId="{0C6DCCC6-14DB-48BE-9CAA-4854943CF119}" srcOrd="1" destOrd="0" presId="urn:microsoft.com/office/officeart/2005/8/layout/cycle2"/>
    <dgm:cxn modelId="{D0FEF712-C190-43D7-9D53-570BFAF22304}" type="presOf" srcId="{3FE088F8-4195-4628-B70B-2B25BE6854C5}" destId="{B8911D85-E504-408B-A517-8D0B6438D675}" srcOrd="0" destOrd="0" presId="urn:microsoft.com/office/officeart/2005/8/layout/cycle2"/>
    <dgm:cxn modelId="{1FF1FE13-DA44-4C97-9FB8-665FD8C96C61}" srcId="{D52B5659-C518-48EF-B9FC-2EF2C4BA5375}" destId="{0C5EF393-23B5-4C1C-8790-530526D81758}" srcOrd="1" destOrd="0" parTransId="{8C7DD59D-C0D2-4BFB-8902-046B0F50B862}" sibTransId="{41E03DB0-3C07-48A8-8ED0-CBFDE0CE8FAF}"/>
    <dgm:cxn modelId="{8063F718-6D4F-4993-AAC7-6C495F6BA56F}" type="presOf" srcId="{FB0215D5-F031-43B9-9004-B965899847A0}" destId="{195F5505-4AA9-473C-BEA7-F338442B924F}" srcOrd="0" destOrd="0" presId="urn:microsoft.com/office/officeart/2005/8/layout/cycle2"/>
    <dgm:cxn modelId="{3E689519-5E49-484B-A2BA-1C129FF3460F}" srcId="{D52B5659-C518-48EF-B9FC-2EF2C4BA5375}" destId="{87329421-92FE-4D90-AA20-84D471803B1A}" srcOrd="5" destOrd="0" parTransId="{114015BB-4CFD-4258-9F24-5ACF5ED002F7}" sibTransId="{EE4781AE-7885-465C-AC4E-303F9EBEE1EF}"/>
    <dgm:cxn modelId="{1DEAAD19-4CF2-4DA5-8972-B03FDCE52DAA}" srcId="{D52B5659-C518-48EF-B9FC-2EF2C4BA5375}" destId="{7C74661A-AFC6-49D5-83AC-E5CA970FC0B1}" srcOrd="13" destOrd="0" parTransId="{0FC9E357-0B5F-4590-98B3-03E0087E9D9F}" sibTransId="{B70A6F85-AD79-4DF5-8523-D01E4D3085B0}"/>
    <dgm:cxn modelId="{6D4F151C-6999-4037-9712-89CD5D685331}" srcId="{D52B5659-C518-48EF-B9FC-2EF2C4BA5375}" destId="{B652DB7E-D27C-4AA7-A256-0FD09E8ABDDA}" srcOrd="8" destOrd="0" parTransId="{D7B2435D-3670-4D33-BA76-5E3159648BCD}" sibTransId="{69CA1066-8997-43B8-B121-B5733A194F51}"/>
    <dgm:cxn modelId="{D207821F-C913-48A9-8EB7-F3B10DECCBF5}" type="presOf" srcId="{235EE90A-6993-4A55-8280-7B2ED0A40B03}" destId="{7F2C76FC-5933-46A3-91FA-EE26A581DC73}" srcOrd="0" destOrd="0" presId="urn:microsoft.com/office/officeart/2005/8/layout/cycle2"/>
    <dgm:cxn modelId="{7F604920-052E-421E-9055-C80BBC493349}" type="presOf" srcId="{1A58FC29-6EBA-4624-B376-6B93552D4B25}" destId="{24FD9CB0-38C5-4718-B103-A5FAAA7DB839}" srcOrd="1" destOrd="0" presId="urn:microsoft.com/office/officeart/2005/8/layout/cycle2"/>
    <dgm:cxn modelId="{D1DDA823-9199-43FA-94ED-34B71FD97AEA}" type="presOf" srcId="{052C7CCF-379C-4616-B878-134FB3FDE923}" destId="{40658FC7-86CC-4E55-9BA4-69ABD11CEE0C}" srcOrd="0" destOrd="0" presId="urn:microsoft.com/office/officeart/2005/8/layout/cycle2"/>
    <dgm:cxn modelId="{77023124-A93D-4A98-BD38-677C36D5701E}" type="presOf" srcId="{D2FF9FDA-FF6A-47BB-AAC7-1B3E70D6CD76}" destId="{6F17E4FC-6CA5-40B7-8797-AD9078B7C56C}" srcOrd="0" destOrd="0" presId="urn:microsoft.com/office/officeart/2005/8/layout/cycle2"/>
    <dgm:cxn modelId="{E03BF428-4919-4030-9B64-1A21B441A857}" srcId="{D52B5659-C518-48EF-B9FC-2EF2C4BA5375}" destId="{137997FA-341D-4258-AD6D-756FB264AD8D}" srcOrd="0" destOrd="0" parTransId="{B9053DDE-FB8D-482D-A759-8FB67692CB7C}" sibTransId="{3FE088F8-4195-4628-B70B-2B25BE6854C5}"/>
    <dgm:cxn modelId="{78B7C529-6AB0-4BCD-97CC-0875FA85B43C}" type="presOf" srcId="{3FE088F8-4195-4628-B70B-2B25BE6854C5}" destId="{9DCD9B9B-7BDA-4862-8457-A5E6B2B85177}" srcOrd="1" destOrd="0" presId="urn:microsoft.com/office/officeart/2005/8/layout/cycle2"/>
    <dgm:cxn modelId="{14B0E433-DD8C-4372-B373-FBF748ABC92B}" type="presOf" srcId="{B70A6F85-AD79-4DF5-8523-D01E4D3085B0}" destId="{C58A609F-647B-4CF9-9A00-1636FE0EC5AB}" srcOrd="0" destOrd="0" presId="urn:microsoft.com/office/officeart/2005/8/layout/cycle2"/>
    <dgm:cxn modelId="{6618AD35-8D57-4F72-B28A-CC6913867E15}" srcId="{D52B5659-C518-48EF-B9FC-2EF2C4BA5375}" destId="{E6C948DA-C8AC-4587-A72A-B9ADAB2C9C46}" srcOrd="7" destOrd="0" parTransId="{25B6E5A9-4577-485E-A5AA-F7962DF3A056}" sibTransId="{17559A98-9DB8-453A-8D0B-ED40B8C2851F}"/>
    <dgm:cxn modelId="{EA39943A-2A50-4E02-B7E0-8BC123EACC94}" type="presOf" srcId="{DF483BB4-E59F-47C6-90EE-A5F84058A4A8}" destId="{4BD8E72A-E3BA-4045-AAFF-565A6A00F8D8}" srcOrd="0" destOrd="0" presId="urn:microsoft.com/office/officeart/2005/8/layout/cycle2"/>
    <dgm:cxn modelId="{90E36F3E-9DA6-4117-A918-8246C7A98F1B}" type="presOf" srcId="{17559A98-9DB8-453A-8D0B-ED40B8C2851F}" destId="{86965F24-46CC-4F54-B1D4-2AB0038C592A}" srcOrd="0" destOrd="0" presId="urn:microsoft.com/office/officeart/2005/8/layout/cycle2"/>
    <dgm:cxn modelId="{DE81295C-334C-4ABF-B75F-6B6275090E0A}" type="presOf" srcId="{D52B5659-C518-48EF-B9FC-2EF2C4BA5375}" destId="{C94DE429-816F-4A49-823F-1A72E42A0AF6}" srcOrd="0" destOrd="0" presId="urn:microsoft.com/office/officeart/2005/8/layout/cycle2"/>
    <dgm:cxn modelId="{02D5A85E-47AB-40F6-A2FF-1D246AD45249}" type="presOf" srcId="{318D78EF-9974-43FD-9F21-E06AE34A2780}" destId="{ED74C7F6-A94F-40C3-9D8F-B1477CCF173F}" srcOrd="1" destOrd="0" presId="urn:microsoft.com/office/officeart/2005/8/layout/cycle2"/>
    <dgm:cxn modelId="{B6E91A60-39E1-40F8-9160-00F4DF48A4F0}" type="presOf" srcId="{3E4909FD-0859-4047-9361-F7D7B03E5D34}" destId="{B14FB5CE-A2A0-49A2-80BA-152D59679D2D}" srcOrd="0" destOrd="0" presId="urn:microsoft.com/office/officeart/2005/8/layout/cycle2"/>
    <dgm:cxn modelId="{6BDEB044-2120-4AB0-A708-A585968EE8D2}" srcId="{D52B5659-C518-48EF-B9FC-2EF2C4BA5375}" destId="{DF483BB4-E59F-47C6-90EE-A5F84058A4A8}" srcOrd="12" destOrd="0" parTransId="{4EB453C8-47D0-4332-AA8C-012C749F4083}" sibTransId="{D2FF9FDA-FF6A-47BB-AAC7-1B3E70D6CD76}"/>
    <dgm:cxn modelId="{F642F264-227A-4658-A07F-62CF1E8143FC}" type="presOf" srcId="{3D32F51A-C028-49E2-8FCC-EC582B6835F8}" destId="{007EDAE8-8E86-475E-963A-D9B7B26926CE}" srcOrd="0" destOrd="0" presId="urn:microsoft.com/office/officeart/2005/8/layout/cycle2"/>
    <dgm:cxn modelId="{B0EBA965-5E55-4548-AAC1-7D5EEE7411D0}" type="presOf" srcId="{BFFF981B-048B-4580-9340-BB176488E904}" destId="{C9A6F056-1F5E-435B-8EDC-5E212153EA7C}" srcOrd="1" destOrd="0" presId="urn:microsoft.com/office/officeart/2005/8/layout/cycle2"/>
    <dgm:cxn modelId="{A878DA65-2368-476B-BDA7-9E8966E0033B}" type="presOf" srcId="{052C7CCF-379C-4616-B878-134FB3FDE923}" destId="{0B3A5A90-DDE9-45D1-ACC0-98A043026C6D}" srcOrd="1" destOrd="0" presId="urn:microsoft.com/office/officeart/2005/8/layout/cycle2"/>
    <dgm:cxn modelId="{B5D78266-B28D-4609-8AD9-9C82D496EAA5}" type="presOf" srcId="{EE4781AE-7885-465C-AC4E-303F9EBEE1EF}" destId="{C400E476-7E81-4FF3-906E-BF75A52CE453}" srcOrd="0" destOrd="0" presId="urn:microsoft.com/office/officeart/2005/8/layout/cycle2"/>
    <dgm:cxn modelId="{3AF8A66E-66E9-4D6B-AEC8-5D67030C91FF}" type="presOf" srcId="{7DC375E3-F732-4CA1-8748-01D98B0EE4DD}" destId="{41542CF4-1149-4505-A258-5DB9EBD07A5B}" srcOrd="0" destOrd="0" presId="urn:microsoft.com/office/officeart/2005/8/layout/cycle2"/>
    <dgm:cxn modelId="{9A02F350-4469-4E9B-94E3-C9646098B716}" type="presOf" srcId="{5D0A6067-3C06-4DFD-9032-84A1B14705A8}" destId="{E1DCBBC7-16C4-443D-9865-A95491623510}" srcOrd="0" destOrd="0" presId="urn:microsoft.com/office/officeart/2005/8/layout/cycle2"/>
    <dgm:cxn modelId="{B8C50C53-96E1-4739-9AE9-559193F53A6A}" srcId="{D52B5659-C518-48EF-B9FC-2EF2C4BA5375}" destId="{71354895-20C4-4A16-8B24-64D352BD729F}" srcOrd="10" destOrd="0" parTransId="{E7DB95CF-8084-404D-AB31-54D72AAD5F13}" sibTransId="{7DC375E3-F732-4CA1-8748-01D98B0EE4DD}"/>
    <dgm:cxn modelId="{04ADAE54-6EAE-4157-B29B-BDAAE9179BC6}" type="presOf" srcId="{87329421-92FE-4D90-AA20-84D471803B1A}" destId="{FD2F21D8-CF55-4440-9CEE-D7625EADB809}" srcOrd="0" destOrd="0" presId="urn:microsoft.com/office/officeart/2005/8/layout/cycle2"/>
    <dgm:cxn modelId="{266BFD54-73DB-4AFB-869E-47FC3BFF74CA}" type="presOf" srcId="{B1569695-8057-4055-A063-90C109477650}" destId="{D1BF0261-7A5B-45A2-B913-8C734B628CE7}" srcOrd="1" destOrd="0" presId="urn:microsoft.com/office/officeart/2005/8/layout/cycle2"/>
    <dgm:cxn modelId="{8CB81458-6ED4-47F1-8966-D84C8DAB10C0}" type="presOf" srcId="{41E03DB0-3C07-48A8-8ED0-CBFDE0CE8FAF}" destId="{7198A453-FBB5-461D-BA1B-B0658A789C1D}" srcOrd="1" destOrd="0" presId="urn:microsoft.com/office/officeart/2005/8/layout/cycle2"/>
    <dgm:cxn modelId="{7BC40F7F-28F3-43E4-97FB-2BC3FA43EC8E}" type="presOf" srcId="{16FB0885-4946-4CB3-A79D-3E4A2BC3414F}" destId="{EF7AB82A-47CA-4412-A25C-F2D6900BC8EA}" srcOrd="0" destOrd="0" presId="urn:microsoft.com/office/officeart/2005/8/layout/cycle2"/>
    <dgm:cxn modelId="{FFE83182-3ADB-4A54-AC5F-E4C30B962E3A}" srcId="{D52B5659-C518-48EF-B9FC-2EF2C4BA5375}" destId="{FB0215D5-F031-43B9-9004-B965899847A0}" srcOrd="3" destOrd="0" parTransId="{1C1E3E02-9833-4FDA-935E-9003D86A3FF8}" sibTransId="{052C7CCF-379C-4616-B878-134FB3FDE923}"/>
    <dgm:cxn modelId="{1A648F82-1155-4DF5-859B-07EAE350B3B2}" type="presOf" srcId="{E6C948DA-C8AC-4587-A72A-B9ADAB2C9C46}" destId="{50346F3A-982C-4569-8230-6ECCCE6A0B8C}" srcOrd="0" destOrd="0" presId="urn:microsoft.com/office/officeart/2005/8/layout/cycle2"/>
    <dgm:cxn modelId="{C02B5D87-5D07-48F7-A8C9-12BEC9B26691}" type="presOf" srcId="{69CA1066-8997-43B8-B121-B5733A194F51}" destId="{7E20DD63-4DD9-4FEB-AF21-D4111654371C}" srcOrd="1" destOrd="0" presId="urn:microsoft.com/office/officeart/2005/8/layout/cycle2"/>
    <dgm:cxn modelId="{74E1B68D-FF5A-42A7-9A40-D68497ECAA21}" type="presOf" srcId="{7C74661A-AFC6-49D5-83AC-E5CA970FC0B1}" destId="{4CA9C45B-0A36-48BC-8447-3230DB022A99}" srcOrd="0" destOrd="0" presId="urn:microsoft.com/office/officeart/2005/8/layout/cycle2"/>
    <dgm:cxn modelId="{A42F458E-E0FE-4110-A904-3E3BD83F3B66}" type="presOf" srcId="{0C5AEF73-F323-4BDF-AA63-1CE23EA5CAD2}" destId="{E2BC49D9-4C2F-4BBF-A5EE-9792835CC123}" srcOrd="0" destOrd="0" presId="urn:microsoft.com/office/officeart/2005/8/layout/cycle2"/>
    <dgm:cxn modelId="{60106A8E-E83F-4137-BA1A-17770F18811B}" type="presOf" srcId="{E76E5299-05D2-4D5A-9144-032798581417}" destId="{26395FB7-E043-4EAA-A767-2EE216FA3EAE}" srcOrd="0" destOrd="0" presId="urn:microsoft.com/office/officeart/2005/8/layout/cycle2"/>
    <dgm:cxn modelId="{D6BF018F-CE1C-42F7-A1FC-2A5426ACB258}" type="presOf" srcId="{B0817E8D-8708-4C83-AB88-AD5695454B70}" destId="{DE0AAFE9-4FEB-4FF9-AF82-5ABF7472E31D}" srcOrd="0" destOrd="0" presId="urn:microsoft.com/office/officeart/2005/8/layout/cycle2"/>
    <dgm:cxn modelId="{10AD5A92-E37F-4DD0-B6E0-2B6ABED5CFDB}" srcId="{D52B5659-C518-48EF-B9FC-2EF2C4BA5375}" destId="{52A97038-C2E7-413A-9F1F-18573968D3C4}" srcOrd="17" destOrd="0" parTransId="{1048DF3C-36B4-4EE6-9E85-FCB93D4494A5}" sibTransId="{318D78EF-9974-43FD-9F21-E06AE34A2780}"/>
    <dgm:cxn modelId="{A3034293-3731-46ED-9AB9-39F124918BAF}" srcId="{D52B5659-C518-48EF-B9FC-2EF2C4BA5375}" destId="{235EE90A-6993-4A55-8280-7B2ED0A40B03}" srcOrd="18" destOrd="0" parTransId="{D5A8B6F1-2238-450B-9CA8-E26490D54D4F}" sibTransId="{BFFF981B-048B-4580-9340-BB176488E904}"/>
    <dgm:cxn modelId="{57D79A94-EBE0-4531-830E-CE2FECC1D49F}" type="presOf" srcId="{7DC375E3-F732-4CA1-8748-01D98B0EE4DD}" destId="{A6BFEB2E-6F73-4447-A32A-45895CF7D963}" srcOrd="1" destOrd="0" presId="urn:microsoft.com/office/officeart/2005/8/layout/cycle2"/>
    <dgm:cxn modelId="{0138879A-4990-4E5E-8119-FBA2ED64AE00}" type="presOf" srcId="{137997FA-341D-4258-AD6D-756FB264AD8D}" destId="{E2E1280D-48BE-49E0-8376-B0669CFDD864}" srcOrd="0" destOrd="0" presId="urn:microsoft.com/office/officeart/2005/8/layout/cycle2"/>
    <dgm:cxn modelId="{2E38F39B-9C68-447A-8B22-9A00446B873B}" type="presOf" srcId="{0C5EF393-23B5-4C1C-8790-530526D81758}" destId="{B07E529D-D9E8-48E5-892B-4D58714015A4}" srcOrd="0" destOrd="0" presId="urn:microsoft.com/office/officeart/2005/8/layout/cycle2"/>
    <dgm:cxn modelId="{0CAC7E9F-E9DE-492E-881A-C4AE6636AF08}" type="presOf" srcId="{5D0A6067-3C06-4DFD-9032-84A1B14705A8}" destId="{89652387-8F6D-4E0F-89A0-4D56FF216A9B}" srcOrd="1" destOrd="0" presId="urn:microsoft.com/office/officeart/2005/8/layout/cycle2"/>
    <dgm:cxn modelId="{95EB73A4-75AF-4AA8-8D07-74F30064BC81}" srcId="{D52B5659-C518-48EF-B9FC-2EF2C4BA5375}" destId="{FAC7F725-021F-43E0-B8BF-A944C01E8873}" srcOrd="15" destOrd="0" parTransId="{0C1EDE66-F5FD-419D-BDAD-1437919C1CB6}" sibTransId="{1A58FC29-6EBA-4624-B376-6B93552D4B25}"/>
    <dgm:cxn modelId="{5440DFA6-D36E-448D-8E53-5C30895BF376}" type="presOf" srcId="{BFFF981B-048B-4580-9340-BB176488E904}" destId="{5B4A250D-FE78-4D57-85D4-DE97FAB5D7EB}" srcOrd="0" destOrd="0" presId="urn:microsoft.com/office/officeart/2005/8/layout/cycle2"/>
    <dgm:cxn modelId="{E0F5CBAA-0FE2-424D-8E91-77D99706FAB9}" type="presOf" srcId="{71354895-20C4-4A16-8B24-64D352BD729F}" destId="{DC3D9C08-2E44-4883-B1F6-AFC4A4DD6EBA}" srcOrd="0" destOrd="0" presId="urn:microsoft.com/office/officeart/2005/8/layout/cycle2"/>
    <dgm:cxn modelId="{F2D448AC-7BBD-4AC5-ACDA-B9061372745B}" type="presOf" srcId="{B0817E8D-8708-4C83-AB88-AD5695454B70}" destId="{E2E34B73-A029-4FF4-B9C9-94EF7BBBC968}" srcOrd="1" destOrd="0" presId="urn:microsoft.com/office/officeart/2005/8/layout/cycle2"/>
    <dgm:cxn modelId="{E0D8DFB1-6C1C-4DF1-9C8C-3DA3356E4CA5}" type="presOf" srcId="{43AEA007-B18D-491F-ACC2-7228841EC834}" destId="{35ABCED9-D36B-4BE0-8E0D-9DAE48984B67}" srcOrd="0" destOrd="0" presId="urn:microsoft.com/office/officeart/2005/8/layout/cycle2"/>
    <dgm:cxn modelId="{A31EB5B4-F8AA-4F32-BDEA-25D3BD810419}" type="presOf" srcId="{FAC7F725-021F-43E0-B8BF-A944C01E8873}" destId="{35FBF27D-BB83-4CCA-910E-3E82C1106755}" srcOrd="0" destOrd="0" presId="urn:microsoft.com/office/officeart/2005/8/layout/cycle2"/>
    <dgm:cxn modelId="{E8BBEBBD-B079-4109-9CE6-8F082AEE13EC}" type="presOf" srcId="{D2FF9FDA-FF6A-47BB-AAC7-1B3E70D6CD76}" destId="{329D40D8-B2B7-4748-B9A5-4AE8DB62AD84}" srcOrd="1" destOrd="0" presId="urn:microsoft.com/office/officeart/2005/8/layout/cycle2"/>
    <dgm:cxn modelId="{91D62CBF-3AE6-4C88-8D82-5ECC1B66B096}" type="presOf" srcId="{B1569695-8057-4055-A063-90C109477650}" destId="{EFFCC9BE-1324-447A-9647-150030C1E86B}" srcOrd="0" destOrd="0" presId="urn:microsoft.com/office/officeart/2005/8/layout/cycle2"/>
    <dgm:cxn modelId="{D9F56BC8-2BFC-42CE-938D-67288E661B45}" type="presOf" srcId="{EE4781AE-7885-465C-AC4E-303F9EBEE1EF}" destId="{5BF599C2-2CDE-4E50-9525-3ED7978BFB73}" srcOrd="1" destOrd="0" presId="urn:microsoft.com/office/officeart/2005/8/layout/cycle2"/>
    <dgm:cxn modelId="{AD295AC8-5C26-4657-A544-261D609A8704}" srcId="{D52B5659-C518-48EF-B9FC-2EF2C4BA5375}" destId="{FC8B2922-D502-443B-9DE4-6D5182FDF839}" srcOrd="9" destOrd="0" parTransId="{5ABAF854-CCDD-498C-8E37-A7919AB82DBB}" sibTransId="{3E4909FD-0859-4047-9361-F7D7B03E5D34}"/>
    <dgm:cxn modelId="{C5460ECE-E074-4DCE-B6DB-97E847320920}" type="presOf" srcId="{CAED25D1-7721-4F02-88A3-DBF237CB1F41}" destId="{AA34C70B-865A-46FA-9D7B-D773B3B31DBF}" srcOrd="0" destOrd="0" presId="urn:microsoft.com/office/officeart/2005/8/layout/cycle2"/>
    <dgm:cxn modelId="{F5B564D1-03F9-49EC-9DC2-5F69EB0C843B}" type="presOf" srcId="{B70A6F85-AD79-4DF5-8523-D01E4D3085B0}" destId="{99D369BD-05D0-4D7B-80CA-BD5DD5F635E9}" srcOrd="1" destOrd="0" presId="urn:microsoft.com/office/officeart/2005/8/layout/cycle2"/>
    <dgm:cxn modelId="{B35FACD1-3BE5-45E2-9736-C0409E244462}" type="presOf" srcId="{318D78EF-9974-43FD-9F21-E06AE34A2780}" destId="{CED20AB6-079C-43AF-AB75-F3174E617A64}" srcOrd="0" destOrd="0" presId="urn:microsoft.com/office/officeart/2005/8/layout/cycle2"/>
    <dgm:cxn modelId="{551790D3-9B79-4679-AE48-EF3B007A6519}" type="presOf" srcId="{B652DB7E-D27C-4AA7-A256-0FD09E8ABDDA}" destId="{87CF8889-6DD1-4CBC-A1BA-761DEA2730E6}" srcOrd="0" destOrd="0" presId="urn:microsoft.com/office/officeart/2005/8/layout/cycle2"/>
    <dgm:cxn modelId="{0896C0D6-9367-4BCE-ABB9-E88B5E931DFF}" srcId="{D52B5659-C518-48EF-B9FC-2EF2C4BA5375}" destId="{0C5AEF73-F323-4BDF-AA63-1CE23EA5CAD2}" srcOrd="6" destOrd="0" parTransId="{20B5111A-F4AD-452D-BE4E-503E929ACAF9}" sibTransId="{E76E5299-05D2-4D5A-9144-032798581417}"/>
    <dgm:cxn modelId="{8A1D9ADD-04ED-43B4-B163-A060C640707C}" type="presOf" srcId="{23BF1929-15FD-4EF0-B679-E1DE7DD95893}" destId="{DA7B7128-FC5D-42CA-977D-0E50EB06A36E}" srcOrd="0" destOrd="0" presId="urn:microsoft.com/office/officeart/2005/8/layout/cycle2"/>
    <dgm:cxn modelId="{EDA66BDE-88FD-4C25-B486-859DCE179430}" type="presOf" srcId="{69CA1066-8997-43B8-B121-B5733A194F51}" destId="{45521C51-784F-45EB-98F8-D68B23DC7A45}" srcOrd="0" destOrd="0" presId="urn:microsoft.com/office/officeart/2005/8/layout/cycle2"/>
    <dgm:cxn modelId="{DF7A28E0-83F8-4B26-8367-A45E472EFCA1}" type="presOf" srcId="{4E00B6F7-310E-4028-8EE2-D2F77C8A43CE}" destId="{3DDC1913-EF99-487B-BD79-124510B0CBE9}" srcOrd="0" destOrd="0" presId="urn:microsoft.com/office/officeart/2005/8/layout/cycle2"/>
    <dgm:cxn modelId="{BAE660E3-F58B-4BEA-8995-7C309783D7CD}" type="presOf" srcId="{3D32F51A-C028-49E2-8FCC-EC582B6835F8}" destId="{3824AD76-595F-4304-8F5B-2143A944B834}" srcOrd="1" destOrd="0" presId="urn:microsoft.com/office/officeart/2005/8/layout/cycle2"/>
    <dgm:cxn modelId="{FEFE08E5-3DA7-4583-B2DA-ECC985D3231C}" srcId="{D52B5659-C518-48EF-B9FC-2EF2C4BA5375}" destId="{CAED25D1-7721-4F02-88A3-DBF237CB1F41}" srcOrd="11" destOrd="0" parTransId="{A23E6438-0031-4B3F-947F-82A352EB1EBE}" sibTransId="{3D32F51A-C028-49E2-8FCC-EC582B6835F8}"/>
    <dgm:cxn modelId="{48736FE6-247A-4A8C-B40C-94EA784332A1}" type="presOf" srcId="{FC8B2922-D502-443B-9DE4-6D5182FDF839}" destId="{F7BB1356-036D-45A8-B1DE-4354427DE68E}" srcOrd="0" destOrd="0" presId="urn:microsoft.com/office/officeart/2005/8/layout/cycle2"/>
    <dgm:cxn modelId="{E05652EA-FDFD-4DCA-A2CF-0E798B31633E}" type="presOf" srcId="{43AEA007-B18D-491F-ACC2-7228841EC834}" destId="{78074DA2-C871-4932-A2F0-AB4364FF110B}" srcOrd="1" destOrd="0" presId="urn:microsoft.com/office/officeart/2005/8/layout/cycle2"/>
    <dgm:cxn modelId="{027268EC-977C-43AE-8432-2993F47EA86A}" type="presOf" srcId="{41E03DB0-3C07-48A8-8ED0-CBFDE0CE8FAF}" destId="{8D89B8A1-9B32-4EF8-9377-27F6F382A84F}" srcOrd="0" destOrd="0" presId="urn:microsoft.com/office/officeart/2005/8/layout/cycle2"/>
    <dgm:cxn modelId="{F36530F3-CAD0-475C-A012-FBC2E0735641}" type="presOf" srcId="{E76E5299-05D2-4D5A-9144-032798581417}" destId="{1804150B-61EB-45AC-BA2B-E824F709BC46}" srcOrd="1" destOrd="0" presId="urn:microsoft.com/office/officeart/2005/8/layout/cycle2"/>
    <dgm:cxn modelId="{682E06F7-815E-47C0-8FDA-6557F0A3238E}" srcId="{D52B5659-C518-48EF-B9FC-2EF2C4BA5375}" destId="{16FB0885-4946-4CB3-A79D-3E4A2BC3414F}" srcOrd="14" destOrd="0" parTransId="{FB32A0D0-BFBB-42CD-89AE-B6580D1E0EFA}" sibTransId="{5D0A6067-3C06-4DFD-9032-84A1B14705A8}"/>
    <dgm:cxn modelId="{554FB2F7-3B45-491C-8597-533B3B3F1CD2}" type="presOf" srcId="{1A58FC29-6EBA-4624-B376-6B93552D4B25}" destId="{AA3EA9D2-E886-438A-9115-7C86EF0B7823}" srcOrd="0" destOrd="0" presId="urn:microsoft.com/office/officeart/2005/8/layout/cycle2"/>
    <dgm:cxn modelId="{8066E7FF-B65C-45D0-81F6-8B4CF717649C}" srcId="{D52B5659-C518-48EF-B9FC-2EF2C4BA5375}" destId="{D776C22C-BFE4-4B1B-824C-182C57432F5B}" srcOrd="16" destOrd="0" parTransId="{A4274CF6-25D5-43D2-888C-969B0BB6B9C9}" sibTransId="{43AEA007-B18D-491F-ACC2-7228841EC834}"/>
    <dgm:cxn modelId="{371AF6FF-6829-4B1A-8FA4-3706F9925422}" type="presOf" srcId="{52A97038-C2E7-413A-9F1F-18573968D3C4}" destId="{6425153F-02A0-4694-A98B-2B52B1EE1DE2}" srcOrd="0" destOrd="0" presId="urn:microsoft.com/office/officeart/2005/8/layout/cycle2"/>
    <dgm:cxn modelId="{4B99E33F-BC6F-44B7-9889-2B2993C17B35}" type="presParOf" srcId="{C94DE429-816F-4A49-823F-1A72E42A0AF6}" destId="{E2E1280D-48BE-49E0-8376-B0669CFDD864}" srcOrd="0" destOrd="0" presId="urn:microsoft.com/office/officeart/2005/8/layout/cycle2"/>
    <dgm:cxn modelId="{11992388-D5E0-44A7-A452-C8EE5DAD5A30}" type="presParOf" srcId="{C94DE429-816F-4A49-823F-1A72E42A0AF6}" destId="{B8911D85-E504-408B-A517-8D0B6438D675}" srcOrd="1" destOrd="0" presId="urn:microsoft.com/office/officeart/2005/8/layout/cycle2"/>
    <dgm:cxn modelId="{30CF1692-8E5F-4F07-909E-023A7AA55473}" type="presParOf" srcId="{B8911D85-E504-408B-A517-8D0B6438D675}" destId="{9DCD9B9B-7BDA-4862-8457-A5E6B2B85177}" srcOrd="0" destOrd="0" presId="urn:microsoft.com/office/officeart/2005/8/layout/cycle2"/>
    <dgm:cxn modelId="{CC3A5CF8-EBF0-459A-8B7D-C7CD27E16ECF}" type="presParOf" srcId="{C94DE429-816F-4A49-823F-1A72E42A0AF6}" destId="{B07E529D-D9E8-48E5-892B-4D58714015A4}" srcOrd="2" destOrd="0" presId="urn:microsoft.com/office/officeart/2005/8/layout/cycle2"/>
    <dgm:cxn modelId="{8DF3C466-48C0-4F14-B949-5369EB6DC40C}" type="presParOf" srcId="{C94DE429-816F-4A49-823F-1A72E42A0AF6}" destId="{8D89B8A1-9B32-4EF8-9377-27F6F382A84F}" srcOrd="3" destOrd="0" presId="urn:microsoft.com/office/officeart/2005/8/layout/cycle2"/>
    <dgm:cxn modelId="{E87728D5-B717-44A6-84DB-A4D6C02F26A3}" type="presParOf" srcId="{8D89B8A1-9B32-4EF8-9377-27F6F382A84F}" destId="{7198A453-FBB5-461D-BA1B-B0658A789C1D}" srcOrd="0" destOrd="0" presId="urn:microsoft.com/office/officeart/2005/8/layout/cycle2"/>
    <dgm:cxn modelId="{56F74AA2-52F9-4D4B-B742-8FB7EB5B8348}" type="presParOf" srcId="{C94DE429-816F-4A49-823F-1A72E42A0AF6}" destId="{3DDC1913-EF99-487B-BD79-124510B0CBE9}" srcOrd="4" destOrd="0" presId="urn:microsoft.com/office/officeart/2005/8/layout/cycle2"/>
    <dgm:cxn modelId="{BD4D1BF9-7CBF-47F5-ABD4-08099C566729}" type="presParOf" srcId="{C94DE429-816F-4A49-823F-1A72E42A0AF6}" destId="{DE0AAFE9-4FEB-4FF9-AF82-5ABF7472E31D}" srcOrd="5" destOrd="0" presId="urn:microsoft.com/office/officeart/2005/8/layout/cycle2"/>
    <dgm:cxn modelId="{09C5EF5A-FB7B-4000-B15A-840DE7DBC9B7}" type="presParOf" srcId="{DE0AAFE9-4FEB-4FF9-AF82-5ABF7472E31D}" destId="{E2E34B73-A029-4FF4-B9C9-94EF7BBBC968}" srcOrd="0" destOrd="0" presId="urn:microsoft.com/office/officeart/2005/8/layout/cycle2"/>
    <dgm:cxn modelId="{59832373-1EF1-4E98-BD79-EDF2BDD66834}" type="presParOf" srcId="{C94DE429-816F-4A49-823F-1A72E42A0AF6}" destId="{195F5505-4AA9-473C-BEA7-F338442B924F}" srcOrd="6" destOrd="0" presId="urn:microsoft.com/office/officeart/2005/8/layout/cycle2"/>
    <dgm:cxn modelId="{1EED3ADF-5C41-440C-B9F1-52FD391C008E}" type="presParOf" srcId="{C94DE429-816F-4A49-823F-1A72E42A0AF6}" destId="{40658FC7-86CC-4E55-9BA4-69ABD11CEE0C}" srcOrd="7" destOrd="0" presId="urn:microsoft.com/office/officeart/2005/8/layout/cycle2"/>
    <dgm:cxn modelId="{8441966D-D949-4BA2-99C4-026754211FD4}" type="presParOf" srcId="{40658FC7-86CC-4E55-9BA4-69ABD11CEE0C}" destId="{0B3A5A90-DDE9-45D1-ACC0-98A043026C6D}" srcOrd="0" destOrd="0" presId="urn:microsoft.com/office/officeart/2005/8/layout/cycle2"/>
    <dgm:cxn modelId="{5B718B40-CFFD-4B64-BE00-FE0BA8BF225A}" type="presParOf" srcId="{C94DE429-816F-4A49-823F-1A72E42A0AF6}" destId="{DA7B7128-FC5D-42CA-977D-0E50EB06A36E}" srcOrd="8" destOrd="0" presId="urn:microsoft.com/office/officeart/2005/8/layout/cycle2"/>
    <dgm:cxn modelId="{83CF5511-D8A5-43B7-B846-B4219063BFF4}" type="presParOf" srcId="{C94DE429-816F-4A49-823F-1A72E42A0AF6}" destId="{EFFCC9BE-1324-447A-9647-150030C1E86B}" srcOrd="9" destOrd="0" presId="urn:microsoft.com/office/officeart/2005/8/layout/cycle2"/>
    <dgm:cxn modelId="{E18E8D24-714F-431E-85D4-D5A996401384}" type="presParOf" srcId="{EFFCC9BE-1324-447A-9647-150030C1E86B}" destId="{D1BF0261-7A5B-45A2-B913-8C734B628CE7}" srcOrd="0" destOrd="0" presId="urn:microsoft.com/office/officeart/2005/8/layout/cycle2"/>
    <dgm:cxn modelId="{E38B21D5-1574-45D9-90A7-07C8B678D63A}" type="presParOf" srcId="{C94DE429-816F-4A49-823F-1A72E42A0AF6}" destId="{FD2F21D8-CF55-4440-9CEE-D7625EADB809}" srcOrd="10" destOrd="0" presId="urn:microsoft.com/office/officeart/2005/8/layout/cycle2"/>
    <dgm:cxn modelId="{5FE053C5-DBD5-4324-AC64-963D520CB8F5}" type="presParOf" srcId="{C94DE429-816F-4A49-823F-1A72E42A0AF6}" destId="{C400E476-7E81-4FF3-906E-BF75A52CE453}" srcOrd="11" destOrd="0" presId="urn:microsoft.com/office/officeart/2005/8/layout/cycle2"/>
    <dgm:cxn modelId="{535AAD17-644E-4082-93C6-37FDD45F59DB}" type="presParOf" srcId="{C400E476-7E81-4FF3-906E-BF75A52CE453}" destId="{5BF599C2-2CDE-4E50-9525-3ED7978BFB73}" srcOrd="0" destOrd="0" presId="urn:microsoft.com/office/officeart/2005/8/layout/cycle2"/>
    <dgm:cxn modelId="{C5D03946-097D-43D9-BF31-3DA0E1DF42E3}" type="presParOf" srcId="{C94DE429-816F-4A49-823F-1A72E42A0AF6}" destId="{E2BC49D9-4C2F-4BBF-A5EE-9792835CC123}" srcOrd="12" destOrd="0" presId="urn:microsoft.com/office/officeart/2005/8/layout/cycle2"/>
    <dgm:cxn modelId="{52EF2A85-BACE-4C6E-85EB-2D12E1C7FBC1}" type="presParOf" srcId="{C94DE429-816F-4A49-823F-1A72E42A0AF6}" destId="{26395FB7-E043-4EAA-A767-2EE216FA3EAE}" srcOrd="13" destOrd="0" presId="urn:microsoft.com/office/officeart/2005/8/layout/cycle2"/>
    <dgm:cxn modelId="{6D9CCF4E-E6AD-4118-87B5-D64F207B99C6}" type="presParOf" srcId="{26395FB7-E043-4EAA-A767-2EE216FA3EAE}" destId="{1804150B-61EB-45AC-BA2B-E824F709BC46}" srcOrd="0" destOrd="0" presId="urn:microsoft.com/office/officeart/2005/8/layout/cycle2"/>
    <dgm:cxn modelId="{5612961C-7340-4357-90A0-1082FAE6F9CF}" type="presParOf" srcId="{C94DE429-816F-4A49-823F-1A72E42A0AF6}" destId="{50346F3A-982C-4569-8230-6ECCCE6A0B8C}" srcOrd="14" destOrd="0" presId="urn:microsoft.com/office/officeart/2005/8/layout/cycle2"/>
    <dgm:cxn modelId="{7F1CDAEC-B229-47E6-918B-D34E8B201B88}" type="presParOf" srcId="{C94DE429-816F-4A49-823F-1A72E42A0AF6}" destId="{86965F24-46CC-4F54-B1D4-2AB0038C592A}" srcOrd="15" destOrd="0" presId="urn:microsoft.com/office/officeart/2005/8/layout/cycle2"/>
    <dgm:cxn modelId="{2B2328E8-E4A2-4FBB-A297-78B827A495CA}" type="presParOf" srcId="{86965F24-46CC-4F54-B1D4-2AB0038C592A}" destId="{AF4B9C25-4094-4661-BDC4-F9BE9E9819EC}" srcOrd="0" destOrd="0" presId="urn:microsoft.com/office/officeart/2005/8/layout/cycle2"/>
    <dgm:cxn modelId="{CD8EABCE-C9BE-408F-A3FA-1E57D8BB6E66}" type="presParOf" srcId="{C94DE429-816F-4A49-823F-1A72E42A0AF6}" destId="{87CF8889-6DD1-4CBC-A1BA-761DEA2730E6}" srcOrd="16" destOrd="0" presId="urn:microsoft.com/office/officeart/2005/8/layout/cycle2"/>
    <dgm:cxn modelId="{FCB0FA2A-EF24-46BF-9283-CA45F29F06B0}" type="presParOf" srcId="{C94DE429-816F-4A49-823F-1A72E42A0AF6}" destId="{45521C51-784F-45EB-98F8-D68B23DC7A45}" srcOrd="17" destOrd="0" presId="urn:microsoft.com/office/officeart/2005/8/layout/cycle2"/>
    <dgm:cxn modelId="{9C7B6268-AA60-48E7-80E2-76B16AA4A7DB}" type="presParOf" srcId="{45521C51-784F-45EB-98F8-D68B23DC7A45}" destId="{7E20DD63-4DD9-4FEB-AF21-D4111654371C}" srcOrd="0" destOrd="0" presId="urn:microsoft.com/office/officeart/2005/8/layout/cycle2"/>
    <dgm:cxn modelId="{BA243222-8312-4705-8A65-C9837D75BFEF}" type="presParOf" srcId="{C94DE429-816F-4A49-823F-1A72E42A0AF6}" destId="{F7BB1356-036D-45A8-B1DE-4354427DE68E}" srcOrd="18" destOrd="0" presId="urn:microsoft.com/office/officeart/2005/8/layout/cycle2"/>
    <dgm:cxn modelId="{34133C63-756F-436E-9BFE-1EF2C466E68C}" type="presParOf" srcId="{C94DE429-816F-4A49-823F-1A72E42A0AF6}" destId="{B14FB5CE-A2A0-49A2-80BA-152D59679D2D}" srcOrd="19" destOrd="0" presId="urn:microsoft.com/office/officeart/2005/8/layout/cycle2"/>
    <dgm:cxn modelId="{E7A99EFB-2673-4D37-A9EA-F22404F5A7DE}" type="presParOf" srcId="{B14FB5CE-A2A0-49A2-80BA-152D59679D2D}" destId="{0C6DCCC6-14DB-48BE-9CAA-4854943CF119}" srcOrd="0" destOrd="0" presId="urn:microsoft.com/office/officeart/2005/8/layout/cycle2"/>
    <dgm:cxn modelId="{C0076641-E65F-4F34-862B-F4D3BCED560B}" type="presParOf" srcId="{C94DE429-816F-4A49-823F-1A72E42A0AF6}" destId="{DC3D9C08-2E44-4883-B1F6-AFC4A4DD6EBA}" srcOrd="20" destOrd="0" presId="urn:microsoft.com/office/officeart/2005/8/layout/cycle2"/>
    <dgm:cxn modelId="{4D1860DC-14D5-48AC-9E70-A56F82D7CFC0}" type="presParOf" srcId="{C94DE429-816F-4A49-823F-1A72E42A0AF6}" destId="{41542CF4-1149-4505-A258-5DB9EBD07A5B}" srcOrd="21" destOrd="0" presId="urn:microsoft.com/office/officeart/2005/8/layout/cycle2"/>
    <dgm:cxn modelId="{B12C503C-F3E0-483B-BDCC-FDDF0AB01F28}" type="presParOf" srcId="{41542CF4-1149-4505-A258-5DB9EBD07A5B}" destId="{A6BFEB2E-6F73-4447-A32A-45895CF7D963}" srcOrd="0" destOrd="0" presId="urn:microsoft.com/office/officeart/2005/8/layout/cycle2"/>
    <dgm:cxn modelId="{C8E2EB96-6AF4-4797-BB83-C08770210E87}" type="presParOf" srcId="{C94DE429-816F-4A49-823F-1A72E42A0AF6}" destId="{AA34C70B-865A-46FA-9D7B-D773B3B31DBF}" srcOrd="22" destOrd="0" presId="urn:microsoft.com/office/officeart/2005/8/layout/cycle2"/>
    <dgm:cxn modelId="{3C298F13-CB35-4D7F-B224-3B1BAFA9D20C}" type="presParOf" srcId="{C94DE429-816F-4A49-823F-1A72E42A0AF6}" destId="{007EDAE8-8E86-475E-963A-D9B7B26926CE}" srcOrd="23" destOrd="0" presId="urn:microsoft.com/office/officeart/2005/8/layout/cycle2"/>
    <dgm:cxn modelId="{1685B5B9-24D4-4B52-A1AF-2325A22CD56B}" type="presParOf" srcId="{007EDAE8-8E86-475E-963A-D9B7B26926CE}" destId="{3824AD76-595F-4304-8F5B-2143A944B834}" srcOrd="0" destOrd="0" presId="urn:microsoft.com/office/officeart/2005/8/layout/cycle2"/>
    <dgm:cxn modelId="{6AA93250-4F73-48CA-87BC-C41EE22E5B56}" type="presParOf" srcId="{C94DE429-816F-4A49-823F-1A72E42A0AF6}" destId="{4BD8E72A-E3BA-4045-AAFF-565A6A00F8D8}" srcOrd="24" destOrd="0" presId="urn:microsoft.com/office/officeart/2005/8/layout/cycle2"/>
    <dgm:cxn modelId="{CD6F0F3B-A723-4D91-B222-98C335969459}" type="presParOf" srcId="{C94DE429-816F-4A49-823F-1A72E42A0AF6}" destId="{6F17E4FC-6CA5-40B7-8797-AD9078B7C56C}" srcOrd="25" destOrd="0" presId="urn:microsoft.com/office/officeart/2005/8/layout/cycle2"/>
    <dgm:cxn modelId="{89A6E75B-2BB5-4121-B576-629422DD53DD}" type="presParOf" srcId="{6F17E4FC-6CA5-40B7-8797-AD9078B7C56C}" destId="{329D40D8-B2B7-4748-B9A5-4AE8DB62AD84}" srcOrd="0" destOrd="0" presId="urn:microsoft.com/office/officeart/2005/8/layout/cycle2"/>
    <dgm:cxn modelId="{8F9A7097-4D62-4DCB-B49B-7FE66568B066}" type="presParOf" srcId="{C94DE429-816F-4A49-823F-1A72E42A0AF6}" destId="{4CA9C45B-0A36-48BC-8447-3230DB022A99}" srcOrd="26" destOrd="0" presId="urn:microsoft.com/office/officeart/2005/8/layout/cycle2"/>
    <dgm:cxn modelId="{B707D2EB-C300-47B6-8FD1-F18776D75F04}" type="presParOf" srcId="{C94DE429-816F-4A49-823F-1A72E42A0AF6}" destId="{C58A609F-647B-4CF9-9A00-1636FE0EC5AB}" srcOrd="27" destOrd="0" presId="urn:microsoft.com/office/officeart/2005/8/layout/cycle2"/>
    <dgm:cxn modelId="{87704811-F415-4832-80B6-6E82CD58AD05}" type="presParOf" srcId="{C58A609F-647B-4CF9-9A00-1636FE0EC5AB}" destId="{99D369BD-05D0-4D7B-80CA-BD5DD5F635E9}" srcOrd="0" destOrd="0" presId="urn:microsoft.com/office/officeart/2005/8/layout/cycle2"/>
    <dgm:cxn modelId="{A02597B0-6051-49C3-99A2-AE130016B671}" type="presParOf" srcId="{C94DE429-816F-4A49-823F-1A72E42A0AF6}" destId="{EF7AB82A-47CA-4412-A25C-F2D6900BC8EA}" srcOrd="28" destOrd="0" presId="urn:microsoft.com/office/officeart/2005/8/layout/cycle2"/>
    <dgm:cxn modelId="{42CD37BD-D8E3-42C4-95A9-7E215EA5885A}" type="presParOf" srcId="{C94DE429-816F-4A49-823F-1A72E42A0AF6}" destId="{E1DCBBC7-16C4-443D-9865-A95491623510}" srcOrd="29" destOrd="0" presId="urn:microsoft.com/office/officeart/2005/8/layout/cycle2"/>
    <dgm:cxn modelId="{9AEECD66-EB6E-4270-B049-A93FEA77A370}" type="presParOf" srcId="{E1DCBBC7-16C4-443D-9865-A95491623510}" destId="{89652387-8F6D-4E0F-89A0-4D56FF216A9B}" srcOrd="0" destOrd="0" presId="urn:microsoft.com/office/officeart/2005/8/layout/cycle2"/>
    <dgm:cxn modelId="{A8A77232-D5F1-4CEE-ADB3-A5678EE08983}" type="presParOf" srcId="{C94DE429-816F-4A49-823F-1A72E42A0AF6}" destId="{35FBF27D-BB83-4CCA-910E-3E82C1106755}" srcOrd="30" destOrd="0" presId="urn:microsoft.com/office/officeart/2005/8/layout/cycle2"/>
    <dgm:cxn modelId="{A7FF42E0-C1BF-4AAB-8D57-EE1341004D3E}" type="presParOf" srcId="{C94DE429-816F-4A49-823F-1A72E42A0AF6}" destId="{AA3EA9D2-E886-438A-9115-7C86EF0B7823}" srcOrd="31" destOrd="0" presId="urn:microsoft.com/office/officeart/2005/8/layout/cycle2"/>
    <dgm:cxn modelId="{A68EA617-150A-4A04-9F3A-89000EF70902}" type="presParOf" srcId="{AA3EA9D2-E886-438A-9115-7C86EF0B7823}" destId="{24FD9CB0-38C5-4718-B103-A5FAAA7DB839}" srcOrd="0" destOrd="0" presId="urn:microsoft.com/office/officeart/2005/8/layout/cycle2"/>
    <dgm:cxn modelId="{4F6134DE-0B9B-477D-AD28-26174AFC833C}" type="presParOf" srcId="{C94DE429-816F-4A49-823F-1A72E42A0AF6}" destId="{2B20FF6B-58B2-471F-A40D-BB1333FDE66D}" srcOrd="32" destOrd="0" presId="urn:microsoft.com/office/officeart/2005/8/layout/cycle2"/>
    <dgm:cxn modelId="{9AE8F513-016A-4008-BE24-EFD992CC5B31}" type="presParOf" srcId="{C94DE429-816F-4A49-823F-1A72E42A0AF6}" destId="{35ABCED9-D36B-4BE0-8E0D-9DAE48984B67}" srcOrd="33" destOrd="0" presId="urn:microsoft.com/office/officeart/2005/8/layout/cycle2"/>
    <dgm:cxn modelId="{A534B086-88FA-4C49-8694-6DDE42185375}" type="presParOf" srcId="{35ABCED9-D36B-4BE0-8E0D-9DAE48984B67}" destId="{78074DA2-C871-4932-A2F0-AB4364FF110B}" srcOrd="0" destOrd="0" presId="urn:microsoft.com/office/officeart/2005/8/layout/cycle2"/>
    <dgm:cxn modelId="{794DF856-DDBC-4655-B406-EEA2988B7019}" type="presParOf" srcId="{C94DE429-816F-4A49-823F-1A72E42A0AF6}" destId="{6425153F-02A0-4694-A98B-2B52B1EE1DE2}" srcOrd="34" destOrd="0" presId="urn:microsoft.com/office/officeart/2005/8/layout/cycle2"/>
    <dgm:cxn modelId="{D4A7D0F7-3B01-4305-BA0C-FA913D7BEE22}" type="presParOf" srcId="{C94DE429-816F-4A49-823F-1A72E42A0AF6}" destId="{CED20AB6-079C-43AF-AB75-F3174E617A64}" srcOrd="35" destOrd="0" presId="urn:microsoft.com/office/officeart/2005/8/layout/cycle2"/>
    <dgm:cxn modelId="{6DFC8D72-539C-4FD5-ABD0-0CB6EACE9916}" type="presParOf" srcId="{CED20AB6-079C-43AF-AB75-F3174E617A64}" destId="{ED74C7F6-A94F-40C3-9D8F-B1477CCF173F}" srcOrd="0" destOrd="0" presId="urn:microsoft.com/office/officeart/2005/8/layout/cycle2"/>
    <dgm:cxn modelId="{434F4BFC-E3E9-45E0-8413-357FBB820F4F}" type="presParOf" srcId="{C94DE429-816F-4A49-823F-1A72E42A0AF6}" destId="{7F2C76FC-5933-46A3-91FA-EE26A581DC73}" srcOrd="36" destOrd="0" presId="urn:microsoft.com/office/officeart/2005/8/layout/cycle2"/>
    <dgm:cxn modelId="{ECA2E5E3-0BA9-4C05-A5F4-4E19CF66DC9E}" type="presParOf" srcId="{C94DE429-816F-4A49-823F-1A72E42A0AF6}" destId="{5B4A250D-FE78-4D57-85D4-DE97FAB5D7EB}" srcOrd="37" destOrd="0" presId="urn:microsoft.com/office/officeart/2005/8/layout/cycle2"/>
    <dgm:cxn modelId="{85ED5B3F-2BD7-475E-AFC5-237AD46709C2}" type="presParOf" srcId="{5B4A250D-FE78-4D57-85D4-DE97FAB5D7EB}" destId="{C9A6F056-1F5E-435B-8EDC-5E212153EA7C}"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1F6ABA-2A88-4B77-BA12-614589EF9495}" type="doc">
      <dgm:prSet loTypeId="urn:microsoft.com/office/officeart/2005/8/layout/chevron1" loCatId="process" qsTypeId="urn:microsoft.com/office/officeart/2005/8/quickstyle/simple1" qsCatId="simple" csTypeId="urn:microsoft.com/office/officeart/2005/8/colors/accent5_5" csCatId="accent5" phldr="1"/>
      <dgm:spPr/>
    </dgm:pt>
    <dgm:pt modelId="{A8B6B50E-29C9-4813-AA26-1C0F0F6D411D}">
      <dgm:prSet phldrT="[Text]"/>
      <dgm:spPr/>
      <dgm:t>
        <a:bodyPr/>
        <a:lstStyle/>
        <a:p>
          <a:r>
            <a:rPr lang="en-US" dirty="0"/>
            <a:t>From Primary school…</a:t>
          </a:r>
        </a:p>
      </dgm:t>
    </dgm:pt>
    <dgm:pt modelId="{DC069914-D244-4172-9D1D-9A5F06443C12}" type="parTrans" cxnId="{8131654F-75D6-4546-9F67-A48E58B26ABA}">
      <dgm:prSet/>
      <dgm:spPr/>
      <dgm:t>
        <a:bodyPr/>
        <a:lstStyle/>
        <a:p>
          <a:endParaRPr lang="en-US"/>
        </a:p>
      </dgm:t>
    </dgm:pt>
    <dgm:pt modelId="{CD3B2FE8-3791-4FD7-9AE7-222EDA4599B3}" type="sibTrans" cxnId="{8131654F-75D6-4546-9F67-A48E58B26ABA}">
      <dgm:prSet/>
      <dgm:spPr/>
      <dgm:t>
        <a:bodyPr/>
        <a:lstStyle/>
        <a:p>
          <a:endParaRPr lang="en-US"/>
        </a:p>
      </dgm:t>
    </dgm:pt>
    <dgm:pt modelId="{36976204-7D55-4C3F-B35F-18F40792552A}" type="pres">
      <dgm:prSet presAssocID="{C51F6ABA-2A88-4B77-BA12-614589EF9495}" presName="Name0" presStyleCnt="0">
        <dgm:presLayoutVars>
          <dgm:dir/>
          <dgm:animLvl val="lvl"/>
          <dgm:resizeHandles val="exact"/>
        </dgm:presLayoutVars>
      </dgm:prSet>
      <dgm:spPr/>
    </dgm:pt>
    <dgm:pt modelId="{A12DDA72-D1E4-40D7-A655-04F9B1C3A98F}" type="pres">
      <dgm:prSet presAssocID="{A8B6B50E-29C9-4813-AA26-1C0F0F6D411D}" presName="parTxOnly" presStyleLbl="node1" presStyleIdx="0" presStyleCnt="1" custLinFactNeighborX="5837" custLinFactNeighborY="-1904">
        <dgm:presLayoutVars>
          <dgm:chMax val="0"/>
          <dgm:chPref val="0"/>
          <dgm:bulletEnabled val="1"/>
        </dgm:presLayoutVars>
      </dgm:prSet>
      <dgm:spPr/>
    </dgm:pt>
  </dgm:ptLst>
  <dgm:cxnLst>
    <dgm:cxn modelId="{8131654F-75D6-4546-9F67-A48E58B26ABA}" srcId="{C51F6ABA-2A88-4B77-BA12-614589EF9495}" destId="{A8B6B50E-29C9-4813-AA26-1C0F0F6D411D}" srcOrd="0" destOrd="0" parTransId="{DC069914-D244-4172-9D1D-9A5F06443C12}" sibTransId="{CD3B2FE8-3791-4FD7-9AE7-222EDA4599B3}"/>
    <dgm:cxn modelId="{87B54678-D3CD-412C-81CD-826B7911B6B2}" type="presOf" srcId="{C51F6ABA-2A88-4B77-BA12-614589EF9495}" destId="{36976204-7D55-4C3F-B35F-18F40792552A}" srcOrd="0" destOrd="0" presId="urn:microsoft.com/office/officeart/2005/8/layout/chevron1"/>
    <dgm:cxn modelId="{B64BB67A-B073-42B9-9895-DAC4605F7A95}" type="presOf" srcId="{A8B6B50E-29C9-4813-AA26-1C0F0F6D411D}" destId="{A12DDA72-D1E4-40D7-A655-04F9B1C3A98F}" srcOrd="0" destOrd="0" presId="urn:microsoft.com/office/officeart/2005/8/layout/chevron1"/>
    <dgm:cxn modelId="{D56C5B7F-8385-4EA3-826B-DB5020AE48F1}" type="presParOf" srcId="{36976204-7D55-4C3F-B35F-18F40792552A}" destId="{A12DDA72-D1E4-40D7-A655-04F9B1C3A98F}" srcOrd="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3141250-7B6C-C54A-A3AC-E9D7FA97E8F7}" type="doc">
      <dgm:prSet loTypeId="urn:microsoft.com/office/officeart/2005/8/layout/radial4" loCatId="list" qsTypeId="urn:microsoft.com/office/officeart/2005/8/quickstyle/simple4" qsCatId="simple" csTypeId="urn:microsoft.com/office/officeart/2005/8/colors/colorful4" csCatId="colorful" phldr="1"/>
      <dgm:spPr/>
      <dgm:t>
        <a:bodyPr/>
        <a:lstStyle/>
        <a:p>
          <a:endParaRPr lang="en-US"/>
        </a:p>
      </dgm:t>
    </dgm:pt>
    <dgm:pt modelId="{DDA5E80A-DE63-F14B-BEC9-8088202F40C5}">
      <dgm:prSet phldrT="[Text]" custT="1"/>
      <dgm:spPr/>
      <dgm:t>
        <a:bodyPr/>
        <a:lstStyle/>
        <a:p>
          <a:r>
            <a:rPr lang="en-US" sz="1600" dirty="0">
              <a:solidFill>
                <a:schemeClr val="tx1"/>
              </a:solidFill>
            </a:rPr>
            <a:t>Personal Development</a:t>
          </a:r>
        </a:p>
      </dgm:t>
    </dgm:pt>
    <dgm:pt modelId="{47E9AC1C-243C-8B40-8AB2-EA3E5BBA2DAF}" type="parTrans" cxnId="{6AB2ED3A-6206-964E-AC0A-C9890D46FDB8}">
      <dgm:prSet/>
      <dgm:spPr/>
      <dgm:t>
        <a:bodyPr/>
        <a:lstStyle/>
        <a:p>
          <a:endParaRPr lang="en-US"/>
        </a:p>
      </dgm:t>
    </dgm:pt>
    <dgm:pt modelId="{E3405EFB-6A80-8247-8D6E-A99FF0DBC268}" type="sibTrans" cxnId="{6AB2ED3A-6206-964E-AC0A-C9890D46FDB8}">
      <dgm:prSet/>
      <dgm:spPr/>
      <dgm:t>
        <a:bodyPr/>
        <a:lstStyle/>
        <a:p>
          <a:endParaRPr lang="en-US"/>
        </a:p>
      </dgm:t>
    </dgm:pt>
    <dgm:pt modelId="{0BC73958-D595-AB48-A7FD-E2DA10C175B8}">
      <dgm:prSet phldrT="[Text]"/>
      <dgm:spPr/>
      <dgm:t>
        <a:bodyPr/>
        <a:lstStyle/>
        <a:p>
          <a:endParaRPr lang="en-US" dirty="0">
            <a:solidFill>
              <a:schemeClr val="tx1"/>
            </a:solidFill>
          </a:endParaRPr>
        </a:p>
      </dgm:t>
    </dgm:pt>
    <dgm:pt modelId="{33E56EDB-F06F-4B48-AE37-B490A172B2D0}" type="parTrans" cxnId="{2BC561AE-4FA8-124F-A085-BCA40BFE60D0}">
      <dgm:prSet/>
      <dgm:spPr/>
      <dgm:t>
        <a:bodyPr/>
        <a:lstStyle/>
        <a:p>
          <a:endParaRPr lang="en-US"/>
        </a:p>
      </dgm:t>
    </dgm:pt>
    <dgm:pt modelId="{59602D92-B019-C14B-92AA-E90CB3BD6BDA}" type="sibTrans" cxnId="{2BC561AE-4FA8-124F-A085-BCA40BFE60D0}">
      <dgm:prSet/>
      <dgm:spPr/>
      <dgm:t>
        <a:bodyPr/>
        <a:lstStyle/>
        <a:p>
          <a:endParaRPr lang="en-US"/>
        </a:p>
      </dgm:t>
    </dgm:pt>
    <dgm:pt modelId="{E9111F64-BD0B-3347-98F7-2D1C5E016B89}">
      <dgm:prSet phldrT="[Text]"/>
      <dgm:spPr/>
      <dgm:t>
        <a:bodyPr/>
        <a:lstStyle/>
        <a:p>
          <a:endParaRPr lang="en-US" dirty="0">
            <a:solidFill>
              <a:schemeClr val="tx1"/>
            </a:solidFill>
          </a:endParaRPr>
        </a:p>
      </dgm:t>
    </dgm:pt>
    <dgm:pt modelId="{427FDEE2-F2C9-634B-8816-4115A5383919}" type="parTrans" cxnId="{19F9D1EC-B458-F444-BA8F-18E9F4C41DD3}">
      <dgm:prSet/>
      <dgm:spPr/>
      <dgm:t>
        <a:bodyPr/>
        <a:lstStyle/>
        <a:p>
          <a:endParaRPr lang="en-US"/>
        </a:p>
      </dgm:t>
    </dgm:pt>
    <dgm:pt modelId="{B7C3AE92-5EF3-E448-9AB3-2C552940EAE6}" type="sibTrans" cxnId="{19F9D1EC-B458-F444-BA8F-18E9F4C41DD3}">
      <dgm:prSet/>
      <dgm:spPr/>
      <dgm:t>
        <a:bodyPr/>
        <a:lstStyle/>
        <a:p>
          <a:endParaRPr lang="en-US"/>
        </a:p>
      </dgm:t>
    </dgm:pt>
    <dgm:pt modelId="{17A5AC40-F905-554B-8A98-9C28EEB9306E}">
      <dgm:prSet phldrT="[Text]"/>
      <dgm:spPr/>
      <dgm:t>
        <a:bodyPr/>
        <a:lstStyle/>
        <a:p>
          <a:endParaRPr lang="en-US" dirty="0">
            <a:solidFill>
              <a:schemeClr val="tx1"/>
            </a:solidFill>
          </a:endParaRPr>
        </a:p>
      </dgm:t>
    </dgm:pt>
    <dgm:pt modelId="{4B223FF3-9C92-984A-8AB3-792EAC551B77}" type="parTrans" cxnId="{8DAA8168-5CFB-9B40-BEDE-5068F7289323}">
      <dgm:prSet/>
      <dgm:spPr/>
      <dgm:t>
        <a:bodyPr/>
        <a:lstStyle/>
        <a:p>
          <a:endParaRPr lang="en-US"/>
        </a:p>
      </dgm:t>
    </dgm:pt>
    <dgm:pt modelId="{DA5D5EFB-342B-A64C-B67F-DFED7FFCB1F7}" type="sibTrans" cxnId="{8DAA8168-5CFB-9B40-BEDE-5068F7289323}">
      <dgm:prSet/>
      <dgm:spPr/>
      <dgm:t>
        <a:bodyPr/>
        <a:lstStyle/>
        <a:p>
          <a:endParaRPr lang="en-US"/>
        </a:p>
      </dgm:t>
    </dgm:pt>
    <dgm:pt modelId="{60A891D0-92D2-DA4E-8764-ECA93DC7AAA3}">
      <dgm:prSet phldrT="[Text]"/>
      <dgm:spPr/>
      <dgm:t>
        <a:bodyPr/>
        <a:lstStyle/>
        <a:p>
          <a:endParaRPr lang="en-US" dirty="0">
            <a:solidFill>
              <a:schemeClr val="tx1"/>
            </a:solidFill>
          </a:endParaRPr>
        </a:p>
      </dgm:t>
    </dgm:pt>
    <dgm:pt modelId="{E90AE355-9970-D74D-AFC1-8CE4DF40EF7F}" type="parTrans" cxnId="{0B5DDAC7-3FC4-3D42-8CE3-F76ED528F0B3}">
      <dgm:prSet/>
      <dgm:spPr/>
      <dgm:t>
        <a:bodyPr/>
        <a:lstStyle/>
        <a:p>
          <a:endParaRPr lang="en-US"/>
        </a:p>
      </dgm:t>
    </dgm:pt>
    <dgm:pt modelId="{9101002D-D338-CD4C-BAC7-0D34E5BEF385}" type="sibTrans" cxnId="{0B5DDAC7-3FC4-3D42-8CE3-F76ED528F0B3}">
      <dgm:prSet/>
      <dgm:spPr/>
      <dgm:t>
        <a:bodyPr/>
        <a:lstStyle/>
        <a:p>
          <a:endParaRPr lang="en-US"/>
        </a:p>
      </dgm:t>
    </dgm:pt>
    <dgm:pt modelId="{5BF3A853-65CE-094C-86F2-9B13E1CF8F62}">
      <dgm:prSet phldrT="[Text]"/>
      <dgm:spPr/>
      <dgm:t>
        <a:bodyPr/>
        <a:lstStyle/>
        <a:p>
          <a:endParaRPr lang="en-US"/>
        </a:p>
      </dgm:t>
    </dgm:pt>
    <dgm:pt modelId="{F124C86B-9FD9-244E-B909-9CA4D0E6494F}" type="parTrans" cxnId="{4CCD6DF2-DA34-7442-B63D-CBF97830A57F}">
      <dgm:prSet/>
      <dgm:spPr/>
      <dgm:t>
        <a:bodyPr/>
        <a:lstStyle/>
        <a:p>
          <a:endParaRPr lang="en-US"/>
        </a:p>
      </dgm:t>
    </dgm:pt>
    <dgm:pt modelId="{1B88C6EE-81D0-4543-8C86-9CEEA71782EB}" type="sibTrans" cxnId="{4CCD6DF2-DA34-7442-B63D-CBF97830A57F}">
      <dgm:prSet/>
      <dgm:spPr/>
      <dgm:t>
        <a:bodyPr/>
        <a:lstStyle/>
        <a:p>
          <a:endParaRPr lang="en-US"/>
        </a:p>
      </dgm:t>
    </dgm:pt>
    <dgm:pt modelId="{A690CF58-0F22-CA47-A7E1-7C902DA79EF6}">
      <dgm:prSet phldrT="[Text]"/>
      <dgm:spPr/>
      <dgm:t>
        <a:bodyPr/>
        <a:lstStyle/>
        <a:p>
          <a:r>
            <a:rPr lang="en-US" dirty="0">
              <a:solidFill>
                <a:schemeClr val="tx1"/>
              </a:solidFill>
            </a:rPr>
            <a:t>PHSE</a:t>
          </a:r>
        </a:p>
      </dgm:t>
    </dgm:pt>
    <dgm:pt modelId="{88E5469D-675B-964A-A228-06C2EEFB6623}" type="parTrans" cxnId="{BAC77E86-35C3-D745-AA0B-5A8012B722D0}">
      <dgm:prSet/>
      <dgm:spPr/>
      <dgm:t>
        <a:bodyPr/>
        <a:lstStyle/>
        <a:p>
          <a:endParaRPr lang="en-US"/>
        </a:p>
      </dgm:t>
    </dgm:pt>
    <dgm:pt modelId="{E498BFBB-BB9C-CE49-866D-A3DC2B10A9AE}" type="sibTrans" cxnId="{BAC77E86-35C3-D745-AA0B-5A8012B722D0}">
      <dgm:prSet/>
      <dgm:spPr/>
      <dgm:t>
        <a:bodyPr/>
        <a:lstStyle/>
        <a:p>
          <a:endParaRPr lang="en-US"/>
        </a:p>
      </dgm:t>
    </dgm:pt>
    <dgm:pt modelId="{77335E53-C34E-794D-B841-36007D2E87B0}">
      <dgm:prSet phldrT="[Text]"/>
      <dgm:spPr/>
      <dgm:t>
        <a:bodyPr/>
        <a:lstStyle/>
        <a:p>
          <a:endParaRPr lang="en-US" dirty="0">
            <a:solidFill>
              <a:schemeClr val="tx1"/>
            </a:solidFill>
          </a:endParaRPr>
        </a:p>
      </dgm:t>
    </dgm:pt>
    <dgm:pt modelId="{3BF907BE-2701-F743-805E-5A134D3FA131}" type="parTrans" cxnId="{BB6B0101-501E-4D4C-8C5B-6450B2F4C4F6}">
      <dgm:prSet/>
      <dgm:spPr/>
      <dgm:t>
        <a:bodyPr/>
        <a:lstStyle/>
        <a:p>
          <a:endParaRPr lang="en-US"/>
        </a:p>
      </dgm:t>
    </dgm:pt>
    <dgm:pt modelId="{2B628929-9227-204F-BA39-BEEB00E6D289}" type="sibTrans" cxnId="{BB6B0101-501E-4D4C-8C5B-6450B2F4C4F6}">
      <dgm:prSet/>
      <dgm:spPr/>
      <dgm:t>
        <a:bodyPr/>
        <a:lstStyle/>
        <a:p>
          <a:endParaRPr lang="en-US"/>
        </a:p>
      </dgm:t>
    </dgm:pt>
    <dgm:pt modelId="{02242E11-069A-B544-A28D-892EBF3E12F8}">
      <dgm:prSet phldrT="[Text]"/>
      <dgm:spPr/>
      <dgm:t>
        <a:bodyPr/>
        <a:lstStyle/>
        <a:p>
          <a:endParaRPr lang="en-US" dirty="0">
            <a:solidFill>
              <a:schemeClr val="tx1"/>
            </a:solidFill>
          </a:endParaRPr>
        </a:p>
      </dgm:t>
    </dgm:pt>
    <dgm:pt modelId="{42B3E028-66DE-4E4C-BFCD-350363EDAAF1}" type="parTrans" cxnId="{FEE4C499-41C9-A24D-89F2-D747AC647FD8}">
      <dgm:prSet/>
      <dgm:spPr/>
      <dgm:t>
        <a:bodyPr/>
        <a:lstStyle/>
        <a:p>
          <a:endParaRPr lang="en-US"/>
        </a:p>
      </dgm:t>
    </dgm:pt>
    <dgm:pt modelId="{4B3B816E-E69A-EE40-A044-07F37C7A7782}" type="sibTrans" cxnId="{FEE4C499-41C9-A24D-89F2-D747AC647FD8}">
      <dgm:prSet/>
      <dgm:spPr/>
      <dgm:t>
        <a:bodyPr/>
        <a:lstStyle/>
        <a:p>
          <a:endParaRPr lang="en-US"/>
        </a:p>
      </dgm:t>
    </dgm:pt>
    <dgm:pt modelId="{FB2D721D-E7D6-D746-A4D3-4C32B530BDAD}">
      <dgm:prSet phldrT="[Text]"/>
      <dgm:spPr/>
      <dgm:t>
        <a:bodyPr/>
        <a:lstStyle/>
        <a:p>
          <a:endParaRPr lang="en-US" dirty="0">
            <a:solidFill>
              <a:schemeClr val="tx1"/>
            </a:solidFill>
          </a:endParaRPr>
        </a:p>
      </dgm:t>
    </dgm:pt>
    <dgm:pt modelId="{E2071384-C664-ED4A-B6E8-9BC3DF8CEB9B}" type="parTrans" cxnId="{4D038A04-2AFF-4B46-87BC-BC8551CD4782}">
      <dgm:prSet/>
      <dgm:spPr/>
      <dgm:t>
        <a:bodyPr/>
        <a:lstStyle/>
        <a:p>
          <a:endParaRPr lang="en-US"/>
        </a:p>
      </dgm:t>
    </dgm:pt>
    <dgm:pt modelId="{1BEA6F27-641B-B646-9978-B158A21512C9}" type="sibTrans" cxnId="{4D038A04-2AFF-4B46-87BC-BC8551CD4782}">
      <dgm:prSet/>
      <dgm:spPr/>
      <dgm:t>
        <a:bodyPr/>
        <a:lstStyle/>
        <a:p>
          <a:endParaRPr lang="en-US"/>
        </a:p>
      </dgm:t>
    </dgm:pt>
    <dgm:pt modelId="{91B1FFDD-3F4B-DC46-8211-8FAE6376FB4A}" type="pres">
      <dgm:prSet presAssocID="{53141250-7B6C-C54A-A3AC-E9D7FA97E8F7}" presName="cycle" presStyleCnt="0">
        <dgm:presLayoutVars>
          <dgm:chMax val="1"/>
          <dgm:dir/>
          <dgm:animLvl val="ctr"/>
          <dgm:resizeHandles val="exact"/>
        </dgm:presLayoutVars>
      </dgm:prSet>
      <dgm:spPr/>
    </dgm:pt>
    <dgm:pt modelId="{8324AE8E-D89C-224E-B0B7-EDDB1BAFDBBA}" type="pres">
      <dgm:prSet presAssocID="{DDA5E80A-DE63-F14B-BEC9-8088202F40C5}" presName="centerShape" presStyleLbl="node0" presStyleIdx="0" presStyleCnt="1"/>
      <dgm:spPr/>
    </dgm:pt>
    <dgm:pt modelId="{63FB047E-ED97-344A-B52D-8F51C4B68E64}" type="pres">
      <dgm:prSet presAssocID="{33E56EDB-F06F-4B48-AE37-B490A172B2D0}" presName="parTrans" presStyleLbl="bgSibTrans2D1" presStyleIdx="0" presStyleCnt="8"/>
      <dgm:spPr/>
    </dgm:pt>
    <dgm:pt modelId="{F85CC026-6CEC-B448-A0DA-5CF3121A5BD9}" type="pres">
      <dgm:prSet presAssocID="{0BC73958-D595-AB48-A7FD-E2DA10C175B8}" presName="node" presStyleLbl="node1" presStyleIdx="0" presStyleCnt="8">
        <dgm:presLayoutVars>
          <dgm:bulletEnabled val="1"/>
        </dgm:presLayoutVars>
      </dgm:prSet>
      <dgm:spPr/>
    </dgm:pt>
    <dgm:pt modelId="{5D805FCE-4BEC-8545-B773-334D08F43220}" type="pres">
      <dgm:prSet presAssocID="{427FDEE2-F2C9-634B-8816-4115A5383919}" presName="parTrans" presStyleLbl="bgSibTrans2D1" presStyleIdx="1" presStyleCnt="8"/>
      <dgm:spPr/>
    </dgm:pt>
    <dgm:pt modelId="{40A08B09-9D98-434D-A97D-A570EE424D55}" type="pres">
      <dgm:prSet presAssocID="{E9111F64-BD0B-3347-98F7-2D1C5E016B89}" presName="node" presStyleLbl="node1" presStyleIdx="1" presStyleCnt="8">
        <dgm:presLayoutVars>
          <dgm:bulletEnabled val="1"/>
        </dgm:presLayoutVars>
      </dgm:prSet>
      <dgm:spPr/>
    </dgm:pt>
    <dgm:pt modelId="{D86AFA2D-F4AB-B540-8778-F68A04EBAFE7}" type="pres">
      <dgm:prSet presAssocID="{4B223FF3-9C92-984A-8AB3-792EAC551B77}" presName="parTrans" presStyleLbl="bgSibTrans2D1" presStyleIdx="2" presStyleCnt="8"/>
      <dgm:spPr/>
    </dgm:pt>
    <dgm:pt modelId="{815B9BC4-697E-4F41-A212-2BB7EDB22C43}" type="pres">
      <dgm:prSet presAssocID="{17A5AC40-F905-554B-8A98-9C28EEB9306E}" presName="node" presStyleLbl="node1" presStyleIdx="2" presStyleCnt="8">
        <dgm:presLayoutVars>
          <dgm:bulletEnabled val="1"/>
        </dgm:presLayoutVars>
      </dgm:prSet>
      <dgm:spPr/>
    </dgm:pt>
    <dgm:pt modelId="{A027F62D-E3FE-2E42-8943-AD75BA64B73A}" type="pres">
      <dgm:prSet presAssocID="{E90AE355-9970-D74D-AFC1-8CE4DF40EF7F}" presName="parTrans" presStyleLbl="bgSibTrans2D1" presStyleIdx="3" presStyleCnt="8"/>
      <dgm:spPr/>
    </dgm:pt>
    <dgm:pt modelId="{21DBFF8B-5863-4841-998E-55FF8B66C94A}" type="pres">
      <dgm:prSet presAssocID="{60A891D0-92D2-DA4E-8764-ECA93DC7AAA3}" presName="node" presStyleLbl="node1" presStyleIdx="3" presStyleCnt="8">
        <dgm:presLayoutVars>
          <dgm:bulletEnabled val="1"/>
        </dgm:presLayoutVars>
      </dgm:prSet>
      <dgm:spPr/>
    </dgm:pt>
    <dgm:pt modelId="{DDBBD945-3823-A449-80BA-49C33B0F9326}" type="pres">
      <dgm:prSet presAssocID="{88E5469D-675B-964A-A228-06C2EEFB6623}" presName="parTrans" presStyleLbl="bgSibTrans2D1" presStyleIdx="4" presStyleCnt="8"/>
      <dgm:spPr/>
    </dgm:pt>
    <dgm:pt modelId="{E356DDD9-C181-024D-B508-203A851A4A9C}" type="pres">
      <dgm:prSet presAssocID="{A690CF58-0F22-CA47-A7E1-7C902DA79EF6}" presName="node" presStyleLbl="node1" presStyleIdx="4" presStyleCnt="8" custRadScaleRad="117427">
        <dgm:presLayoutVars>
          <dgm:bulletEnabled val="1"/>
        </dgm:presLayoutVars>
      </dgm:prSet>
      <dgm:spPr/>
    </dgm:pt>
    <dgm:pt modelId="{8A2B8BEB-056F-3B40-9263-6969A2DDA457}" type="pres">
      <dgm:prSet presAssocID="{3BF907BE-2701-F743-805E-5A134D3FA131}" presName="parTrans" presStyleLbl="bgSibTrans2D1" presStyleIdx="5" presStyleCnt="8"/>
      <dgm:spPr/>
    </dgm:pt>
    <dgm:pt modelId="{859D50A0-F7BC-4C48-B411-E0933937A749}" type="pres">
      <dgm:prSet presAssocID="{77335E53-C34E-794D-B841-36007D2E87B0}" presName="node" presStyleLbl="node1" presStyleIdx="5" presStyleCnt="8" custRadScaleRad="117427">
        <dgm:presLayoutVars>
          <dgm:bulletEnabled val="1"/>
        </dgm:presLayoutVars>
      </dgm:prSet>
      <dgm:spPr/>
    </dgm:pt>
    <dgm:pt modelId="{E1A65011-5F7D-1845-B0AB-6BDF0F3EB97E}" type="pres">
      <dgm:prSet presAssocID="{42B3E028-66DE-4E4C-BFCD-350363EDAAF1}" presName="parTrans" presStyleLbl="bgSibTrans2D1" presStyleIdx="6" presStyleCnt="8"/>
      <dgm:spPr/>
    </dgm:pt>
    <dgm:pt modelId="{EE2F8552-D1A4-DA4E-92C7-71FE3484DA77}" type="pres">
      <dgm:prSet presAssocID="{02242E11-069A-B544-A28D-892EBF3E12F8}" presName="node" presStyleLbl="node1" presStyleIdx="6" presStyleCnt="8" custRadScaleRad="117427">
        <dgm:presLayoutVars>
          <dgm:bulletEnabled val="1"/>
        </dgm:presLayoutVars>
      </dgm:prSet>
      <dgm:spPr/>
    </dgm:pt>
    <dgm:pt modelId="{5C71BD71-D289-1D42-9BFE-B0DE262C5682}" type="pres">
      <dgm:prSet presAssocID="{E2071384-C664-ED4A-B6E8-9BC3DF8CEB9B}" presName="parTrans" presStyleLbl="bgSibTrans2D1" presStyleIdx="7" presStyleCnt="8"/>
      <dgm:spPr/>
    </dgm:pt>
    <dgm:pt modelId="{5A3E6E55-39FF-1D49-A1E7-54E4BE4756DE}" type="pres">
      <dgm:prSet presAssocID="{FB2D721D-E7D6-D746-A4D3-4C32B530BDAD}" presName="node" presStyleLbl="node1" presStyleIdx="7" presStyleCnt="8" custRadScaleRad="117427">
        <dgm:presLayoutVars>
          <dgm:bulletEnabled val="1"/>
        </dgm:presLayoutVars>
      </dgm:prSet>
      <dgm:spPr/>
    </dgm:pt>
  </dgm:ptLst>
  <dgm:cxnLst>
    <dgm:cxn modelId="{BB6B0101-501E-4D4C-8C5B-6450B2F4C4F6}" srcId="{DDA5E80A-DE63-F14B-BEC9-8088202F40C5}" destId="{77335E53-C34E-794D-B841-36007D2E87B0}" srcOrd="5" destOrd="0" parTransId="{3BF907BE-2701-F743-805E-5A134D3FA131}" sibTransId="{2B628929-9227-204F-BA39-BEEB00E6D289}"/>
    <dgm:cxn modelId="{4D038A04-2AFF-4B46-87BC-BC8551CD4782}" srcId="{DDA5E80A-DE63-F14B-BEC9-8088202F40C5}" destId="{FB2D721D-E7D6-D746-A4D3-4C32B530BDAD}" srcOrd="7" destOrd="0" parTransId="{E2071384-C664-ED4A-B6E8-9BC3DF8CEB9B}" sibTransId="{1BEA6F27-641B-B646-9978-B158A21512C9}"/>
    <dgm:cxn modelId="{38976909-216B-3C40-8A3D-5A79B86346EC}" type="presOf" srcId="{3BF907BE-2701-F743-805E-5A134D3FA131}" destId="{8A2B8BEB-056F-3B40-9263-6969A2DDA457}" srcOrd="0" destOrd="0" presId="urn:microsoft.com/office/officeart/2005/8/layout/radial4"/>
    <dgm:cxn modelId="{8F123817-B8D5-3647-B5E1-C6029424FC23}" type="presOf" srcId="{FB2D721D-E7D6-D746-A4D3-4C32B530BDAD}" destId="{5A3E6E55-39FF-1D49-A1E7-54E4BE4756DE}" srcOrd="0" destOrd="0" presId="urn:microsoft.com/office/officeart/2005/8/layout/radial4"/>
    <dgm:cxn modelId="{994FDD29-676A-AF47-8A4C-668EF8DA5BF0}" type="presOf" srcId="{DDA5E80A-DE63-F14B-BEC9-8088202F40C5}" destId="{8324AE8E-D89C-224E-B0B7-EDDB1BAFDBBA}" srcOrd="0" destOrd="0" presId="urn:microsoft.com/office/officeart/2005/8/layout/radial4"/>
    <dgm:cxn modelId="{A184CC2A-7FDC-C44F-ACB6-8CC6AE84E0E8}" type="presOf" srcId="{42B3E028-66DE-4E4C-BFCD-350363EDAAF1}" destId="{E1A65011-5F7D-1845-B0AB-6BDF0F3EB97E}" srcOrd="0" destOrd="0" presId="urn:microsoft.com/office/officeart/2005/8/layout/radial4"/>
    <dgm:cxn modelId="{8740322F-27F9-B540-A29C-575D122FB089}" type="presOf" srcId="{0BC73958-D595-AB48-A7FD-E2DA10C175B8}" destId="{F85CC026-6CEC-B448-A0DA-5CF3121A5BD9}" srcOrd="0" destOrd="0" presId="urn:microsoft.com/office/officeart/2005/8/layout/radial4"/>
    <dgm:cxn modelId="{AF7CB633-709C-094A-A76B-0DAC41E73130}" type="presOf" srcId="{33E56EDB-F06F-4B48-AE37-B490A172B2D0}" destId="{63FB047E-ED97-344A-B52D-8F51C4B68E64}" srcOrd="0" destOrd="0" presId="urn:microsoft.com/office/officeart/2005/8/layout/radial4"/>
    <dgm:cxn modelId="{0F9FAA37-6EA0-504D-B66B-1F01AAE103E3}" type="presOf" srcId="{A690CF58-0F22-CA47-A7E1-7C902DA79EF6}" destId="{E356DDD9-C181-024D-B508-203A851A4A9C}" srcOrd="0" destOrd="0" presId="urn:microsoft.com/office/officeart/2005/8/layout/radial4"/>
    <dgm:cxn modelId="{6AB2ED3A-6206-964E-AC0A-C9890D46FDB8}" srcId="{53141250-7B6C-C54A-A3AC-E9D7FA97E8F7}" destId="{DDA5E80A-DE63-F14B-BEC9-8088202F40C5}" srcOrd="0" destOrd="0" parTransId="{47E9AC1C-243C-8B40-8AB2-EA3E5BBA2DAF}" sibTransId="{E3405EFB-6A80-8247-8D6E-A99FF0DBC268}"/>
    <dgm:cxn modelId="{74F7033B-42B7-0049-A8F9-B6758B5FD264}" type="presOf" srcId="{88E5469D-675B-964A-A228-06C2EEFB6623}" destId="{DDBBD945-3823-A449-80BA-49C33B0F9326}" srcOrd="0" destOrd="0" presId="urn:microsoft.com/office/officeart/2005/8/layout/radial4"/>
    <dgm:cxn modelId="{268A1648-D396-9144-A959-DA0700EE1E6B}" type="presOf" srcId="{E2071384-C664-ED4A-B6E8-9BC3DF8CEB9B}" destId="{5C71BD71-D289-1D42-9BFE-B0DE262C5682}" srcOrd="0" destOrd="0" presId="urn:microsoft.com/office/officeart/2005/8/layout/radial4"/>
    <dgm:cxn modelId="{8DAA8168-5CFB-9B40-BEDE-5068F7289323}" srcId="{DDA5E80A-DE63-F14B-BEC9-8088202F40C5}" destId="{17A5AC40-F905-554B-8A98-9C28EEB9306E}" srcOrd="2" destOrd="0" parTransId="{4B223FF3-9C92-984A-8AB3-792EAC551B77}" sibTransId="{DA5D5EFB-342B-A64C-B67F-DFED7FFCB1F7}"/>
    <dgm:cxn modelId="{26DD0181-2397-D044-8E6F-6A38FC38B470}" type="presOf" srcId="{E9111F64-BD0B-3347-98F7-2D1C5E016B89}" destId="{40A08B09-9D98-434D-A97D-A570EE424D55}" srcOrd="0" destOrd="0" presId="urn:microsoft.com/office/officeart/2005/8/layout/radial4"/>
    <dgm:cxn modelId="{87262083-D8EC-AB4E-BCE1-A533579EC614}" type="presOf" srcId="{60A891D0-92D2-DA4E-8764-ECA93DC7AAA3}" destId="{21DBFF8B-5863-4841-998E-55FF8B66C94A}" srcOrd="0" destOrd="0" presId="urn:microsoft.com/office/officeart/2005/8/layout/radial4"/>
    <dgm:cxn modelId="{BAC77E86-35C3-D745-AA0B-5A8012B722D0}" srcId="{DDA5E80A-DE63-F14B-BEC9-8088202F40C5}" destId="{A690CF58-0F22-CA47-A7E1-7C902DA79EF6}" srcOrd="4" destOrd="0" parTransId="{88E5469D-675B-964A-A228-06C2EEFB6623}" sibTransId="{E498BFBB-BB9C-CE49-866D-A3DC2B10A9AE}"/>
    <dgm:cxn modelId="{3F5F218E-42F7-9744-9165-8D35F0612BBB}" type="presOf" srcId="{4B223FF3-9C92-984A-8AB3-792EAC551B77}" destId="{D86AFA2D-F4AB-B540-8778-F68A04EBAFE7}" srcOrd="0" destOrd="0" presId="urn:microsoft.com/office/officeart/2005/8/layout/radial4"/>
    <dgm:cxn modelId="{8CD4E793-E43E-EE43-8BF3-D67ABA1B45CA}" type="presOf" srcId="{77335E53-C34E-794D-B841-36007D2E87B0}" destId="{859D50A0-F7BC-4C48-B411-E0933937A749}" srcOrd="0" destOrd="0" presId="urn:microsoft.com/office/officeart/2005/8/layout/radial4"/>
    <dgm:cxn modelId="{FEE4C499-41C9-A24D-89F2-D747AC647FD8}" srcId="{DDA5E80A-DE63-F14B-BEC9-8088202F40C5}" destId="{02242E11-069A-B544-A28D-892EBF3E12F8}" srcOrd="6" destOrd="0" parTransId="{42B3E028-66DE-4E4C-BFCD-350363EDAAF1}" sibTransId="{4B3B816E-E69A-EE40-A044-07F37C7A7782}"/>
    <dgm:cxn modelId="{408ADB9B-4D4C-ED40-9711-3BC78A26EDF7}" type="presOf" srcId="{17A5AC40-F905-554B-8A98-9C28EEB9306E}" destId="{815B9BC4-697E-4F41-A212-2BB7EDB22C43}" srcOrd="0" destOrd="0" presId="urn:microsoft.com/office/officeart/2005/8/layout/radial4"/>
    <dgm:cxn modelId="{0D03E09E-6343-7A4D-997E-E35092407C82}" type="presOf" srcId="{427FDEE2-F2C9-634B-8816-4115A5383919}" destId="{5D805FCE-4BEC-8545-B773-334D08F43220}" srcOrd="0" destOrd="0" presId="urn:microsoft.com/office/officeart/2005/8/layout/radial4"/>
    <dgm:cxn modelId="{D68A4EA8-DEF3-FD4D-A1AB-157D59B597B9}" type="presOf" srcId="{E90AE355-9970-D74D-AFC1-8CE4DF40EF7F}" destId="{A027F62D-E3FE-2E42-8943-AD75BA64B73A}" srcOrd="0" destOrd="0" presId="urn:microsoft.com/office/officeart/2005/8/layout/radial4"/>
    <dgm:cxn modelId="{2BC561AE-4FA8-124F-A085-BCA40BFE60D0}" srcId="{DDA5E80A-DE63-F14B-BEC9-8088202F40C5}" destId="{0BC73958-D595-AB48-A7FD-E2DA10C175B8}" srcOrd="0" destOrd="0" parTransId="{33E56EDB-F06F-4B48-AE37-B490A172B2D0}" sibTransId="{59602D92-B019-C14B-92AA-E90CB3BD6BDA}"/>
    <dgm:cxn modelId="{8A620FBA-069C-7546-83DC-8A02F192DED2}" type="presOf" srcId="{02242E11-069A-B544-A28D-892EBF3E12F8}" destId="{EE2F8552-D1A4-DA4E-92C7-71FE3484DA77}" srcOrd="0" destOrd="0" presId="urn:microsoft.com/office/officeart/2005/8/layout/radial4"/>
    <dgm:cxn modelId="{0B5DDAC7-3FC4-3D42-8CE3-F76ED528F0B3}" srcId="{DDA5E80A-DE63-F14B-BEC9-8088202F40C5}" destId="{60A891D0-92D2-DA4E-8764-ECA93DC7AAA3}" srcOrd="3" destOrd="0" parTransId="{E90AE355-9970-D74D-AFC1-8CE4DF40EF7F}" sibTransId="{9101002D-D338-CD4C-BAC7-0D34E5BEF385}"/>
    <dgm:cxn modelId="{B6DE25EB-CF7C-E746-8911-68857D5C9C42}" type="presOf" srcId="{53141250-7B6C-C54A-A3AC-E9D7FA97E8F7}" destId="{91B1FFDD-3F4B-DC46-8211-8FAE6376FB4A}" srcOrd="0" destOrd="0" presId="urn:microsoft.com/office/officeart/2005/8/layout/radial4"/>
    <dgm:cxn modelId="{19F9D1EC-B458-F444-BA8F-18E9F4C41DD3}" srcId="{DDA5E80A-DE63-F14B-BEC9-8088202F40C5}" destId="{E9111F64-BD0B-3347-98F7-2D1C5E016B89}" srcOrd="1" destOrd="0" parTransId="{427FDEE2-F2C9-634B-8816-4115A5383919}" sibTransId="{B7C3AE92-5EF3-E448-9AB3-2C552940EAE6}"/>
    <dgm:cxn modelId="{4CCD6DF2-DA34-7442-B63D-CBF97830A57F}" srcId="{53141250-7B6C-C54A-A3AC-E9D7FA97E8F7}" destId="{5BF3A853-65CE-094C-86F2-9B13E1CF8F62}" srcOrd="1" destOrd="0" parTransId="{F124C86B-9FD9-244E-B909-9CA4D0E6494F}" sibTransId="{1B88C6EE-81D0-4543-8C86-9CEEA71782EB}"/>
    <dgm:cxn modelId="{2D461016-1614-F040-9B26-3F69700F2064}" type="presParOf" srcId="{91B1FFDD-3F4B-DC46-8211-8FAE6376FB4A}" destId="{8324AE8E-D89C-224E-B0B7-EDDB1BAFDBBA}" srcOrd="0" destOrd="0" presId="urn:microsoft.com/office/officeart/2005/8/layout/radial4"/>
    <dgm:cxn modelId="{172E5D75-4DB4-D54F-85F3-D3370D9DE146}" type="presParOf" srcId="{91B1FFDD-3F4B-DC46-8211-8FAE6376FB4A}" destId="{63FB047E-ED97-344A-B52D-8F51C4B68E64}" srcOrd="1" destOrd="0" presId="urn:microsoft.com/office/officeart/2005/8/layout/radial4"/>
    <dgm:cxn modelId="{47D2AD82-A9FD-7145-ACF3-EE83CAC9352C}" type="presParOf" srcId="{91B1FFDD-3F4B-DC46-8211-8FAE6376FB4A}" destId="{F85CC026-6CEC-B448-A0DA-5CF3121A5BD9}" srcOrd="2" destOrd="0" presId="urn:microsoft.com/office/officeart/2005/8/layout/radial4"/>
    <dgm:cxn modelId="{DAADB8AA-5662-3245-B926-06640B9F89A1}" type="presParOf" srcId="{91B1FFDD-3F4B-DC46-8211-8FAE6376FB4A}" destId="{5D805FCE-4BEC-8545-B773-334D08F43220}" srcOrd="3" destOrd="0" presId="urn:microsoft.com/office/officeart/2005/8/layout/radial4"/>
    <dgm:cxn modelId="{E2C07CBF-0E56-5242-9088-979E2471AE72}" type="presParOf" srcId="{91B1FFDD-3F4B-DC46-8211-8FAE6376FB4A}" destId="{40A08B09-9D98-434D-A97D-A570EE424D55}" srcOrd="4" destOrd="0" presId="urn:microsoft.com/office/officeart/2005/8/layout/radial4"/>
    <dgm:cxn modelId="{FD3CECE2-A9C5-C042-B392-DCF26804DF4E}" type="presParOf" srcId="{91B1FFDD-3F4B-DC46-8211-8FAE6376FB4A}" destId="{D86AFA2D-F4AB-B540-8778-F68A04EBAFE7}" srcOrd="5" destOrd="0" presId="urn:microsoft.com/office/officeart/2005/8/layout/radial4"/>
    <dgm:cxn modelId="{087A5038-F9A3-4746-996A-3EB1B86FBDB8}" type="presParOf" srcId="{91B1FFDD-3F4B-DC46-8211-8FAE6376FB4A}" destId="{815B9BC4-697E-4F41-A212-2BB7EDB22C43}" srcOrd="6" destOrd="0" presId="urn:microsoft.com/office/officeart/2005/8/layout/radial4"/>
    <dgm:cxn modelId="{4295BA6D-96FF-6A48-A029-1163868118EA}" type="presParOf" srcId="{91B1FFDD-3F4B-DC46-8211-8FAE6376FB4A}" destId="{A027F62D-E3FE-2E42-8943-AD75BA64B73A}" srcOrd="7" destOrd="0" presId="urn:microsoft.com/office/officeart/2005/8/layout/radial4"/>
    <dgm:cxn modelId="{CE491427-59DC-9146-88BD-346BDC173513}" type="presParOf" srcId="{91B1FFDD-3F4B-DC46-8211-8FAE6376FB4A}" destId="{21DBFF8B-5863-4841-998E-55FF8B66C94A}" srcOrd="8" destOrd="0" presId="urn:microsoft.com/office/officeart/2005/8/layout/radial4"/>
    <dgm:cxn modelId="{2C092F53-6994-F543-AD94-9CB04AF82824}" type="presParOf" srcId="{91B1FFDD-3F4B-DC46-8211-8FAE6376FB4A}" destId="{DDBBD945-3823-A449-80BA-49C33B0F9326}" srcOrd="9" destOrd="0" presId="urn:microsoft.com/office/officeart/2005/8/layout/radial4"/>
    <dgm:cxn modelId="{FA56F570-8FFA-4B44-80B4-E656E058C277}" type="presParOf" srcId="{91B1FFDD-3F4B-DC46-8211-8FAE6376FB4A}" destId="{E356DDD9-C181-024D-B508-203A851A4A9C}" srcOrd="10" destOrd="0" presId="urn:microsoft.com/office/officeart/2005/8/layout/radial4"/>
    <dgm:cxn modelId="{207733BF-17FC-FC41-9325-6C52CA4F3179}" type="presParOf" srcId="{91B1FFDD-3F4B-DC46-8211-8FAE6376FB4A}" destId="{8A2B8BEB-056F-3B40-9263-6969A2DDA457}" srcOrd="11" destOrd="0" presId="urn:microsoft.com/office/officeart/2005/8/layout/radial4"/>
    <dgm:cxn modelId="{C170BEBF-45C2-534C-9742-4436A64D57B9}" type="presParOf" srcId="{91B1FFDD-3F4B-DC46-8211-8FAE6376FB4A}" destId="{859D50A0-F7BC-4C48-B411-E0933937A749}" srcOrd="12" destOrd="0" presId="urn:microsoft.com/office/officeart/2005/8/layout/radial4"/>
    <dgm:cxn modelId="{A9E3880F-B762-E14F-AC81-695920F69ADF}" type="presParOf" srcId="{91B1FFDD-3F4B-DC46-8211-8FAE6376FB4A}" destId="{E1A65011-5F7D-1845-B0AB-6BDF0F3EB97E}" srcOrd="13" destOrd="0" presId="urn:microsoft.com/office/officeart/2005/8/layout/radial4"/>
    <dgm:cxn modelId="{0D63FADF-7F6B-3840-A50C-9941986B0F2B}" type="presParOf" srcId="{91B1FFDD-3F4B-DC46-8211-8FAE6376FB4A}" destId="{EE2F8552-D1A4-DA4E-92C7-71FE3484DA77}" srcOrd="14" destOrd="0" presId="urn:microsoft.com/office/officeart/2005/8/layout/radial4"/>
    <dgm:cxn modelId="{C7044567-A893-1945-8E4C-DA14CB97053C}" type="presParOf" srcId="{91B1FFDD-3F4B-DC46-8211-8FAE6376FB4A}" destId="{5C71BD71-D289-1D42-9BFE-B0DE262C5682}" srcOrd="15" destOrd="0" presId="urn:microsoft.com/office/officeart/2005/8/layout/radial4"/>
    <dgm:cxn modelId="{3F56C13B-77AD-2D42-ABE0-25711B6B33C5}" type="presParOf" srcId="{91B1FFDD-3F4B-DC46-8211-8FAE6376FB4A}" destId="{5A3E6E55-39FF-1D49-A1E7-54E4BE4756DE}" srcOrd="1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3141250-7B6C-C54A-A3AC-E9D7FA97E8F7}" type="doc">
      <dgm:prSet loTypeId="urn:microsoft.com/office/officeart/2005/8/layout/radial4" loCatId="list" qsTypeId="urn:microsoft.com/office/officeart/2005/8/quickstyle/simple4" qsCatId="simple" csTypeId="urn:microsoft.com/office/officeart/2005/8/colors/colorful4" csCatId="colorful" phldr="1"/>
      <dgm:spPr/>
      <dgm:t>
        <a:bodyPr/>
        <a:lstStyle/>
        <a:p>
          <a:endParaRPr lang="en-US"/>
        </a:p>
      </dgm:t>
    </dgm:pt>
    <dgm:pt modelId="{DDA5E80A-DE63-F14B-BEC9-8088202F40C5}">
      <dgm:prSet phldrT="[Text]" custT="1"/>
      <dgm:spPr/>
      <dgm:t>
        <a:bodyPr/>
        <a:lstStyle/>
        <a:p>
          <a:r>
            <a:rPr lang="en-US" sz="1600" dirty="0">
              <a:solidFill>
                <a:schemeClr val="tx1"/>
              </a:solidFill>
            </a:rPr>
            <a:t>Personal Development</a:t>
          </a:r>
        </a:p>
      </dgm:t>
    </dgm:pt>
    <dgm:pt modelId="{47E9AC1C-243C-8B40-8AB2-EA3E5BBA2DAF}" type="parTrans" cxnId="{6AB2ED3A-6206-964E-AC0A-C9890D46FDB8}">
      <dgm:prSet/>
      <dgm:spPr/>
      <dgm:t>
        <a:bodyPr/>
        <a:lstStyle/>
        <a:p>
          <a:endParaRPr lang="en-US"/>
        </a:p>
      </dgm:t>
    </dgm:pt>
    <dgm:pt modelId="{E3405EFB-6A80-8247-8D6E-A99FF0DBC268}" type="sibTrans" cxnId="{6AB2ED3A-6206-964E-AC0A-C9890D46FDB8}">
      <dgm:prSet/>
      <dgm:spPr/>
      <dgm:t>
        <a:bodyPr/>
        <a:lstStyle/>
        <a:p>
          <a:endParaRPr lang="en-US"/>
        </a:p>
      </dgm:t>
    </dgm:pt>
    <dgm:pt modelId="{0BC73958-D595-AB48-A7FD-E2DA10C175B8}">
      <dgm:prSet phldrT="[Text]"/>
      <dgm:spPr/>
      <dgm:t>
        <a:bodyPr/>
        <a:lstStyle/>
        <a:p>
          <a:r>
            <a:rPr lang="en-US" dirty="0">
              <a:solidFill>
                <a:schemeClr val="tx1"/>
              </a:solidFill>
            </a:rPr>
            <a:t>SMSC</a:t>
          </a:r>
        </a:p>
      </dgm:t>
    </dgm:pt>
    <dgm:pt modelId="{33E56EDB-F06F-4B48-AE37-B490A172B2D0}" type="parTrans" cxnId="{2BC561AE-4FA8-124F-A085-BCA40BFE60D0}">
      <dgm:prSet/>
      <dgm:spPr/>
      <dgm:t>
        <a:bodyPr/>
        <a:lstStyle/>
        <a:p>
          <a:endParaRPr lang="en-US"/>
        </a:p>
      </dgm:t>
    </dgm:pt>
    <dgm:pt modelId="{59602D92-B019-C14B-92AA-E90CB3BD6BDA}" type="sibTrans" cxnId="{2BC561AE-4FA8-124F-A085-BCA40BFE60D0}">
      <dgm:prSet/>
      <dgm:spPr/>
      <dgm:t>
        <a:bodyPr/>
        <a:lstStyle/>
        <a:p>
          <a:endParaRPr lang="en-US"/>
        </a:p>
      </dgm:t>
    </dgm:pt>
    <dgm:pt modelId="{E9111F64-BD0B-3347-98F7-2D1C5E016B89}">
      <dgm:prSet phldrT="[Text]"/>
      <dgm:spPr/>
      <dgm:t>
        <a:bodyPr/>
        <a:lstStyle/>
        <a:p>
          <a:r>
            <a:rPr lang="en-US" dirty="0">
              <a:solidFill>
                <a:schemeClr val="tx1"/>
              </a:solidFill>
            </a:rPr>
            <a:t>Citizenship</a:t>
          </a:r>
        </a:p>
      </dgm:t>
    </dgm:pt>
    <dgm:pt modelId="{427FDEE2-F2C9-634B-8816-4115A5383919}" type="parTrans" cxnId="{19F9D1EC-B458-F444-BA8F-18E9F4C41DD3}">
      <dgm:prSet/>
      <dgm:spPr/>
      <dgm:t>
        <a:bodyPr/>
        <a:lstStyle/>
        <a:p>
          <a:endParaRPr lang="en-US"/>
        </a:p>
      </dgm:t>
    </dgm:pt>
    <dgm:pt modelId="{B7C3AE92-5EF3-E448-9AB3-2C552940EAE6}" type="sibTrans" cxnId="{19F9D1EC-B458-F444-BA8F-18E9F4C41DD3}">
      <dgm:prSet/>
      <dgm:spPr/>
      <dgm:t>
        <a:bodyPr/>
        <a:lstStyle/>
        <a:p>
          <a:endParaRPr lang="en-US"/>
        </a:p>
      </dgm:t>
    </dgm:pt>
    <dgm:pt modelId="{17A5AC40-F905-554B-8A98-9C28EEB9306E}">
      <dgm:prSet phldrT="[Text]"/>
      <dgm:spPr/>
      <dgm:t>
        <a:bodyPr/>
        <a:lstStyle/>
        <a:p>
          <a:r>
            <a:rPr lang="en-US" dirty="0">
              <a:solidFill>
                <a:schemeClr val="tx1"/>
              </a:solidFill>
            </a:rPr>
            <a:t>CIAG</a:t>
          </a:r>
        </a:p>
      </dgm:t>
    </dgm:pt>
    <dgm:pt modelId="{4B223FF3-9C92-984A-8AB3-792EAC551B77}" type="parTrans" cxnId="{8DAA8168-5CFB-9B40-BEDE-5068F7289323}">
      <dgm:prSet/>
      <dgm:spPr/>
      <dgm:t>
        <a:bodyPr/>
        <a:lstStyle/>
        <a:p>
          <a:endParaRPr lang="en-US"/>
        </a:p>
      </dgm:t>
    </dgm:pt>
    <dgm:pt modelId="{DA5D5EFB-342B-A64C-B67F-DFED7FFCB1F7}" type="sibTrans" cxnId="{8DAA8168-5CFB-9B40-BEDE-5068F7289323}">
      <dgm:prSet/>
      <dgm:spPr/>
      <dgm:t>
        <a:bodyPr/>
        <a:lstStyle/>
        <a:p>
          <a:endParaRPr lang="en-US"/>
        </a:p>
      </dgm:t>
    </dgm:pt>
    <dgm:pt modelId="{60A891D0-92D2-DA4E-8764-ECA93DC7AAA3}">
      <dgm:prSet phldrT="[Text]"/>
      <dgm:spPr/>
      <dgm:t>
        <a:bodyPr/>
        <a:lstStyle/>
        <a:p>
          <a:r>
            <a:rPr lang="en-US" dirty="0">
              <a:solidFill>
                <a:schemeClr val="tx1"/>
              </a:solidFill>
            </a:rPr>
            <a:t>RSE</a:t>
          </a:r>
        </a:p>
      </dgm:t>
    </dgm:pt>
    <dgm:pt modelId="{E90AE355-9970-D74D-AFC1-8CE4DF40EF7F}" type="parTrans" cxnId="{0B5DDAC7-3FC4-3D42-8CE3-F76ED528F0B3}">
      <dgm:prSet/>
      <dgm:spPr/>
      <dgm:t>
        <a:bodyPr/>
        <a:lstStyle/>
        <a:p>
          <a:endParaRPr lang="en-US"/>
        </a:p>
      </dgm:t>
    </dgm:pt>
    <dgm:pt modelId="{9101002D-D338-CD4C-BAC7-0D34E5BEF385}" type="sibTrans" cxnId="{0B5DDAC7-3FC4-3D42-8CE3-F76ED528F0B3}">
      <dgm:prSet/>
      <dgm:spPr/>
      <dgm:t>
        <a:bodyPr/>
        <a:lstStyle/>
        <a:p>
          <a:endParaRPr lang="en-US"/>
        </a:p>
      </dgm:t>
    </dgm:pt>
    <dgm:pt modelId="{5BF3A853-65CE-094C-86F2-9B13E1CF8F62}">
      <dgm:prSet phldrT="[Text]"/>
      <dgm:spPr/>
      <dgm:t>
        <a:bodyPr/>
        <a:lstStyle/>
        <a:p>
          <a:endParaRPr lang="en-US"/>
        </a:p>
      </dgm:t>
    </dgm:pt>
    <dgm:pt modelId="{F124C86B-9FD9-244E-B909-9CA4D0E6494F}" type="parTrans" cxnId="{4CCD6DF2-DA34-7442-B63D-CBF97830A57F}">
      <dgm:prSet/>
      <dgm:spPr/>
      <dgm:t>
        <a:bodyPr/>
        <a:lstStyle/>
        <a:p>
          <a:endParaRPr lang="en-US"/>
        </a:p>
      </dgm:t>
    </dgm:pt>
    <dgm:pt modelId="{1B88C6EE-81D0-4543-8C86-9CEEA71782EB}" type="sibTrans" cxnId="{4CCD6DF2-DA34-7442-B63D-CBF97830A57F}">
      <dgm:prSet/>
      <dgm:spPr/>
      <dgm:t>
        <a:bodyPr/>
        <a:lstStyle/>
        <a:p>
          <a:endParaRPr lang="en-US"/>
        </a:p>
      </dgm:t>
    </dgm:pt>
    <dgm:pt modelId="{A690CF58-0F22-CA47-A7E1-7C902DA79EF6}">
      <dgm:prSet phldrT="[Text]"/>
      <dgm:spPr/>
      <dgm:t>
        <a:bodyPr/>
        <a:lstStyle/>
        <a:p>
          <a:r>
            <a:rPr lang="en-US" dirty="0">
              <a:solidFill>
                <a:schemeClr val="tx1"/>
              </a:solidFill>
            </a:rPr>
            <a:t>PHSE</a:t>
          </a:r>
        </a:p>
      </dgm:t>
    </dgm:pt>
    <dgm:pt modelId="{88E5469D-675B-964A-A228-06C2EEFB6623}" type="parTrans" cxnId="{BAC77E86-35C3-D745-AA0B-5A8012B722D0}">
      <dgm:prSet/>
      <dgm:spPr/>
      <dgm:t>
        <a:bodyPr/>
        <a:lstStyle/>
        <a:p>
          <a:endParaRPr lang="en-US"/>
        </a:p>
      </dgm:t>
    </dgm:pt>
    <dgm:pt modelId="{E498BFBB-BB9C-CE49-866D-A3DC2B10A9AE}" type="sibTrans" cxnId="{BAC77E86-35C3-D745-AA0B-5A8012B722D0}">
      <dgm:prSet/>
      <dgm:spPr/>
      <dgm:t>
        <a:bodyPr/>
        <a:lstStyle/>
        <a:p>
          <a:endParaRPr lang="en-US"/>
        </a:p>
      </dgm:t>
    </dgm:pt>
    <dgm:pt modelId="{77335E53-C34E-794D-B841-36007D2E87B0}">
      <dgm:prSet phldrT="[Text]"/>
      <dgm:spPr/>
      <dgm:t>
        <a:bodyPr/>
        <a:lstStyle/>
        <a:p>
          <a:r>
            <a:rPr lang="en-US" dirty="0">
              <a:solidFill>
                <a:schemeClr val="tx1"/>
              </a:solidFill>
            </a:rPr>
            <a:t>Cultural Capital</a:t>
          </a:r>
        </a:p>
      </dgm:t>
    </dgm:pt>
    <dgm:pt modelId="{3BF907BE-2701-F743-805E-5A134D3FA131}" type="parTrans" cxnId="{BB6B0101-501E-4D4C-8C5B-6450B2F4C4F6}">
      <dgm:prSet/>
      <dgm:spPr/>
      <dgm:t>
        <a:bodyPr/>
        <a:lstStyle/>
        <a:p>
          <a:endParaRPr lang="en-US"/>
        </a:p>
      </dgm:t>
    </dgm:pt>
    <dgm:pt modelId="{2B628929-9227-204F-BA39-BEEB00E6D289}" type="sibTrans" cxnId="{BB6B0101-501E-4D4C-8C5B-6450B2F4C4F6}">
      <dgm:prSet/>
      <dgm:spPr/>
      <dgm:t>
        <a:bodyPr/>
        <a:lstStyle/>
        <a:p>
          <a:endParaRPr lang="en-US"/>
        </a:p>
      </dgm:t>
    </dgm:pt>
    <dgm:pt modelId="{02242E11-069A-B544-A28D-892EBF3E12F8}">
      <dgm:prSet phldrT="[Text]"/>
      <dgm:spPr/>
      <dgm:t>
        <a:bodyPr/>
        <a:lstStyle/>
        <a:p>
          <a:r>
            <a:rPr lang="en-US" dirty="0">
              <a:solidFill>
                <a:schemeClr val="tx1"/>
              </a:solidFill>
            </a:rPr>
            <a:t>Wellness</a:t>
          </a:r>
        </a:p>
      </dgm:t>
    </dgm:pt>
    <dgm:pt modelId="{42B3E028-66DE-4E4C-BFCD-350363EDAAF1}" type="parTrans" cxnId="{FEE4C499-41C9-A24D-89F2-D747AC647FD8}">
      <dgm:prSet/>
      <dgm:spPr/>
      <dgm:t>
        <a:bodyPr/>
        <a:lstStyle/>
        <a:p>
          <a:endParaRPr lang="en-US"/>
        </a:p>
      </dgm:t>
    </dgm:pt>
    <dgm:pt modelId="{4B3B816E-E69A-EE40-A044-07F37C7A7782}" type="sibTrans" cxnId="{FEE4C499-41C9-A24D-89F2-D747AC647FD8}">
      <dgm:prSet/>
      <dgm:spPr/>
      <dgm:t>
        <a:bodyPr/>
        <a:lstStyle/>
        <a:p>
          <a:endParaRPr lang="en-US"/>
        </a:p>
      </dgm:t>
    </dgm:pt>
    <dgm:pt modelId="{FB2D721D-E7D6-D746-A4D3-4C32B530BDAD}">
      <dgm:prSet phldrT="[Text]"/>
      <dgm:spPr/>
      <dgm:t>
        <a:bodyPr/>
        <a:lstStyle/>
        <a:p>
          <a:r>
            <a:rPr lang="en-US" dirty="0">
              <a:solidFill>
                <a:schemeClr val="tx1"/>
              </a:solidFill>
            </a:rPr>
            <a:t>British Values</a:t>
          </a:r>
        </a:p>
      </dgm:t>
    </dgm:pt>
    <dgm:pt modelId="{E2071384-C664-ED4A-B6E8-9BC3DF8CEB9B}" type="parTrans" cxnId="{4D038A04-2AFF-4B46-87BC-BC8551CD4782}">
      <dgm:prSet/>
      <dgm:spPr/>
      <dgm:t>
        <a:bodyPr/>
        <a:lstStyle/>
        <a:p>
          <a:endParaRPr lang="en-US"/>
        </a:p>
      </dgm:t>
    </dgm:pt>
    <dgm:pt modelId="{1BEA6F27-641B-B646-9978-B158A21512C9}" type="sibTrans" cxnId="{4D038A04-2AFF-4B46-87BC-BC8551CD4782}">
      <dgm:prSet/>
      <dgm:spPr/>
      <dgm:t>
        <a:bodyPr/>
        <a:lstStyle/>
        <a:p>
          <a:endParaRPr lang="en-US"/>
        </a:p>
      </dgm:t>
    </dgm:pt>
    <dgm:pt modelId="{91B1FFDD-3F4B-DC46-8211-8FAE6376FB4A}" type="pres">
      <dgm:prSet presAssocID="{53141250-7B6C-C54A-A3AC-E9D7FA97E8F7}" presName="cycle" presStyleCnt="0">
        <dgm:presLayoutVars>
          <dgm:chMax val="1"/>
          <dgm:dir/>
          <dgm:animLvl val="ctr"/>
          <dgm:resizeHandles val="exact"/>
        </dgm:presLayoutVars>
      </dgm:prSet>
      <dgm:spPr/>
    </dgm:pt>
    <dgm:pt modelId="{8324AE8E-D89C-224E-B0B7-EDDB1BAFDBBA}" type="pres">
      <dgm:prSet presAssocID="{DDA5E80A-DE63-F14B-BEC9-8088202F40C5}" presName="centerShape" presStyleLbl="node0" presStyleIdx="0" presStyleCnt="1"/>
      <dgm:spPr/>
    </dgm:pt>
    <dgm:pt modelId="{63FB047E-ED97-344A-B52D-8F51C4B68E64}" type="pres">
      <dgm:prSet presAssocID="{33E56EDB-F06F-4B48-AE37-B490A172B2D0}" presName="parTrans" presStyleLbl="bgSibTrans2D1" presStyleIdx="0" presStyleCnt="8"/>
      <dgm:spPr/>
    </dgm:pt>
    <dgm:pt modelId="{F85CC026-6CEC-B448-A0DA-5CF3121A5BD9}" type="pres">
      <dgm:prSet presAssocID="{0BC73958-D595-AB48-A7FD-E2DA10C175B8}" presName="node" presStyleLbl="node1" presStyleIdx="0" presStyleCnt="8">
        <dgm:presLayoutVars>
          <dgm:bulletEnabled val="1"/>
        </dgm:presLayoutVars>
      </dgm:prSet>
      <dgm:spPr/>
    </dgm:pt>
    <dgm:pt modelId="{5D805FCE-4BEC-8545-B773-334D08F43220}" type="pres">
      <dgm:prSet presAssocID="{427FDEE2-F2C9-634B-8816-4115A5383919}" presName="parTrans" presStyleLbl="bgSibTrans2D1" presStyleIdx="1" presStyleCnt="8"/>
      <dgm:spPr/>
    </dgm:pt>
    <dgm:pt modelId="{40A08B09-9D98-434D-A97D-A570EE424D55}" type="pres">
      <dgm:prSet presAssocID="{E9111F64-BD0B-3347-98F7-2D1C5E016B89}" presName="node" presStyleLbl="node1" presStyleIdx="1" presStyleCnt="8">
        <dgm:presLayoutVars>
          <dgm:bulletEnabled val="1"/>
        </dgm:presLayoutVars>
      </dgm:prSet>
      <dgm:spPr/>
    </dgm:pt>
    <dgm:pt modelId="{D86AFA2D-F4AB-B540-8778-F68A04EBAFE7}" type="pres">
      <dgm:prSet presAssocID="{4B223FF3-9C92-984A-8AB3-792EAC551B77}" presName="parTrans" presStyleLbl="bgSibTrans2D1" presStyleIdx="2" presStyleCnt="8"/>
      <dgm:spPr/>
    </dgm:pt>
    <dgm:pt modelId="{815B9BC4-697E-4F41-A212-2BB7EDB22C43}" type="pres">
      <dgm:prSet presAssocID="{17A5AC40-F905-554B-8A98-9C28EEB9306E}" presName="node" presStyleLbl="node1" presStyleIdx="2" presStyleCnt="8">
        <dgm:presLayoutVars>
          <dgm:bulletEnabled val="1"/>
        </dgm:presLayoutVars>
      </dgm:prSet>
      <dgm:spPr/>
    </dgm:pt>
    <dgm:pt modelId="{A027F62D-E3FE-2E42-8943-AD75BA64B73A}" type="pres">
      <dgm:prSet presAssocID="{E90AE355-9970-D74D-AFC1-8CE4DF40EF7F}" presName="parTrans" presStyleLbl="bgSibTrans2D1" presStyleIdx="3" presStyleCnt="8"/>
      <dgm:spPr/>
    </dgm:pt>
    <dgm:pt modelId="{21DBFF8B-5863-4841-998E-55FF8B66C94A}" type="pres">
      <dgm:prSet presAssocID="{60A891D0-92D2-DA4E-8764-ECA93DC7AAA3}" presName="node" presStyleLbl="node1" presStyleIdx="3" presStyleCnt="8">
        <dgm:presLayoutVars>
          <dgm:bulletEnabled val="1"/>
        </dgm:presLayoutVars>
      </dgm:prSet>
      <dgm:spPr/>
    </dgm:pt>
    <dgm:pt modelId="{DDBBD945-3823-A449-80BA-49C33B0F9326}" type="pres">
      <dgm:prSet presAssocID="{88E5469D-675B-964A-A228-06C2EEFB6623}" presName="parTrans" presStyleLbl="bgSibTrans2D1" presStyleIdx="4" presStyleCnt="8"/>
      <dgm:spPr/>
    </dgm:pt>
    <dgm:pt modelId="{E356DDD9-C181-024D-B508-203A851A4A9C}" type="pres">
      <dgm:prSet presAssocID="{A690CF58-0F22-CA47-A7E1-7C902DA79EF6}" presName="node" presStyleLbl="node1" presStyleIdx="4" presStyleCnt="8" custRadScaleRad="117427">
        <dgm:presLayoutVars>
          <dgm:bulletEnabled val="1"/>
        </dgm:presLayoutVars>
      </dgm:prSet>
      <dgm:spPr/>
    </dgm:pt>
    <dgm:pt modelId="{8A2B8BEB-056F-3B40-9263-6969A2DDA457}" type="pres">
      <dgm:prSet presAssocID="{3BF907BE-2701-F743-805E-5A134D3FA131}" presName="parTrans" presStyleLbl="bgSibTrans2D1" presStyleIdx="5" presStyleCnt="8"/>
      <dgm:spPr/>
    </dgm:pt>
    <dgm:pt modelId="{859D50A0-F7BC-4C48-B411-E0933937A749}" type="pres">
      <dgm:prSet presAssocID="{77335E53-C34E-794D-B841-36007D2E87B0}" presName="node" presStyleLbl="node1" presStyleIdx="5" presStyleCnt="8" custRadScaleRad="117427">
        <dgm:presLayoutVars>
          <dgm:bulletEnabled val="1"/>
        </dgm:presLayoutVars>
      </dgm:prSet>
      <dgm:spPr/>
    </dgm:pt>
    <dgm:pt modelId="{E1A65011-5F7D-1845-B0AB-6BDF0F3EB97E}" type="pres">
      <dgm:prSet presAssocID="{42B3E028-66DE-4E4C-BFCD-350363EDAAF1}" presName="parTrans" presStyleLbl="bgSibTrans2D1" presStyleIdx="6" presStyleCnt="8"/>
      <dgm:spPr/>
    </dgm:pt>
    <dgm:pt modelId="{EE2F8552-D1A4-DA4E-92C7-71FE3484DA77}" type="pres">
      <dgm:prSet presAssocID="{02242E11-069A-B544-A28D-892EBF3E12F8}" presName="node" presStyleLbl="node1" presStyleIdx="6" presStyleCnt="8" custRadScaleRad="117427">
        <dgm:presLayoutVars>
          <dgm:bulletEnabled val="1"/>
        </dgm:presLayoutVars>
      </dgm:prSet>
      <dgm:spPr/>
    </dgm:pt>
    <dgm:pt modelId="{5C71BD71-D289-1D42-9BFE-B0DE262C5682}" type="pres">
      <dgm:prSet presAssocID="{E2071384-C664-ED4A-B6E8-9BC3DF8CEB9B}" presName="parTrans" presStyleLbl="bgSibTrans2D1" presStyleIdx="7" presStyleCnt="8"/>
      <dgm:spPr/>
    </dgm:pt>
    <dgm:pt modelId="{5A3E6E55-39FF-1D49-A1E7-54E4BE4756DE}" type="pres">
      <dgm:prSet presAssocID="{FB2D721D-E7D6-D746-A4D3-4C32B530BDAD}" presName="node" presStyleLbl="node1" presStyleIdx="7" presStyleCnt="8" custRadScaleRad="117427">
        <dgm:presLayoutVars>
          <dgm:bulletEnabled val="1"/>
        </dgm:presLayoutVars>
      </dgm:prSet>
      <dgm:spPr/>
    </dgm:pt>
  </dgm:ptLst>
  <dgm:cxnLst>
    <dgm:cxn modelId="{BB6B0101-501E-4D4C-8C5B-6450B2F4C4F6}" srcId="{DDA5E80A-DE63-F14B-BEC9-8088202F40C5}" destId="{77335E53-C34E-794D-B841-36007D2E87B0}" srcOrd="5" destOrd="0" parTransId="{3BF907BE-2701-F743-805E-5A134D3FA131}" sibTransId="{2B628929-9227-204F-BA39-BEEB00E6D289}"/>
    <dgm:cxn modelId="{4D038A04-2AFF-4B46-87BC-BC8551CD4782}" srcId="{DDA5E80A-DE63-F14B-BEC9-8088202F40C5}" destId="{FB2D721D-E7D6-D746-A4D3-4C32B530BDAD}" srcOrd="7" destOrd="0" parTransId="{E2071384-C664-ED4A-B6E8-9BC3DF8CEB9B}" sibTransId="{1BEA6F27-641B-B646-9978-B158A21512C9}"/>
    <dgm:cxn modelId="{38976909-216B-3C40-8A3D-5A79B86346EC}" type="presOf" srcId="{3BF907BE-2701-F743-805E-5A134D3FA131}" destId="{8A2B8BEB-056F-3B40-9263-6969A2DDA457}" srcOrd="0" destOrd="0" presId="urn:microsoft.com/office/officeart/2005/8/layout/radial4"/>
    <dgm:cxn modelId="{8F123817-B8D5-3647-B5E1-C6029424FC23}" type="presOf" srcId="{FB2D721D-E7D6-D746-A4D3-4C32B530BDAD}" destId="{5A3E6E55-39FF-1D49-A1E7-54E4BE4756DE}" srcOrd="0" destOrd="0" presId="urn:microsoft.com/office/officeart/2005/8/layout/radial4"/>
    <dgm:cxn modelId="{994FDD29-676A-AF47-8A4C-668EF8DA5BF0}" type="presOf" srcId="{DDA5E80A-DE63-F14B-BEC9-8088202F40C5}" destId="{8324AE8E-D89C-224E-B0B7-EDDB1BAFDBBA}" srcOrd="0" destOrd="0" presId="urn:microsoft.com/office/officeart/2005/8/layout/radial4"/>
    <dgm:cxn modelId="{A184CC2A-7FDC-C44F-ACB6-8CC6AE84E0E8}" type="presOf" srcId="{42B3E028-66DE-4E4C-BFCD-350363EDAAF1}" destId="{E1A65011-5F7D-1845-B0AB-6BDF0F3EB97E}" srcOrd="0" destOrd="0" presId="urn:microsoft.com/office/officeart/2005/8/layout/radial4"/>
    <dgm:cxn modelId="{8740322F-27F9-B540-A29C-575D122FB089}" type="presOf" srcId="{0BC73958-D595-AB48-A7FD-E2DA10C175B8}" destId="{F85CC026-6CEC-B448-A0DA-5CF3121A5BD9}" srcOrd="0" destOrd="0" presId="urn:microsoft.com/office/officeart/2005/8/layout/radial4"/>
    <dgm:cxn modelId="{AF7CB633-709C-094A-A76B-0DAC41E73130}" type="presOf" srcId="{33E56EDB-F06F-4B48-AE37-B490A172B2D0}" destId="{63FB047E-ED97-344A-B52D-8F51C4B68E64}" srcOrd="0" destOrd="0" presId="urn:microsoft.com/office/officeart/2005/8/layout/radial4"/>
    <dgm:cxn modelId="{0F9FAA37-6EA0-504D-B66B-1F01AAE103E3}" type="presOf" srcId="{A690CF58-0F22-CA47-A7E1-7C902DA79EF6}" destId="{E356DDD9-C181-024D-B508-203A851A4A9C}" srcOrd="0" destOrd="0" presId="urn:microsoft.com/office/officeart/2005/8/layout/radial4"/>
    <dgm:cxn modelId="{6AB2ED3A-6206-964E-AC0A-C9890D46FDB8}" srcId="{53141250-7B6C-C54A-A3AC-E9D7FA97E8F7}" destId="{DDA5E80A-DE63-F14B-BEC9-8088202F40C5}" srcOrd="0" destOrd="0" parTransId="{47E9AC1C-243C-8B40-8AB2-EA3E5BBA2DAF}" sibTransId="{E3405EFB-6A80-8247-8D6E-A99FF0DBC268}"/>
    <dgm:cxn modelId="{74F7033B-42B7-0049-A8F9-B6758B5FD264}" type="presOf" srcId="{88E5469D-675B-964A-A228-06C2EEFB6623}" destId="{DDBBD945-3823-A449-80BA-49C33B0F9326}" srcOrd="0" destOrd="0" presId="urn:microsoft.com/office/officeart/2005/8/layout/radial4"/>
    <dgm:cxn modelId="{268A1648-D396-9144-A959-DA0700EE1E6B}" type="presOf" srcId="{E2071384-C664-ED4A-B6E8-9BC3DF8CEB9B}" destId="{5C71BD71-D289-1D42-9BFE-B0DE262C5682}" srcOrd="0" destOrd="0" presId="urn:microsoft.com/office/officeart/2005/8/layout/radial4"/>
    <dgm:cxn modelId="{8DAA8168-5CFB-9B40-BEDE-5068F7289323}" srcId="{DDA5E80A-DE63-F14B-BEC9-8088202F40C5}" destId="{17A5AC40-F905-554B-8A98-9C28EEB9306E}" srcOrd="2" destOrd="0" parTransId="{4B223FF3-9C92-984A-8AB3-792EAC551B77}" sibTransId="{DA5D5EFB-342B-A64C-B67F-DFED7FFCB1F7}"/>
    <dgm:cxn modelId="{26DD0181-2397-D044-8E6F-6A38FC38B470}" type="presOf" srcId="{E9111F64-BD0B-3347-98F7-2D1C5E016B89}" destId="{40A08B09-9D98-434D-A97D-A570EE424D55}" srcOrd="0" destOrd="0" presId="urn:microsoft.com/office/officeart/2005/8/layout/radial4"/>
    <dgm:cxn modelId="{87262083-D8EC-AB4E-BCE1-A533579EC614}" type="presOf" srcId="{60A891D0-92D2-DA4E-8764-ECA93DC7AAA3}" destId="{21DBFF8B-5863-4841-998E-55FF8B66C94A}" srcOrd="0" destOrd="0" presId="urn:microsoft.com/office/officeart/2005/8/layout/radial4"/>
    <dgm:cxn modelId="{BAC77E86-35C3-D745-AA0B-5A8012B722D0}" srcId="{DDA5E80A-DE63-F14B-BEC9-8088202F40C5}" destId="{A690CF58-0F22-CA47-A7E1-7C902DA79EF6}" srcOrd="4" destOrd="0" parTransId="{88E5469D-675B-964A-A228-06C2EEFB6623}" sibTransId="{E498BFBB-BB9C-CE49-866D-A3DC2B10A9AE}"/>
    <dgm:cxn modelId="{3F5F218E-42F7-9744-9165-8D35F0612BBB}" type="presOf" srcId="{4B223FF3-9C92-984A-8AB3-792EAC551B77}" destId="{D86AFA2D-F4AB-B540-8778-F68A04EBAFE7}" srcOrd="0" destOrd="0" presId="urn:microsoft.com/office/officeart/2005/8/layout/radial4"/>
    <dgm:cxn modelId="{8CD4E793-E43E-EE43-8BF3-D67ABA1B45CA}" type="presOf" srcId="{77335E53-C34E-794D-B841-36007D2E87B0}" destId="{859D50A0-F7BC-4C48-B411-E0933937A749}" srcOrd="0" destOrd="0" presId="urn:microsoft.com/office/officeart/2005/8/layout/radial4"/>
    <dgm:cxn modelId="{FEE4C499-41C9-A24D-89F2-D747AC647FD8}" srcId="{DDA5E80A-DE63-F14B-BEC9-8088202F40C5}" destId="{02242E11-069A-B544-A28D-892EBF3E12F8}" srcOrd="6" destOrd="0" parTransId="{42B3E028-66DE-4E4C-BFCD-350363EDAAF1}" sibTransId="{4B3B816E-E69A-EE40-A044-07F37C7A7782}"/>
    <dgm:cxn modelId="{408ADB9B-4D4C-ED40-9711-3BC78A26EDF7}" type="presOf" srcId="{17A5AC40-F905-554B-8A98-9C28EEB9306E}" destId="{815B9BC4-697E-4F41-A212-2BB7EDB22C43}" srcOrd="0" destOrd="0" presId="urn:microsoft.com/office/officeart/2005/8/layout/radial4"/>
    <dgm:cxn modelId="{0D03E09E-6343-7A4D-997E-E35092407C82}" type="presOf" srcId="{427FDEE2-F2C9-634B-8816-4115A5383919}" destId="{5D805FCE-4BEC-8545-B773-334D08F43220}" srcOrd="0" destOrd="0" presId="urn:microsoft.com/office/officeart/2005/8/layout/radial4"/>
    <dgm:cxn modelId="{D68A4EA8-DEF3-FD4D-A1AB-157D59B597B9}" type="presOf" srcId="{E90AE355-9970-D74D-AFC1-8CE4DF40EF7F}" destId="{A027F62D-E3FE-2E42-8943-AD75BA64B73A}" srcOrd="0" destOrd="0" presId="urn:microsoft.com/office/officeart/2005/8/layout/radial4"/>
    <dgm:cxn modelId="{2BC561AE-4FA8-124F-A085-BCA40BFE60D0}" srcId="{DDA5E80A-DE63-F14B-BEC9-8088202F40C5}" destId="{0BC73958-D595-AB48-A7FD-E2DA10C175B8}" srcOrd="0" destOrd="0" parTransId="{33E56EDB-F06F-4B48-AE37-B490A172B2D0}" sibTransId="{59602D92-B019-C14B-92AA-E90CB3BD6BDA}"/>
    <dgm:cxn modelId="{8A620FBA-069C-7546-83DC-8A02F192DED2}" type="presOf" srcId="{02242E11-069A-B544-A28D-892EBF3E12F8}" destId="{EE2F8552-D1A4-DA4E-92C7-71FE3484DA77}" srcOrd="0" destOrd="0" presId="urn:microsoft.com/office/officeart/2005/8/layout/radial4"/>
    <dgm:cxn modelId="{0B5DDAC7-3FC4-3D42-8CE3-F76ED528F0B3}" srcId="{DDA5E80A-DE63-F14B-BEC9-8088202F40C5}" destId="{60A891D0-92D2-DA4E-8764-ECA93DC7AAA3}" srcOrd="3" destOrd="0" parTransId="{E90AE355-9970-D74D-AFC1-8CE4DF40EF7F}" sibTransId="{9101002D-D338-CD4C-BAC7-0D34E5BEF385}"/>
    <dgm:cxn modelId="{B6DE25EB-CF7C-E746-8911-68857D5C9C42}" type="presOf" srcId="{53141250-7B6C-C54A-A3AC-E9D7FA97E8F7}" destId="{91B1FFDD-3F4B-DC46-8211-8FAE6376FB4A}" srcOrd="0" destOrd="0" presId="urn:microsoft.com/office/officeart/2005/8/layout/radial4"/>
    <dgm:cxn modelId="{19F9D1EC-B458-F444-BA8F-18E9F4C41DD3}" srcId="{DDA5E80A-DE63-F14B-BEC9-8088202F40C5}" destId="{E9111F64-BD0B-3347-98F7-2D1C5E016B89}" srcOrd="1" destOrd="0" parTransId="{427FDEE2-F2C9-634B-8816-4115A5383919}" sibTransId="{B7C3AE92-5EF3-E448-9AB3-2C552940EAE6}"/>
    <dgm:cxn modelId="{4CCD6DF2-DA34-7442-B63D-CBF97830A57F}" srcId="{53141250-7B6C-C54A-A3AC-E9D7FA97E8F7}" destId="{5BF3A853-65CE-094C-86F2-9B13E1CF8F62}" srcOrd="1" destOrd="0" parTransId="{F124C86B-9FD9-244E-B909-9CA4D0E6494F}" sibTransId="{1B88C6EE-81D0-4543-8C86-9CEEA71782EB}"/>
    <dgm:cxn modelId="{2D461016-1614-F040-9B26-3F69700F2064}" type="presParOf" srcId="{91B1FFDD-3F4B-DC46-8211-8FAE6376FB4A}" destId="{8324AE8E-D89C-224E-B0B7-EDDB1BAFDBBA}" srcOrd="0" destOrd="0" presId="urn:microsoft.com/office/officeart/2005/8/layout/radial4"/>
    <dgm:cxn modelId="{172E5D75-4DB4-D54F-85F3-D3370D9DE146}" type="presParOf" srcId="{91B1FFDD-3F4B-DC46-8211-8FAE6376FB4A}" destId="{63FB047E-ED97-344A-B52D-8F51C4B68E64}" srcOrd="1" destOrd="0" presId="urn:microsoft.com/office/officeart/2005/8/layout/radial4"/>
    <dgm:cxn modelId="{47D2AD82-A9FD-7145-ACF3-EE83CAC9352C}" type="presParOf" srcId="{91B1FFDD-3F4B-DC46-8211-8FAE6376FB4A}" destId="{F85CC026-6CEC-B448-A0DA-5CF3121A5BD9}" srcOrd="2" destOrd="0" presId="urn:microsoft.com/office/officeart/2005/8/layout/radial4"/>
    <dgm:cxn modelId="{DAADB8AA-5662-3245-B926-06640B9F89A1}" type="presParOf" srcId="{91B1FFDD-3F4B-DC46-8211-8FAE6376FB4A}" destId="{5D805FCE-4BEC-8545-B773-334D08F43220}" srcOrd="3" destOrd="0" presId="urn:microsoft.com/office/officeart/2005/8/layout/radial4"/>
    <dgm:cxn modelId="{E2C07CBF-0E56-5242-9088-979E2471AE72}" type="presParOf" srcId="{91B1FFDD-3F4B-DC46-8211-8FAE6376FB4A}" destId="{40A08B09-9D98-434D-A97D-A570EE424D55}" srcOrd="4" destOrd="0" presId="urn:microsoft.com/office/officeart/2005/8/layout/radial4"/>
    <dgm:cxn modelId="{FD3CECE2-A9C5-C042-B392-DCF26804DF4E}" type="presParOf" srcId="{91B1FFDD-3F4B-DC46-8211-8FAE6376FB4A}" destId="{D86AFA2D-F4AB-B540-8778-F68A04EBAFE7}" srcOrd="5" destOrd="0" presId="urn:microsoft.com/office/officeart/2005/8/layout/radial4"/>
    <dgm:cxn modelId="{087A5038-F9A3-4746-996A-3EB1B86FBDB8}" type="presParOf" srcId="{91B1FFDD-3F4B-DC46-8211-8FAE6376FB4A}" destId="{815B9BC4-697E-4F41-A212-2BB7EDB22C43}" srcOrd="6" destOrd="0" presId="urn:microsoft.com/office/officeart/2005/8/layout/radial4"/>
    <dgm:cxn modelId="{4295BA6D-96FF-6A48-A029-1163868118EA}" type="presParOf" srcId="{91B1FFDD-3F4B-DC46-8211-8FAE6376FB4A}" destId="{A027F62D-E3FE-2E42-8943-AD75BA64B73A}" srcOrd="7" destOrd="0" presId="urn:microsoft.com/office/officeart/2005/8/layout/radial4"/>
    <dgm:cxn modelId="{CE491427-59DC-9146-88BD-346BDC173513}" type="presParOf" srcId="{91B1FFDD-3F4B-DC46-8211-8FAE6376FB4A}" destId="{21DBFF8B-5863-4841-998E-55FF8B66C94A}" srcOrd="8" destOrd="0" presId="urn:microsoft.com/office/officeart/2005/8/layout/radial4"/>
    <dgm:cxn modelId="{2C092F53-6994-F543-AD94-9CB04AF82824}" type="presParOf" srcId="{91B1FFDD-3F4B-DC46-8211-8FAE6376FB4A}" destId="{DDBBD945-3823-A449-80BA-49C33B0F9326}" srcOrd="9" destOrd="0" presId="urn:microsoft.com/office/officeart/2005/8/layout/radial4"/>
    <dgm:cxn modelId="{FA56F570-8FFA-4B44-80B4-E656E058C277}" type="presParOf" srcId="{91B1FFDD-3F4B-DC46-8211-8FAE6376FB4A}" destId="{E356DDD9-C181-024D-B508-203A851A4A9C}" srcOrd="10" destOrd="0" presId="urn:microsoft.com/office/officeart/2005/8/layout/radial4"/>
    <dgm:cxn modelId="{207733BF-17FC-FC41-9325-6C52CA4F3179}" type="presParOf" srcId="{91B1FFDD-3F4B-DC46-8211-8FAE6376FB4A}" destId="{8A2B8BEB-056F-3B40-9263-6969A2DDA457}" srcOrd="11" destOrd="0" presId="urn:microsoft.com/office/officeart/2005/8/layout/radial4"/>
    <dgm:cxn modelId="{C170BEBF-45C2-534C-9742-4436A64D57B9}" type="presParOf" srcId="{91B1FFDD-3F4B-DC46-8211-8FAE6376FB4A}" destId="{859D50A0-F7BC-4C48-B411-E0933937A749}" srcOrd="12" destOrd="0" presId="urn:microsoft.com/office/officeart/2005/8/layout/radial4"/>
    <dgm:cxn modelId="{A9E3880F-B762-E14F-AC81-695920F69ADF}" type="presParOf" srcId="{91B1FFDD-3F4B-DC46-8211-8FAE6376FB4A}" destId="{E1A65011-5F7D-1845-B0AB-6BDF0F3EB97E}" srcOrd="13" destOrd="0" presId="urn:microsoft.com/office/officeart/2005/8/layout/radial4"/>
    <dgm:cxn modelId="{0D63FADF-7F6B-3840-A50C-9941986B0F2B}" type="presParOf" srcId="{91B1FFDD-3F4B-DC46-8211-8FAE6376FB4A}" destId="{EE2F8552-D1A4-DA4E-92C7-71FE3484DA77}" srcOrd="14" destOrd="0" presId="urn:microsoft.com/office/officeart/2005/8/layout/radial4"/>
    <dgm:cxn modelId="{C7044567-A893-1945-8E4C-DA14CB97053C}" type="presParOf" srcId="{91B1FFDD-3F4B-DC46-8211-8FAE6376FB4A}" destId="{5C71BD71-D289-1D42-9BFE-B0DE262C5682}" srcOrd="15" destOrd="0" presId="urn:microsoft.com/office/officeart/2005/8/layout/radial4"/>
    <dgm:cxn modelId="{3F56C13B-77AD-2D42-ABE0-25711B6B33C5}" type="presParOf" srcId="{91B1FFDD-3F4B-DC46-8211-8FAE6376FB4A}" destId="{5A3E6E55-39FF-1D49-A1E7-54E4BE4756DE}" srcOrd="1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B67EAEC-93B9-874A-9874-D43FBCF4F4F0}" type="doc">
      <dgm:prSet loTypeId="urn:microsoft.com/office/officeart/2005/8/layout/orgChart1" loCatId="list" qsTypeId="urn:microsoft.com/office/officeart/2005/8/quickstyle/simple4" qsCatId="simple" csTypeId="urn:microsoft.com/office/officeart/2005/8/colors/colorful4" csCatId="colorful" phldr="1"/>
      <dgm:spPr/>
      <dgm:t>
        <a:bodyPr/>
        <a:lstStyle/>
        <a:p>
          <a:endParaRPr lang="en-US"/>
        </a:p>
      </dgm:t>
    </dgm:pt>
    <dgm:pt modelId="{12D1DE78-4E1A-A24A-BD92-416CE5E63A12}">
      <dgm:prSet phldrT="[Text]" custT="1"/>
      <dgm:spPr/>
      <dgm:t>
        <a:bodyPr/>
        <a:lstStyle/>
        <a:p>
          <a:r>
            <a:rPr lang="en-US" sz="2000" dirty="0">
              <a:latin typeface="Century Gothic"/>
              <a:cs typeface="Century Gothic"/>
            </a:rPr>
            <a:t>1 Hour every two weeks.</a:t>
          </a:r>
        </a:p>
      </dgm:t>
    </dgm:pt>
    <dgm:pt modelId="{CC0DFB7F-388E-1049-8B13-1D6D09032715}" type="parTrans" cxnId="{6F15A329-BB0B-174D-9A43-19C19AEDE85B}">
      <dgm:prSet/>
      <dgm:spPr/>
      <dgm:t>
        <a:bodyPr/>
        <a:lstStyle/>
        <a:p>
          <a:endParaRPr lang="en-US"/>
        </a:p>
      </dgm:t>
    </dgm:pt>
    <dgm:pt modelId="{D84EE8EF-1805-A947-8734-B1FADA028251}" type="sibTrans" cxnId="{6F15A329-BB0B-174D-9A43-19C19AEDE85B}">
      <dgm:prSet/>
      <dgm:spPr/>
      <dgm:t>
        <a:bodyPr/>
        <a:lstStyle/>
        <a:p>
          <a:endParaRPr lang="en-US"/>
        </a:p>
      </dgm:t>
    </dgm:pt>
    <dgm:pt modelId="{ED0A5C86-D6A4-ED4D-B1FE-C99FE5D1304C}">
      <dgm:prSet phldrT="[Text]" custT="1"/>
      <dgm:spPr/>
      <dgm:t>
        <a:bodyPr/>
        <a:lstStyle/>
        <a:p>
          <a:r>
            <a:rPr lang="en-US" sz="2600" dirty="0">
              <a:latin typeface="Century Gothic"/>
              <a:cs typeface="Century Gothic"/>
            </a:rPr>
            <a:t>Tutor time</a:t>
          </a:r>
        </a:p>
      </dgm:t>
    </dgm:pt>
    <dgm:pt modelId="{E1C16832-9706-234F-92C2-900A311D8848}" type="parTrans" cxnId="{6971CD37-7C15-CF47-8DD1-617FB769F132}">
      <dgm:prSet/>
      <dgm:spPr/>
      <dgm:t>
        <a:bodyPr/>
        <a:lstStyle/>
        <a:p>
          <a:endParaRPr lang="en-US"/>
        </a:p>
      </dgm:t>
    </dgm:pt>
    <dgm:pt modelId="{D57662D2-413A-0E49-B4DB-309B0515DDEC}" type="sibTrans" cxnId="{6971CD37-7C15-CF47-8DD1-617FB769F132}">
      <dgm:prSet/>
      <dgm:spPr/>
      <dgm:t>
        <a:bodyPr/>
        <a:lstStyle/>
        <a:p>
          <a:endParaRPr lang="en-US"/>
        </a:p>
      </dgm:t>
    </dgm:pt>
    <dgm:pt modelId="{53356846-B71C-364E-BB93-C8C9FA737EFF}">
      <dgm:prSet phldrT="[Text]"/>
      <dgm:spPr>
        <a:solidFill>
          <a:schemeClr val="bg1"/>
        </a:solidFill>
      </dgm:spPr>
      <dgm:t>
        <a:bodyPr/>
        <a:lstStyle/>
        <a:p>
          <a:r>
            <a:rPr lang="en-US" dirty="0">
              <a:solidFill>
                <a:srgbClr val="FF0000"/>
              </a:solidFill>
            </a:rPr>
            <a:t>PHSE</a:t>
          </a:r>
        </a:p>
        <a:p>
          <a:r>
            <a:rPr lang="en-US" dirty="0">
              <a:solidFill>
                <a:srgbClr val="FF0000"/>
              </a:solidFill>
            </a:rPr>
            <a:t>RSHE</a:t>
          </a:r>
        </a:p>
      </dgm:t>
    </dgm:pt>
    <dgm:pt modelId="{2EABB574-0020-C84A-9CBC-7E868BADB1BC}" type="sibTrans" cxnId="{8128F6FA-C432-8A47-9551-AEFEEC80299D}">
      <dgm:prSet/>
      <dgm:spPr/>
      <dgm:t>
        <a:bodyPr/>
        <a:lstStyle/>
        <a:p>
          <a:endParaRPr lang="en-US"/>
        </a:p>
      </dgm:t>
    </dgm:pt>
    <dgm:pt modelId="{7FD5DE58-87CC-AB45-95D7-A1298AAFD2EC}" type="parTrans" cxnId="{8128F6FA-C432-8A47-9551-AEFEEC80299D}">
      <dgm:prSet/>
      <dgm:spPr/>
      <dgm:t>
        <a:bodyPr/>
        <a:lstStyle/>
        <a:p>
          <a:endParaRPr lang="en-US"/>
        </a:p>
      </dgm:t>
    </dgm:pt>
    <dgm:pt modelId="{9EE88516-CEBA-48F3-9864-8BBC3914601A}">
      <dgm:prSet phldrT="[Text]" custT="1"/>
      <dgm:spPr/>
      <dgm:t>
        <a:bodyPr/>
        <a:lstStyle/>
        <a:p>
          <a:r>
            <a:rPr lang="en-US" sz="2800" dirty="0">
              <a:latin typeface="Century Gothic"/>
              <a:cs typeface="Century Gothic"/>
            </a:rPr>
            <a:t>Assemblies</a:t>
          </a:r>
        </a:p>
      </dgm:t>
    </dgm:pt>
    <dgm:pt modelId="{2ACB36B8-CF16-486E-9C80-101E6C91783A}" type="parTrans" cxnId="{27B005D3-236B-4215-9594-103F6DE3F04E}">
      <dgm:prSet/>
      <dgm:spPr/>
      <dgm:t>
        <a:bodyPr/>
        <a:lstStyle/>
        <a:p>
          <a:endParaRPr lang="en-GB"/>
        </a:p>
      </dgm:t>
    </dgm:pt>
    <dgm:pt modelId="{9C9657B6-4FF2-4548-BA1B-C4EFB8EAB5CA}" type="sibTrans" cxnId="{27B005D3-236B-4215-9594-103F6DE3F04E}">
      <dgm:prSet/>
      <dgm:spPr/>
      <dgm:t>
        <a:bodyPr/>
        <a:lstStyle/>
        <a:p>
          <a:endParaRPr lang="en-GB"/>
        </a:p>
      </dgm:t>
    </dgm:pt>
    <dgm:pt modelId="{9172F757-EF16-3048-A302-8FABFF5FD183}" type="pres">
      <dgm:prSet presAssocID="{CB67EAEC-93B9-874A-9874-D43FBCF4F4F0}" presName="hierChild1" presStyleCnt="0">
        <dgm:presLayoutVars>
          <dgm:orgChart val="1"/>
          <dgm:chPref val="1"/>
          <dgm:dir/>
          <dgm:animOne val="branch"/>
          <dgm:animLvl val="lvl"/>
          <dgm:resizeHandles/>
        </dgm:presLayoutVars>
      </dgm:prSet>
      <dgm:spPr/>
    </dgm:pt>
    <dgm:pt modelId="{69994444-CA32-A94C-B127-F9A7B3C177C8}" type="pres">
      <dgm:prSet presAssocID="{53356846-B71C-364E-BB93-C8C9FA737EFF}" presName="hierRoot1" presStyleCnt="0">
        <dgm:presLayoutVars>
          <dgm:hierBranch val="init"/>
        </dgm:presLayoutVars>
      </dgm:prSet>
      <dgm:spPr/>
    </dgm:pt>
    <dgm:pt modelId="{6B9800F8-CE1F-A645-AAA0-C5CE2C9D8AFE}" type="pres">
      <dgm:prSet presAssocID="{53356846-B71C-364E-BB93-C8C9FA737EFF}" presName="rootComposite1" presStyleCnt="0"/>
      <dgm:spPr/>
    </dgm:pt>
    <dgm:pt modelId="{70617370-4BB4-0743-9B35-35A0FC7FDC8D}" type="pres">
      <dgm:prSet presAssocID="{53356846-B71C-364E-BB93-C8C9FA737EFF}" presName="rootText1" presStyleLbl="node0" presStyleIdx="0" presStyleCnt="1" custFlipHor="1" custScaleX="45843">
        <dgm:presLayoutVars>
          <dgm:chPref val="3"/>
        </dgm:presLayoutVars>
      </dgm:prSet>
      <dgm:spPr/>
    </dgm:pt>
    <dgm:pt modelId="{7AF0572F-EA8C-7944-8F55-B1E3B6D4CA2D}" type="pres">
      <dgm:prSet presAssocID="{53356846-B71C-364E-BB93-C8C9FA737EFF}" presName="rootConnector1" presStyleLbl="node1" presStyleIdx="0" presStyleCnt="0"/>
      <dgm:spPr/>
    </dgm:pt>
    <dgm:pt modelId="{C5574123-E7CF-424A-875E-137BFCA59DC2}" type="pres">
      <dgm:prSet presAssocID="{53356846-B71C-364E-BB93-C8C9FA737EFF}" presName="hierChild2" presStyleCnt="0"/>
      <dgm:spPr/>
    </dgm:pt>
    <dgm:pt modelId="{D3356C75-54D4-E046-8695-AC6140B9889D}" type="pres">
      <dgm:prSet presAssocID="{CC0DFB7F-388E-1049-8B13-1D6D09032715}" presName="Name37" presStyleLbl="parChTrans1D2" presStyleIdx="0" presStyleCnt="3"/>
      <dgm:spPr/>
    </dgm:pt>
    <dgm:pt modelId="{A640807A-83E5-F34A-BE7E-F15509B25BE6}" type="pres">
      <dgm:prSet presAssocID="{12D1DE78-4E1A-A24A-BD92-416CE5E63A12}" presName="hierRoot2" presStyleCnt="0">
        <dgm:presLayoutVars>
          <dgm:hierBranch val="init"/>
        </dgm:presLayoutVars>
      </dgm:prSet>
      <dgm:spPr/>
    </dgm:pt>
    <dgm:pt modelId="{A88D8170-4CE1-4247-87E2-C85546A943E7}" type="pres">
      <dgm:prSet presAssocID="{12D1DE78-4E1A-A24A-BD92-416CE5E63A12}" presName="rootComposite" presStyleCnt="0"/>
      <dgm:spPr/>
    </dgm:pt>
    <dgm:pt modelId="{201675B3-E924-C740-B202-1BDF8532FF10}" type="pres">
      <dgm:prSet presAssocID="{12D1DE78-4E1A-A24A-BD92-416CE5E63A12}" presName="rootText" presStyleLbl="node2" presStyleIdx="0" presStyleCnt="3">
        <dgm:presLayoutVars>
          <dgm:chPref val="3"/>
        </dgm:presLayoutVars>
      </dgm:prSet>
      <dgm:spPr/>
    </dgm:pt>
    <dgm:pt modelId="{4080C818-0355-6042-8FC1-E440F98D877C}" type="pres">
      <dgm:prSet presAssocID="{12D1DE78-4E1A-A24A-BD92-416CE5E63A12}" presName="rootConnector" presStyleLbl="node2" presStyleIdx="0" presStyleCnt="3"/>
      <dgm:spPr/>
    </dgm:pt>
    <dgm:pt modelId="{E88DFF42-80A9-0E47-9833-C3A3F6E8FB93}" type="pres">
      <dgm:prSet presAssocID="{12D1DE78-4E1A-A24A-BD92-416CE5E63A12}" presName="hierChild4" presStyleCnt="0"/>
      <dgm:spPr/>
    </dgm:pt>
    <dgm:pt modelId="{65EBA58C-D10D-0C40-AB15-DDAF9DB45A8E}" type="pres">
      <dgm:prSet presAssocID="{12D1DE78-4E1A-A24A-BD92-416CE5E63A12}" presName="hierChild5" presStyleCnt="0"/>
      <dgm:spPr/>
    </dgm:pt>
    <dgm:pt modelId="{EA922216-B438-5243-A632-04DDA1A276B0}" type="pres">
      <dgm:prSet presAssocID="{E1C16832-9706-234F-92C2-900A311D8848}" presName="Name37" presStyleLbl="parChTrans1D2" presStyleIdx="1" presStyleCnt="3"/>
      <dgm:spPr/>
    </dgm:pt>
    <dgm:pt modelId="{9343ABED-636D-7A49-B4D8-DE395F85ADBD}" type="pres">
      <dgm:prSet presAssocID="{ED0A5C86-D6A4-ED4D-B1FE-C99FE5D1304C}" presName="hierRoot2" presStyleCnt="0">
        <dgm:presLayoutVars>
          <dgm:hierBranch val="init"/>
        </dgm:presLayoutVars>
      </dgm:prSet>
      <dgm:spPr/>
    </dgm:pt>
    <dgm:pt modelId="{4F4EF46D-9905-444F-B23C-942A22871DA3}" type="pres">
      <dgm:prSet presAssocID="{ED0A5C86-D6A4-ED4D-B1FE-C99FE5D1304C}" presName="rootComposite" presStyleCnt="0"/>
      <dgm:spPr/>
    </dgm:pt>
    <dgm:pt modelId="{030081BE-2A17-5541-B0F9-60EFCE297D4F}" type="pres">
      <dgm:prSet presAssocID="{ED0A5C86-D6A4-ED4D-B1FE-C99FE5D1304C}" presName="rootText" presStyleLbl="node2" presStyleIdx="1" presStyleCnt="3">
        <dgm:presLayoutVars>
          <dgm:chPref val="3"/>
        </dgm:presLayoutVars>
      </dgm:prSet>
      <dgm:spPr/>
    </dgm:pt>
    <dgm:pt modelId="{FC562598-7907-2647-8E67-7C76DB96D853}" type="pres">
      <dgm:prSet presAssocID="{ED0A5C86-D6A4-ED4D-B1FE-C99FE5D1304C}" presName="rootConnector" presStyleLbl="node2" presStyleIdx="1" presStyleCnt="3"/>
      <dgm:spPr/>
    </dgm:pt>
    <dgm:pt modelId="{69CE8E83-45ED-D642-8BA6-2DC2BCD43480}" type="pres">
      <dgm:prSet presAssocID="{ED0A5C86-D6A4-ED4D-B1FE-C99FE5D1304C}" presName="hierChild4" presStyleCnt="0"/>
      <dgm:spPr/>
    </dgm:pt>
    <dgm:pt modelId="{F94ABD83-133A-2A4E-93C8-4A3893A97E21}" type="pres">
      <dgm:prSet presAssocID="{ED0A5C86-D6A4-ED4D-B1FE-C99FE5D1304C}" presName="hierChild5" presStyleCnt="0"/>
      <dgm:spPr/>
    </dgm:pt>
    <dgm:pt modelId="{B67F4185-4927-4BEC-AC7A-FD5DB6C458FC}" type="pres">
      <dgm:prSet presAssocID="{2ACB36B8-CF16-486E-9C80-101E6C91783A}" presName="Name37" presStyleLbl="parChTrans1D2" presStyleIdx="2" presStyleCnt="3"/>
      <dgm:spPr/>
    </dgm:pt>
    <dgm:pt modelId="{EA4C14EF-AE8D-4A98-BD82-A0F2E6122FA8}" type="pres">
      <dgm:prSet presAssocID="{9EE88516-CEBA-48F3-9864-8BBC3914601A}" presName="hierRoot2" presStyleCnt="0">
        <dgm:presLayoutVars>
          <dgm:hierBranch val="init"/>
        </dgm:presLayoutVars>
      </dgm:prSet>
      <dgm:spPr/>
    </dgm:pt>
    <dgm:pt modelId="{42D3C639-4858-4311-95B2-AAF6BEFA1F46}" type="pres">
      <dgm:prSet presAssocID="{9EE88516-CEBA-48F3-9864-8BBC3914601A}" presName="rootComposite" presStyleCnt="0"/>
      <dgm:spPr/>
    </dgm:pt>
    <dgm:pt modelId="{6AD8E09F-24D3-4D89-88F9-97C84E5E59E4}" type="pres">
      <dgm:prSet presAssocID="{9EE88516-CEBA-48F3-9864-8BBC3914601A}" presName="rootText" presStyleLbl="node2" presStyleIdx="2" presStyleCnt="3">
        <dgm:presLayoutVars>
          <dgm:chPref val="3"/>
        </dgm:presLayoutVars>
      </dgm:prSet>
      <dgm:spPr/>
    </dgm:pt>
    <dgm:pt modelId="{A1471277-F345-4560-A0F1-A3EEF5FDFA34}" type="pres">
      <dgm:prSet presAssocID="{9EE88516-CEBA-48F3-9864-8BBC3914601A}" presName="rootConnector" presStyleLbl="node2" presStyleIdx="2" presStyleCnt="3"/>
      <dgm:spPr/>
    </dgm:pt>
    <dgm:pt modelId="{AF274788-AF7C-4DF9-A44F-A76274274378}" type="pres">
      <dgm:prSet presAssocID="{9EE88516-CEBA-48F3-9864-8BBC3914601A}" presName="hierChild4" presStyleCnt="0"/>
      <dgm:spPr/>
    </dgm:pt>
    <dgm:pt modelId="{93FF2EA5-6308-4274-B56C-BF335E1A082D}" type="pres">
      <dgm:prSet presAssocID="{9EE88516-CEBA-48F3-9864-8BBC3914601A}" presName="hierChild5" presStyleCnt="0"/>
      <dgm:spPr/>
    </dgm:pt>
    <dgm:pt modelId="{BD422E56-1540-874F-BFF9-1E368D57B9EA}" type="pres">
      <dgm:prSet presAssocID="{53356846-B71C-364E-BB93-C8C9FA737EFF}" presName="hierChild3" presStyleCnt="0"/>
      <dgm:spPr/>
    </dgm:pt>
  </dgm:ptLst>
  <dgm:cxnLst>
    <dgm:cxn modelId="{57733003-CC7B-D142-B223-4A230038AB8B}" type="presOf" srcId="{12D1DE78-4E1A-A24A-BD92-416CE5E63A12}" destId="{4080C818-0355-6042-8FC1-E440F98D877C}" srcOrd="1" destOrd="0" presId="urn:microsoft.com/office/officeart/2005/8/layout/orgChart1"/>
    <dgm:cxn modelId="{D52AFE23-BF2D-7242-A241-0596731317EB}" type="presOf" srcId="{ED0A5C86-D6A4-ED4D-B1FE-C99FE5D1304C}" destId="{030081BE-2A17-5541-B0F9-60EFCE297D4F}" srcOrd="0" destOrd="0" presId="urn:microsoft.com/office/officeart/2005/8/layout/orgChart1"/>
    <dgm:cxn modelId="{6F15A329-BB0B-174D-9A43-19C19AEDE85B}" srcId="{53356846-B71C-364E-BB93-C8C9FA737EFF}" destId="{12D1DE78-4E1A-A24A-BD92-416CE5E63A12}" srcOrd="0" destOrd="0" parTransId="{CC0DFB7F-388E-1049-8B13-1D6D09032715}" sibTransId="{D84EE8EF-1805-A947-8734-B1FADA028251}"/>
    <dgm:cxn modelId="{31527931-61CE-344A-9683-9CDB3F4B3D9B}" type="presOf" srcId="{E1C16832-9706-234F-92C2-900A311D8848}" destId="{EA922216-B438-5243-A632-04DDA1A276B0}" srcOrd="0" destOrd="0" presId="urn:microsoft.com/office/officeart/2005/8/layout/orgChart1"/>
    <dgm:cxn modelId="{6971CD37-7C15-CF47-8DD1-617FB769F132}" srcId="{53356846-B71C-364E-BB93-C8C9FA737EFF}" destId="{ED0A5C86-D6A4-ED4D-B1FE-C99FE5D1304C}" srcOrd="1" destOrd="0" parTransId="{E1C16832-9706-234F-92C2-900A311D8848}" sibTransId="{D57662D2-413A-0E49-B4DB-309B0515DDEC}"/>
    <dgm:cxn modelId="{AE447858-579A-44A7-AC19-1F5EC9770ED6}" type="presOf" srcId="{9EE88516-CEBA-48F3-9864-8BBC3914601A}" destId="{6AD8E09F-24D3-4D89-88F9-97C84E5E59E4}" srcOrd="0" destOrd="0" presId="urn:microsoft.com/office/officeart/2005/8/layout/orgChart1"/>
    <dgm:cxn modelId="{D3FD1059-6D85-1D40-86F3-9B586F51E8B1}" type="presOf" srcId="{12D1DE78-4E1A-A24A-BD92-416CE5E63A12}" destId="{201675B3-E924-C740-B202-1BDF8532FF10}" srcOrd="0" destOrd="0" presId="urn:microsoft.com/office/officeart/2005/8/layout/orgChart1"/>
    <dgm:cxn modelId="{486F6482-5FDC-41BE-9DD7-AA749CC96D2E}" type="presOf" srcId="{9EE88516-CEBA-48F3-9864-8BBC3914601A}" destId="{A1471277-F345-4560-A0F1-A3EEF5FDFA34}" srcOrd="1" destOrd="0" presId="urn:microsoft.com/office/officeart/2005/8/layout/orgChart1"/>
    <dgm:cxn modelId="{6F2A318C-3D73-CA46-BD85-F6C613BB3C61}" type="presOf" srcId="{CB67EAEC-93B9-874A-9874-D43FBCF4F4F0}" destId="{9172F757-EF16-3048-A302-8FABFF5FD183}" srcOrd="0" destOrd="0" presId="urn:microsoft.com/office/officeart/2005/8/layout/orgChart1"/>
    <dgm:cxn modelId="{23B753A3-EF3E-433B-98F1-B39BB6E30AF2}" type="presOf" srcId="{2ACB36B8-CF16-486E-9C80-101E6C91783A}" destId="{B67F4185-4927-4BEC-AC7A-FD5DB6C458FC}" srcOrd="0" destOrd="0" presId="urn:microsoft.com/office/officeart/2005/8/layout/orgChart1"/>
    <dgm:cxn modelId="{CF642FA4-AAAF-5048-B491-1BFD2AADB141}" type="presOf" srcId="{CC0DFB7F-388E-1049-8B13-1D6D09032715}" destId="{D3356C75-54D4-E046-8695-AC6140B9889D}" srcOrd="0" destOrd="0" presId="urn:microsoft.com/office/officeart/2005/8/layout/orgChart1"/>
    <dgm:cxn modelId="{BBA7A6C4-6450-6C45-8872-0C16D109E1E7}" type="presOf" srcId="{53356846-B71C-364E-BB93-C8C9FA737EFF}" destId="{7AF0572F-EA8C-7944-8F55-B1E3B6D4CA2D}" srcOrd="1" destOrd="0" presId="urn:microsoft.com/office/officeart/2005/8/layout/orgChart1"/>
    <dgm:cxn modelId="{CBDB6BD1-5BB6-7B49-AEC7-EAF2EE66FAB5}" type="presOf" srcId="{ED0A5C86-D6A4-ED4D-B1FE-C99FE5D1304C}" destId="{FC562598-7907-2647-8E67-7C76DB96D853}" srcOrd="1" destOrd="0" presId="urn:microsoft.com/office/officeart/2005/8/layout/orgChart1"/>
    <dgm:cxn modelId="{27B005D3-236B-4215-9594-103F6DE3F04E}" srcId="{53356846-B71C-364E-BB93-C8C9FA737EFF}" destId="{9EE88516-CEBA-48F3-9864-8BBC3914601A}" srcOrd="2" destOrd="0" parTransId="{2ACB36B8-CF16-486E-9C80-101E6C91783A}" sibTransId="{9C9657B6-4FF2-4548-BA1B-C4EFB8EAB5CA}"/>
    <dgm:cxn modelId="{BB7781DD-A651-524B-82D6-417737D4BD40}" type="presOf" srcId="{53356846-B71C-364E-BB93-C8C9FA737EFF}" destId="{70617370-4BB4-0743-9B35-35A0FC7FDC8D}" srcOrd="0" destOrd="0" presId="urn:microsoft.com/office/officeart/2005/8/layout/orgChart1"/>
    <dgm:cxn modelId="{8128F6FA-C432-8A47-9551-AEFEEC80299D}" srcId="{CB67EAEC-93B9-874A-9874-D43FBCF4F4F0}" destId="{53356846-B71C-364E-BB93-C8C9FA737EFF}" srcOrd="0" destOrd="0" parTransId="{7FD5DE58-87CC-AB45-95D7-A1298AAFD2EC}" sibTransId="{2EABB574-0020-C84A-9CBC-7E868BADB1BC}"/>
    <dgm:cxn modelId="{3860D8CA-12F5-6C47-9812-A0B079A9216C}" type="presParOf" srcId="{9172F757-EF16-3048-A302-8FABFF5FD183}" destId="{69994444-CA32-A94C-B127-F9A7B3C177C8}" srcOrd="0" destOrd="0" presId="urn:microsoft.com/office/officeart/2005/8/layout/orgChart1"/>
    <dgm:cxn modelId="{0C9374A5-A72D-AD4A-B76B-4E29DB5619FE}" type="presParOf" srcId="{69994444-CA32-A94C-B127-F9A7B3C177C8}" destId="{6B9800F8-CE1F-A645-AAA0-C5CE2C9D8AFE}" srcOrd="0" destOrd="0" presId="urn:microsoft.com/office/officeart/2005/8/layout/orgChart1"/>
    <dgm:cxn modelId="{7C8E3B90-9976-7845-B408-46FB6CEE0680}" type="presParOf" srcId="{6B9800F8-CE1F-A645-AAA0-C5CE2C9D8AFE}" destId="{70617370-4BB4-0743-9B35-35A0FC7FDC8D}" srcOrd="0" destOrd="0" presId="urn:microsoft.com/office/officeart/2005/8/layout/orgChart1"/>
    <dgm:cxn modelId="{9C8DD75D-0E66-864F-8EB6-EDE523932630}" type="presParOf" srcId="{6B9800F8-CE1F-A645-AAA0-C5CE2C9D8AFE}" destId="{7AF0572F-EA8C-7944-8F55-B1E3B6D4CA2D}" srcOrd="1" destOrd="0" presId="urn:microsoft.com/office/officeart/2005/8/layout/orgChart1"/>
    <dgm:cxn modelId="{EE337922-744B-D646-9FDB-57968A816B37}" type="presParOf" srcId="{69994444-CA32-A94C-B127-F9A7B3C177C8}" destId="{C5574123-E7CF-424A-875E-137BFCA59DC2}" srcOrd="1" destOrd="0" presId="urn:microsoft.com/office/officeart/2005/8/layout/orgChart1"/>
    <dgm:cxn modelId="{C99369EA-535D-D14B-9E56-08D6CA137254}" type="presParOf" srcId="{C5574123-E7CF-424A-875E-137BFCA59DC2}" destId="{D3356C75-54D4-E046-8695-AC6140B9889D}" srcOrd="0" destOrd="0" presId="urn:microsoft.com/office/officeart/2005/8/layout/orgChart1"/>
    <dgm:cxn modelId="{A60229E9-2265-8C4C-B40F-FA49E6C1D453}" type="presParOf" srcId="{C5574123-E7CF-424A-875E-137BFCA59DC2}" destId="{A640807A-83E5-F34A-BE7E-F15509B25BE6}" srcOrd="1" destOrd="0" presId="urn:microsoft.com/office/officeart/2005/8/layout/orgChart1"/>
    <dgm:cxn modelId="{3D3E5212-CF35-4141-9E32-12DCCE73BC9D}" type="presParOf" srcId="{A640807A-83E5-F34A-BE7E-F15509B25BE6}" destId="{A88D8170-4CE1-4247-87E2-C85546A943E7}" srcOrd="0" destOrd="0" presId="urn:microsoft.com/office/officeart/2005/8/layout/orgChart1"/>
    <dgm:cxn modelId="{FAA056E1-E09A-D04A-AABE-99A976483D81}" type="presParOf" srcId="{A88D8170-4CE1-4247-87E2-C85546A943E7}" destId="{201675B3-E924-C740-B202-1BDF8532FF10}" srcOrd="0" destOrd="0" presId="urn:microsoft.com/office/officeart/2005/8/layout/orgChart1"/>
    <dgm:cxn modelId="{A02D25FB-BB6C-254C-B6A1-9557E3DEA836}" type="presParOf" srcId="{A88D8170-4CE1-4247-87E2-C85546A943E7}" destId="{4080C818-0355-6042-8FC1-E440F98D877C}" srcOrd="1" destOrd="0" presId="urn:microsoft.com/office/officeart/2005/8/layout/orgChart1"/>
    <dgm:cxn modelId="{0471A10E-AAA6-D748-BD03-51B28F2F6B5F}" type="presParOf" srcId="{A640807A-83E5-F34A-BE7E-F15509B25BE6}" destId="{E88DFF42-80A9-0E47-9833-C3A3F6E8FB93}" srcOrd="1" destOrd="0" presId="urn:microsoft.com/office/officeart/2005/8/layout/orgChart1"/>
    <dgm:cxn modelId="{2AF89FE9-4653-F943-A612-0A4AFF74A451}" type="presParOf" srcId="{A640807A-83E5-F34A-BE7E-F15509B25BE6}" destId="{65EBA58C-D10D-0C40-AB15-DDAF9DB45A8E}" srcOrd="2" destOrd="0" presId="urn:microsoft.com/office/officeart/2005/8/layout/orgChart1"/>
    <dgm:cxn modelId="{20C96ACE-26A6-2E41-ADCA-9EE22D57C4A7}" type="presParOf" srcId="{C5574123-E7CF-424A-875E-137BFCA59DC2}" destId="{EA922216-B438-5243-A632-04DDA1A276B0}" srcOrd="2" destOrd="0" presId="urn:microsoft.com/office/officeart/2005/8/layout/orgChart1"/>
    <dgm:cxn modelId="{BEC5AA9F-D9A1-CD4E-9532-9BEFCD9E4957}" type="presParOf" srcId="{C5574123-E7CF-424A-875E-137BFCA59DC2}" destId="{9343ABED-636D-7A49-B4D8-DE395F85ADBD}" srcOrd="3" destOrd="0" presId="urn:microsoft.com/office/officeart/2005/8/layout/orgChart1"/>
    <dgm:cxn modelId="{11B26C40-3C96-F741-B8B0-8511800B86F1}" type="presParOf" srcId="{9343ABED-636D-7A49-B4D8-DE395F85ADBD}" destId="{4F4EF46D-9905-444F-B23C-942A22871DA3}" srcOrd="0" destOrd="0" presId="urn:microsoft.com/office/officeart/2005/8/layout/orgChart1"/>
    <dgm:cxn modelId="{478C212E-D9E5-8144-9A7A-B498933056DE}" type="presParOf" srcId="{4F4EF46D-9905-444F-B23C-942A22871DA3}" destId="{030081BE-2A17-5541-B0F9-60EFCE297D4F}" srcOrd="0" destOrd="0" presId="urn:microsoft.com/office/officeart/2005/8/layout/orgChart1"/>
    <dgm:cxn modelId="{2C3756DC-5422-BC4F-BE37-53FFD0E988D1}" type="presParOf" srcId="{4F4EF46D-9905-444F-B23C-942A22871DA3}" destId="{FC562598-7907-2647-8E67-7C76DB96D853}" srcOrd="1" destOrd="0" presId="urn:microsoft.com/office/officeart/2005/8/layout/orgChart1"/>
    <dgm:cxn modelId="{43AF04C9-2AC1-FD48-A77E-9761D1F0374C}" type="presParOf" srcId="{9343ABED-636D-7A49-B4D8-DE395F85ADBD}" destId="{69CE8E83-45ED-D642-8BA6-2DC2BCD43480}" srcOrd="1" destOrd="0" presId="urn:microsoft.com/office/officeart/2005/8/layout/orgChart1"/>
    <dgm:cxn modelId="{C85198D6-8A06-2645-8C91-CC6D9B3AF75C}" type="presParOf" srcId="{9343ABED-636D-7A49-B4D8-DE395F85ADBD}" destId="{F94ABD83-133A-2A4E-93C8-4A3893A97E21}" srcOrd="2" destOrd="0" presId="urn:microsoft.com/office/officeart/2005/8/layout/orgChart1"/>
    <dgm:cxn modelId="{1B0D631D-8975-485A-96C6-80E6257242EA}" type="presParOf" srcId="{C5574123-E7CF-424A-875E-137BFCA59DC2}" destId="{B67F4185-4927-4BEC-AC7A-FD5DB6C458FC}" srcOrd="4" destOrd="0" presId="urn:microsoft.com/office/officeart/2005/8/layout/orgChart1"/>
    <dgm:cxn modelId="{8E23DB96-1051-44F6-B4B9-1729C1C7BFB2}" type="presParOf" srcId="{C5574123-E7CF-424A-875E-137BFCA59DC2}" destId="{EA4C14EF-AE8D-4A98-BD82-A0F2E6122FA8}" srcOrd="5" destOrd="0" presId="urn:microsoft.com/office/officeart/2005/8/layout/orgChart1"/>
    <dgm:cxn modelId="{8098EF95-A990-443F-ADC3-0D13F725C5F7}" type="presParOf" srcId="{EA4C14EF-AE8D-4A98-BD82-A0F2E6122FA8}" destId="{42D3C639-4858-4311-95B2-AAF6BEFA1F46}" srcOrd="0" destOrd="0" presId="urn:microsoft.com/office/officeart/2005/8/layout/orgChart1"/>
    <dgm:cxn modelId="{BA44DD03-BAD4-491B-8681-A78BF4596D26}" type="presParOf" srcId="{42D3C639-4858-4311-95B2-AAF6BEFA1F46}" destId="{6AD8E09F-24D3-4D89-88F9-97C84E5E59E4}" srcOrd="0" destOrd="0" presId="urn:microsoft.com/office/officeart/2005/8/layout/orgChart1"/>
    <dgm:cxn modelId="{896371A9-ACED-42F2-8501-4C5D4848CD30}" type="presParOf" srcId="{42D3C639-4858-4311-95B2-AAF6BEFA1F46}" destId="{A1471277-F345-4560-A0F1-A3EEF5FDFA34}" srcOrd="1" destOrd="0" presId="urn:microsoft.com/office/officeart/2005/8/layout/orgChart1"/>
    <dgm:cxn modelId="{6FB5A1EC-13B7-4E47-A4C9-BE9293960844}" type="presParOf" srcId="{EA4C14EF-AE8D-4A98-BD82-A0F2E6122FA8}" destId="{AF274788-AF7C-4DF9-A44F-A76274274378}" srcOrd="1" destOrd="0" presId="urn:microsoft.com/office/officeart/2005/8/layout/orgChart1"/>
    <dgm:cxn modelId="{78BE1787-8DAF-4001-B236-9C6CD57A66C8}" type="presParOf" srcId="{EA4C14EF-AE8D-4A98-BD82-A0F2E6122FA8}" destId="{93FF2EA5-6308-4274-B56C-BF335E1A082D}" srcOrd="2" destOrd="0" presId="urn:microsoft.com/office/officeart/2005/8/layout/orgChart1"/>
    <dgm:cxn modelId="{4007D28F-1045-A544-B6B3-733C8474CADB}" type="presParOf" srcId="{69994444-CA32-A94C-B127-F9A7B3C177C8}" destId="{BD422E56-1540-874F-BFF9-1E368D57B9EA}"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E1280D-48BE-49E0-8376-B0669CFDD864}">
      <dsp:nvSpPr>
        <dsp:cNvPr id="0" name=""/>
        <dsp:cNvSpPr/>
      </dsp:nvSpPr>
      <dsp:spPr>
        <a:xfrm>
          <a:off x="4889751" y="-12552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 </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Agreement, transition and Self Worth</a:t>
          </a:r>
          <a:endParaRPr lang="en-US" sz="600" kern="1200" dirty="0">
            <a:latin typeface="Century Gothic" panose="020B0502020202020204" pitchFamily="34" charset="0"/>
          </a:endParaRPr>
        </a:p>
      </dsp:txBody>
      <dsp:txXfrm>
        <a:off x="5019868" y="5372"/>
        <a:ext cx="628263" cy="632045"/>
      </dsp:txXfrm>
    </dsp:sp>
    <dsp:sp modelId="{B8911D85-E504-408B-A517-8D0B6438D675}">
      <dsp:nvSpPr>
        <dsp:cNvPr id="0" name=""/>
        <dsp:cNvSpPr/>
      </dsp:nvSpPr>
      <dsp:spPr>
        <a:xfrm rot="568421">
          <a:off x="5787730" y="292195"/>
          <a:ext cx="3842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5787809" y="334493"/>
        <a:ext cx="26897" cy="129743"/>
      </dsp:txXfrm>
    </dsp:sp>
    <dsp:sp modelId="{B07E529D-D9E8-48E5-892B-4D58714015A4}">
      <dsp:nvSpPr>
        <dsp:cNvPr id="0" name=""/>
        <dsp:cNvSpPr/>
      </dsp:nvSpPr>
      <dsp:spPr>
        <a:xfrm>
          <a:off x="5837782" y="3266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2</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What is consent? (Integrity)</a:t>
          </a:r>
          <a:endParaRPr lang="en-US" sz="600" kern="1200" dirty="0">
            <a:latin typeface="Century Gothic" panose="020B0502020202020204" pitchFamily="34" charset="0"/>
          </a:endParaRPr>
        </a:p>
      </dsp:txBody>
      <dsp:txXfrm>
        <a:off x="5967899" y="163570"/>
        <a:ext cx="628263" cy="632045"/>
      </dsp:txXfrm>
    </dsp:sp>
    <dsp:sp modelId="{8D89B8A1-9B32-4EF8-9377-27F6F382A84F}">
      <dsp:nvSpPr>
        <dsp:cNvPr id="0" name=""/>
        <dsp:cNvSpPr/>
      </dsp:nvSpPr>
      <dsp:spPr>
        <a:xfrm rot="1705263">
          <a:off x="6684806" y="599690"/>
          <a:ext cx="3786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6685491" y="640234"/>
        <a:ext cx="26503" cy="129743"/>
      </dsp:txXfrm>
    </dsp:sp>
    <dsp:sp modelId="{3DDC1913-EF99-487B-BD79-124510B0CBE9}">
      <dsp:nvSpPr>
        <dsp:cNvPr id="0" name=""/>
        <dsp:cNvSpPr/>
      </dsp:nvSpPr>
      <dsp:spPr>
        <a:xfrm>
          <a:off x="6683080" y="490121"/>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3 </a:t>
          </a:r>
          <a:r>
            <a:rPr lang="en-US" sz="600" b="1" kern="1200" dirty="0">
              <a:solidFill>
                <a:schemeClr val="bg1"/>
              </a:solidFill>
              <a:latin typeface="Century Gothic" panose="020B0502020202020204" pitchFamily="34" charset="0"/>
            </a:rPr>
            <a:t>Relationship Boundaries </a:t>
          </a:r>
        </a:p>
        <a:p>
          <a:pPr marL="0" lvl="0" indent="0" algn="ctr" defTabSz="266700">
            <a:lnSpc>
              <a:spcPct val="90000"/>
            </a:lnSpc>
            <a:spcBef>
              <a:spcPct val="0"/>
            </a:spcBef>
            <a:spcAft>
              <a:spcPct val="35000"/>
            </a:spcAft>
            <a:buNone/>
          </a:pPr>
          <a:r>
            <a:rPr lang="en-US" sz="600" b="1" kern="1200" dirty="0">
              <a:solidFill>
                <a:schemeClr val="bg1"/>
              </a:solidFill>
              <a:latin typeface="Century Gothic" panose="020B0502020202020204" pitchFamily="34" charset="0"/>
            </a:rPr>
            <a:t>(Including Online) HSB</a:t>
          </a:r>
          <a:endParaRPr lang="en-US" sz="600" kern="1200" dirty="0">
            <a:latin typeface="Century Gothic" panose="020B0502020202020204" pitchFamily="34" charset="0"/>
          </a:endParaRPr>
        </a:p>
      </dsp:txBody>
      <dsp:txXfrm>
        <a:off x="6813197" y="621022"/>
        <a:ext cx="628263" cy="632045"/>
      </dsp:txXfrm>
    </dsp:sp>
    <dsp:sp modelId="{DE0AAFE9-4FEB-4FF9-AF82-5ABF7472E31D}">
      <dsp:nvSpPr>
        <dsp:cNvPr id="0" name=""/>
        <dsp:cNvSpPr/>
      </dsp:nvSpPr>
      <dsp:spPr>
        <a:xfrm rot="2842105">
          <a:off x="7433616" y="1181723"/>
          <a:ext cx="3697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7435406" y="1220890"/>
        <a:ext cx="25880" cy="129743"/>
      </dsp:txXfrm>
    </dsp:sp>
    <dsp:sp modelId="{195F5505-4AA9-473C-BEA7-F338442B924F}">
      <dsp:nvSpPr>
        <dsp:cNvPr id="0" name=""/>
        <dsp:cNvSpPr/>
      </dsp:nvSpPr>
      <dsp:spPr>
        <a:xfrm>
          <a:off x="7334043" y="1197255"/>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4 </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Diversity &amp; Prejudice</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PREVENT</a:t>
          </a:r>
        </a:p>
      </dsp:txBody>
      <dsp:txXfrm>
        <a:off x="7464160" y="1328156"/>
        <a:ext cx="628263" cy="632045"/>
      </dsp:txXfrm>
    </dsp:sp>
    <dsp:sp modelId="{40658FC7-86CC-4E55-9BA4-69ABD11CEE0C}">
      <dsp:nvSpPr>
        <dsp:cNvPr id="0" name=""/>
        <dsp:cNvSpPr/>
      </dsp:nvSpPr>
      <dsp:spPr>
        <a:xfrm rot="3978947">
          <a:off x="7952861" y="1975217"/>
          <a:ext cx="3612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7956103" y="2013501"/>
        <a:ext cx="25288" cy="129743"/>
      </dsp:txXfrm>
    </dsp:sp>
    <dsp:sp modelId="{DA7B7128-FC5D-42CA-977D-0E50EB06A36E}">
      <dsp:nvSpPr>
        <dsp:cNvPr id="0" name=""/>
        <dsp:cNvSpPr/>
      </dsp:nvSpPr>
      <dsp:spPr>
        <a:xfrm>
          <a:off x="7720129" y="2077442"/>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5</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Transition &amp; taking care of friends. </a:t>
          </a:r>
          <a:endParaRPr lang="en-US" sz="600" kern="1200" dirty="0">
            <a:latin typeface="Century Gothic" panose="020B0502020202020204" pitchFamily="34" charset="0"/>
          </a:endParaRPr>
        </a:p>
      </dsp:txBody>
      <dsp:txXfrm>
        <a:off x="7850246" y="2208343"/>
        <a:ext cx="628263" cy="632045"/>
      </dsp:txXfrm>
    </dsp:sp>
    <dsp:sp modelId="{EFFCC9BE-1324-447A-9647-150030C1E86B}">
      <dsp:nvSpPr>
        <dsp:cNvPr id="0" name=""/>
        <dsp:cNvSpPr/>
      </dsp:nvSpPr>
      <dsp:spPr>
        <a:xfrm rot="5115789">
          <a:off x="8186137" y="2894169"/>
          <a:ext cx="3568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8191047" y="2932082"/>
        <a:ext cx="24979" cy="129743"/>
      </dsp:txXfrm>
    </dsp:sp>
    <dsp:sp modelId="{FD2F21D8-CF55-4440-9CEE-D7625EADB809}">
      <dsp:nvSpPr>
        <dsp:cNvPr id="0" name=""/>
        <dsp:cNvSpPr/>
      </dsp:nvSpPr>
      <dsp:spPr>
        <a:xfrm>
          <a:off x="7799499" y="303529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6</a:t>
          </a:r>
        </a:p>
        <a:p>
          <a:pPr marL="0" lvl="0" indent="0" algn="ctr" defTabSz="266700">
            <a:lnSpc>
              <a:spcPct val="90000"/>
            </a:lnSpc>
            <a:spcBef>
              <a:spcPct val="0"/>
            </a:spcBef>
            <a:spcAft>
              <a:spcPct val="35000"/>
            </a:spcAft>
            <a:buNone/>
          </a:pPr>
          <a:r>
            <a:rPr lang="en-US" sz="600" b="1" kern="1200" dirty="0">
              <a:solidFill>
                <a:schemeClr val="bg1"/>
              </a:solidFill>
              <a:latin typeface="Century Gothic" panose="020B0502020202020204" pitchFamily="34" charset="0"/>
            </a:rPr>
            <a:t>First Aid &amp; Reactions.</a:t>
          </a:r>
        </a:p>
        <a:p>
          <a:pPr marL="0" lvl="0" indent="0" algn="ctr" defTabSz="266700">
            <a:lnSpc>
              <a:spcPct val="90000"/>
            </a:lnSpc>
            <a:spcBef>
              <a:spcPct val="0"/>
            </a:spcBef>
            <a:spcAft>
              <a:spcPct val="35000"/>
            </a:spcAft>
            <a:buNone/>
          </a:pPr>
          <a:r>
            <a:rPr lang="en-US" sz="600" b="1" kern="1200" dirty="0">
              <a:solidFill>
                <a:schemeClr val="bg1"/>
              </a:solidFill>
              <a:latin typeface="Century Gothic" panose="020B0502020202020204" pitchFamily="34" charset="0"/>
            </a:rPr>
            <a:t>EXTERNAL </a:t>
          </a:r>
          <a:endParaRPr lang="en-US" sz="600" kern="1200" dirty="0">
            <a:latin typeface="Century Gothic" panose="020B0502020202020204" pitchFamily="34" charset="0"/>
          </a:endParaRPr>
        </a:p>
      </dsp:txBody>
      <dsp:txXfrm>
        <a:off x="7929616" y="3166200"/>
        <a:ext cx="628263" cy="632045"/>
      </dsp:txXfrm>
    </dsp:sp>
    <dsp:sp modelId="{C400E476-7E81-4FF3-906E-BF75A52CE453}">
      <dsp:nvSpPr>
        <dsp:cNvPr id="0" name=""/>
        <dsp:cNvSpPr/>
      </dsp:nvSpPr>
      <dsp:spPr>
        <a:xfrm rot="6252632">
          <a:off x="8108105" y="3838986"/>
          <a:ext cx="35837"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rot="10800000">
        <a:off x="8114800" y="3877022"/>
        <a:ext cx="25086" cy="129743"/>
      </dsp:txXfrm>
    </dsp:sp>
    <dsp:sp modelId="{E2BC49D9-4C2F-4BBF-A5EE-9792835CC123}">
      <dsp:nvSpPr>
        <dsp:cNvPr id="0" name=""/>
        <dsp:cNvSpPr/>
      </dsp:nvSpPr>
      <dsp:spPr>
        <a:xfrm>
          <a:off x="7563553" y="3967029"/>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7</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Money &amp; Budgeting</a:t>
          </a:r>
        </a:p>
      </dsp:txBody>
      <dsp:txXfrm>
        <a:off x="7693670" y="4097930"/>
        <a:ext cx="628263" cy="632045"/>
      </dsp:txXfrm>
    </dsp:sp>
    <dsp:sp modelId="{26395FB7-E043-4EAA-A767-2EE216FA3EAE}">
      <dsp:nvSpPr>
        <dsp:cNvPr id="0" name=""/>
        <dsp:cNvSpPr/>
      </dsp:nvSpPr>
      <dsp:spPr>
        <a:xfrm rot="7389474">
          <a:off x="7727261" y="4707286"/>
          <a:ext cx="36518"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rot="10800000">
        <a:off x="7735734" y="4745947"/>
        <a:ext cx="25563" cy="129743"/>
      </dsp:txXfrm>
    </dsp:sp>
    <dsp:sp modelId="{50346F3A-982C-4569-8230-6ECCCE6A0B8C}">
      <dsp:nvSpPr>
        <dsp:cNvPr id="0" name=""/>
        <dsp:cNvSpPr/>
      </dsp:nvSpPr>
      <dsp:spPr>
        <a:xfrm>
          <a:off x="7037859" y="4771664"/>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8</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Raising Aspirations</a:t>
          </a:r>
        </a:p>
      </dsp:txBody>
      <dsp:txXfrm>
        <a:off x="7167976" y="4902565"/>
        <a:ext cx="628263" cy="632045"/>
      </dsp:txXfrm>
    </dsp:sp>
    <dsp:sp modelId="{86965F24-46CC-4F54-B1D4-2AB0038C592A}">
      <dsp:nvSpPr>
        <dsp:cNvPr id="0" name=""/>
        <dsp:cNvSpPr/>
      </dsp:nvSpPr>
      <dsp:spPr>
        <a:xfrm rot="8526316">
          <a:off x="7084988" y="5404990"/>
          <a:ext cx="3743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rot="10800000">
        <a:off x="7095035" y="5444788"/>
        <a:ext cx="26205" cy="129743"/>
      </dsp:txXfrm>
    </dsp:sp>
    <dsp:sp modelId="{87CF8889-6DD1-4CBC-A1BA-761DEA2730E6}">
      <dsp:nvSpPr>
        <dsp:cNvPr id="0" name=""/>
        <dsp:cNvSpPr/>
      </dsp:nvSpPr>
      <dsp:spPr>
        <a:xfrm>
          <a:off x="6279384" y="5362009"/>
          <a:ext cx="888497" cy="893847"/>
        </a:xfrm>
        <a:prstGeom prst="ellipse">
          <a:avLst/>
        </a:prstGeom>
        <a:solidFill>
          <a:srgbClr val="FF33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9</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How to look after yourself (Personal Safety)</a:t>
          </a:r>
        </a:p>
      </dsp:txBody>
      <dsp:txXfrm>
        <a:off x="6409501" y="5492910"/>
        <a:ext cx="628263" cy="632045"/>
      </dsp:txXfrm>
    </dsp:sp>
    <dsp:sp modelId="{45521C51-784F-45EB-98F8-D68B23DC7A45}">
      <dsp:nvSpPr>
        <dsp:cNvPr id="0" name=""/>
        <dsp:cNvSpPr/>
      </dsp:nvSpPr>
      <dsp:spPr>
        <a:xfrm rot="9663158">
          <a:off x="6251022" y="5856503"/>
          <a:ext cx="3820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rot="10800000">
        <a:off x="6262173" y="5897889"/>
        <a:ext cx="26743" cy="129743"/>
      </dsp:txXfrm>
    </dsp:sp>
    <dsp:sp modelId="{F7BB1356-036D-45A8-B1DE-4354427DE68E}">
      <dsp:nvSpPr>
        <dsp:cNvPr id="0" name=""/>
        <dsp:cNvSpPr/>
      </dsp:nvSpPr>
      <dsp:spPr>
        <a:xfrm>
          <a:off x="5370321" y="5674090"/>
          <a:ext cx="888497" cy="893847"/>
        </a:xfrm>
        <a:prstGeom prst="ellipse">
          <a:avLst/>
        </a:prstGeom>
        <a:solidFill>
          <a:srgbClr val="FF99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10</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Careers –</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Your future starts here. </a:t>
          </a:r>
        </a:p>
      </dsp:txBody>
      <dsp:txXfrm>
        <a:off x="5500438" y="5804991"/>
        <a:ext cx="628263" cy="632045"/>
      </dsp:txXfrm>
    </dsp:sp>
    <dsp:sp modelId="{B14FB5CE-A2A0-49A2-80BA-152D59679D2D}">
      <dsp:nvSpPr>
        <dsp:cNvPr id="0" name=""/>
        <dsp:cNvSpPr/>
      </dsp:nvSpPr>
      <dsp:spPr>
        <a:xfrm rot="10800000">
          <a:off x="5315839" y="6012895"/>
          <a:ext cx="38500"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rot="10800000">
        <a:off x="5327389" y="6056142"/>
        <a:ext cx="26950" cy="129743"/>
      </dsp:txXfrm>
    </dsp:sp>
    <dsp:sp modelId="{DC3D9C08-2E44-4883-B1F6-AFC4A4DD6EBA}">
      <dsp:nvSpPr>
        <dsp:cNvPr id="0" name=""/>
        <dsp:cNvSpPr/>
      </dsp:nvSpPr>
      <dsp:spPr>
        <a:xfrm>
          <a:off x="4409180" y="5674090"/>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11</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Bullying or Banter?</a:t>
          </a:r>
          <a:endParaRPr lang="en-US" sz="600" kern="1200" dirty="0">
            <a:latin typeface="Century Gothic" panose="020B0502020202020204" pitchFamily="34" charset="0"/>
          </a:endParaRPr>
        </a:p>
      </dsp:txBody>
      <dsp:txXfrm>
        <a:off x="4539297" y="5804991"/>
        <a:ext cx="628263" cy="632045"/>
      </dsp:txXfrm>
    </dsp:sp>
    <dsp:sp modelId="{41542CF4-1149-4505-A258-5DB9EBD07A5B}">
      <dsp:nvSpPr>
        <dsp:cNvPr id="0" name=""/>
        <dsp:cNvSpPr/>
      </dsp:nvSpPr>
      <dsp:spPr>
        <a:xfrm rot="11936842">
          <a:off x="4380818" y="5857205"/>
          <a:ext cx="3820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rot="10800000">
        <a:off x="4391969" y="5902313"/>
        <a:ext cx="26743" cy="129743"/>
      </dsp:txXfrm>
    </dsp:sp>
    <dsp:sp modelId="{AA34C70B-865A-46FA-9D7B-D773B3B31DBF}">
      <dsp:nvSpPr>
        <dsp:cNvPr id="0" name=""/>
        <dsp:cNvSpPr/>
      </dsp:nvSpPr>
      <dsp:spPr>
        <a:xfrm>
          <a:off x="3500117" y="5362009"/>
          <a:ext cx="888497" cy="893847"/>
        </a:xfrm>
        <a:prstGeom prst="ellipse">
          <a:avLst/>
        </a:prstGeom>
        <a:solidFill>
          <a:srgbClr val="F838C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12</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Romance &amp; Friendships</a:t>
          </a:r>
        </a:p>
      </dsp:txBody>
      <dsp:txXfrm>
        <a:off x="3630234" y="5492910"/>
        <a:ext cx="628263" cy="632045"/>
      </dsp:txXfrm>
    </dsp:sp>
    <dsp:sp modelId="{007EDAE8-8E86-475E-963A-D9B7B26926CE}">
      <dsp:nvSpPr>
        <dsp:cNvPr id="0" name=""/>
        <dsp:cNvSpPr/>
      </dsp:nvSpPr>
      <dsp:spPr>
        <a:xfrm rot="13073684">
          <a:off x="3547246" y="5406292"/>
          <a:ext cx="3743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rot="10800000">
        <a:off x="3557293" y="5452988"/>
        <a:ext cx="26205" cy="129743"/>
      </dsp:txXfrm>
    </dsp:sp>
    <dsp:sp modelId="{4BD8E72A-E3BA-4045-AAFF-565A6A00F8D8}">
      <dsp:nvSpPr>
        <dsp:cNvPr id="0" name=""/>
        <dsp:cNvSpPr/>
      </dsp:nvSpPr>
      <dsp:spPr>
        <a:xfrm>
          <a:off x="2741642" y="4771664"/>
          <a:ext cx="888497" cy="893847"/>
        </a:xfrm>
        <a:prstGeom prst="ellipse">
          <a:avLst/>
        </a:prstGeom>
        <a:solidFill>
          <a:srgbClr val="FF33C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13</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Puberty</a:t>
          </a:r>
        </a:p>
      </dsp:txBody>
      <dsp:txXfrm>
        <a:off x="2871759" y="4902565"/>
        <a:ext cx="628263" cy="632045"/>
      </dsp:txXfrm>
    </dsp:sp>
    <dsp:sp modelId="{6F17E4FC-6CA5-40B7-8797-AD9078B7C56C}">
      <dsp:nvSpPr>
        <dsp:cNvPr id="0" name=""/>
        <dsp:cNvSpPr/>
      </dsp:nvSpPr>
      <dsp:spPr>
        <a:xfrm rot="14210526">
          <a:off x="2905350" y="4709017"/>
          <a:ext cx="36518"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rot="10800000">
        <a:off x="2913823" y="4756850"/>
        <a:ext cx="25563" cy="129743"/>
      </dsp:txXfrm>
    </dsp:sp>
    <dsp:sp modelId="{4CA9C45B-0A36-48BC-8447-3230DB022A99}">
      <dsp:nvSpPr>
        <dsp:cNvPr id="0" name=""/>
        <dsp:cNvSpPr/>
      </dsp:nvSpPr>
      <dsp:spPr>
        <a:xfrm>
          <a:off x="2215948" y="396702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14</a:t>
          </a:r>
        </a:p>
        <a:p>
          <a:pPr marL="0" lvl="0" indent="0" algn="ctr" defTabSz="266700">
            <a:lnSpc>
              <a:spcPct val="90000"/>
            </a:lnSpc>
            <a:spcBef>
              <a:spcPct val="0"/>
            </a:spcBef>
            <a:spcAft>
              <a:spcPct val="35000"/>
            </a:spcAft>
            <a:buNone/>
          </a:pPr>
          <a:r>
            <a:rPr lang="en-US" sz="600" b="1" kern="1200" dirty="0">
              <a:solidFill>
                <a:schemeClr val="bg1"/>
              </a:solidFill>
              <a:latin typeface="Century Gothic" panose="020B0502020202020204" pitchFamily="34" charset="0"/>
            </a:rPr>
            <a:t>Mental Health</a:t>
          </a:r>
        </a:p>
      </dsp:txBody>
      <dsp:txXfrm>
        <a:off x="2346065" y="4097930"/>
        <a:ext cx="628263" cy="632045"/>
      </dsp:txXfrm>
    </dsp:sp>
    <dsp:sp modelId="{C58A609F-647B-4CF9-9A00-1636FE0EC5AB}">
      <dsp:nvSpPr>
        <dsp:cNvPr id="0" name=""/>
        <dsp:cNvSpPr/>
      </dsp:nvSpPr>
      <dsp:spPr>
        <a:xfrm rot="15347368">
          <a:off x="2524554" y="3840952"/>
          <a:ext cx="35837"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rot="10800000">
        <a:off x="2531249" y="3889410"/>
        <a:ext cx="25086" cy="129743"/>
      </dsp:txXfrm>
    </dsp:sp>
    <dsp:sp modelId="{EF7AB82A-47CA-4412-A25C-F2D6900BC8EA}">
      <dsp:nvSpPr>
        <dsp:cNvPr id="0" name=""/>
        <dsp:cNvSpPr/>
      </dsp:nvSpPr>
      <dsp:spPr>
        <a:xfrm>
          <a:off x="1980002" y="3035299"/>
          <a:ext cx="888497" cy="893847"/>
        </a:xfrm>
        <a:prstGeom prst="ellipse">
          <a:avLst/>
        </a:prstGeom>
        <a:solidFill>
          <a:srgbClr val="00CC6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15</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Unhealthy Choices, energy drinks &amp; vapes</a:t>
          </a:r>
        </a:p>
      </dsp:txBody>
      <dsp:txXfrm>
        <a:off x="2110119" y="3166200"/>
        <a:ext cx="628263" cy="632045"/>
      </dsp:txXfrm>
    </dsp:sp>
    <dsp:sp modelId="{E1DCBBC7-16C4-443D-9865-A95491623510}">
      <dsp:nvSpPr>
        <dsp:cNvPr id="0" name=""/>
        <dsp:cNvSpPr/>
      </dsp:nvSpPr>
      <dsp:spPr>
        <a:xfrm rot="16484211">
          <a:off x="2446011" y="2896182"/>
          <a:ext cx="3568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2450921" y="2944763"/>
        <a:ext cx="24979" cy="129743"/>
      </dsp:txXfrm>
    </dsp:sp>
    <dsp:sp modelId="{35FBF27D-BB83-4CCA-910E-3E82C1106755}">
      <dsp:nvSpPr>
        <dsp:cNvPr id="0" name=""/>
        <dsp:cNvSpPr/>
      </dsp:nvSpPr>
      <dsp:spPr>
        <a:xfrm>
          <a:off x="2059373" y="2077442"/>
          <a:ext cx="888497" cy="893847"/>
        </a:xfrm>
        <a:prstGeom prst="ellipse">
          <a:avLst/>
        </a:prstGeom>
        <a:solidFill>
          <a:srgbClr val="00CC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16</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Influence &amp; You</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LGBTQ+ Inspirational People </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TOLERANCE</a:t>
          </a:r>
        </a:p>
      </dsp:txBody>
      <dsp:txXfrm>
        <a:off x="2189490" y="2208343"/>
        <a:ext cx="628263" cy="632045"/>
      </dsp:txXfrm>
    </dsp:sp>
    <dsp:sp modelId="{AA3EA9D2-E886-438A-9115-7C86EF0B7823}">
      <dsp:nvSpPr>
        <dsp:cNvPr id="0" name=""/>
        <dsp:cNvSpPr/>
      </dsp:nvSpPr>
      <dsp:spPr>
        <a:xfrm rot="17621053">
          <a:off x="2678190" y="1977089"/>
          <a:ext cx="36126"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2681432" y="2025299"/>
        <a:ext cx="25288" cy="129743"/>
      </dsp:txXfrm>
    </dsp:sp>
    <dsp:sp modelId="{2B20FF6B-58B2-471F-A40D-BB1333FDE66D}">
      <dsp:nvSpPr>
        <dsp:cNvPr id="0" name=""/>
        <dsp:cNvSpPr/>
      </dsp:nvSpPr>
      <dsp:spPr>
        <a:xfrm>
          <a:off x="2445458" y="1197255"/>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17</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Digital Safety &amp; Passwords</a:t>
          </a:r>
        </a:p>
      </dsp:txBody>
      <dsp:txXfrm>
        <a:off x="2575575" y="1328156"/>
        <a:ext cx="628263" cy="632045"/>
      </dsp:txXfrm>
    </dsp:sp>
    <dsp:sp modelId="{35ABCED9-D36B-4BE0-8E0D-9DAE48984B67}">
      <dsp:nvSpPr>
        <dsp:cNvPr id="0" name=""/>
        <dsp:cNvSpPr/>
      </dsp:nvSpPr>
      <dsp:spPr>
        <a:xfrm rot="18757895">
          <a:off x="3195994" y="1183263"/>
          <a:ext cx="3697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3197784" y="1230590"/>
        <a:ext cx="25880" cy="129743"/>
      </dsp:txXfrm>
    </dsp:sp>
    <dsp:sp modelId="{6425153F-02A0-4694-A98B-2B52B1EE1DE2}">
      <dsp:nvSpPr>
        <dsp:cNvPr id="0" name=""/>
        <dsp:cNvSpPr/>
      </dsp:nvSpPr>
      <dsp:spPr>
        <a:xfrm>
          <a:off x="3096421" y="490121"/>
          <a:ext cx="888497" cy="893847"/>
        </a:xfrm>
        <a:prstGeom prst="ellipse">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18 </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Politics &amp; Choices</a:t>
          </a:r>
        </a:p>
        <a:p>
          <a:pPr marL="0" lvl="0" indent="0" algn="ctr" defTabSz="266700">
            <a:lnSpc>
              <a:spcPct val="90000"/>
            </a:lnSpc>
            <a:spcBef>
              <a:spcPct val="0"/>
            </a:spcBef>
            <a:spcAft>
              <a:spcPct val="35000"/>
            </a:spcAft>
            <a:buNone/>
          </a:pPr>
          <a:r>
            <a:rPr lang="en-US" sz="600" b="1" kern="1200" dirty="0">
              <a:latin typeface="Century Gothic" panose="020B0502020202020204" pitchFamily="34" charset="0"/>
            </a:rPr>
            <a:t>BRITISH VALUES</a:t>
          </a:r>
        </a:p>
      </dsp:txBody>
      <dsp:txXfrm>
        <a:off x="3226538" y="621022"/>
        <a:ext cx="628263" cy="632045"/>
      </dsp:txXfrm>
    </dsp:sp>
    <dsp:sp modelId="{CED20AB6-079C-43AF-AB75-F3174E617A64}">
      <dsp:nvSpPr>
        <dsp:cNvPr id="0" name=""/>
        <dsp:cNvSpPr/>
      </dsp:nvSpPr>
      <dsp:spPr>
        <a:xfrm rot="19894737">
          <a:off x="3943445" y="600710"/>
          <a:ext cx="37862"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latin typeface="Century Gothic" panose="020B0502020202020204" pitchFamily="34" charset="0"/>
          </a:endParaRPr>
        </a:p>
      </dsp:txBody>
      <dsp:txXfrm>
        <a:off x="3944130" y="646660"/>
        <a:ext cx="26503" cy="129743"/>
      </dsp:txXfrm>
    </dsp:sp>
    <dsp:sp modelId="{7F2C76FC-5933-46A3-91FA-EE26A581DC73}">
      <dsp:nvSpPr>
        <dsp:cNvPr id="0" name=""/>
        <dsp:cNvSpPr/>
      </dsp:nvSpPr>
      <dsp:spPr>
        <a:xfrm>
          <a:off x="3941719" y="32669"/>
          <a:ext cx="888497" cy="893847"/>
        </a:xfrm>
        <a:prstGeom prst="ellipse">
          <a:avLst/>
        </a:prstGeom>
        <a:solidFill>
          <a:srgbClr val="FF99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266700">
            <a:lnSpc>
              <a:spcPct val="90000"/>
            </a:lnSpc>
            <a:spcBef>
              <a:spcPct val="0"/>
            </a:spcBef>
            <a:spcAft>
              <a:spcPct val="35000"/>
            </a:spcAft>
            <a:buNone/>
          </a:pPr>
          <a:r>
            <a:rPr lang="en-US" sz="600" b="1" kern="1200" dirty="0">
              <a:solidFill>
                <a:schemeClr val="tx1"/>
              </a:solidFill>
              <a:latin typeface="Century Gothic" panose="020B0502020202020204" pitchFamily="34" charset="0"/>
            </a:rPr>
            <a:t>Lesson 19 </a:t>
          </a:r>
        </a:p>
        <a:p>
          <a:pPr marL="0" lvl="0" indent="0" algn="ctr" defTabSz="266700">
            <a:lnSpc>
              <a:spcPct val="90000"/>
            </a:lnSpc>
            <a:spcBef>
              <a:spcPct val="0"/>
            </a:spcBef>
            <a:spcAft>
              <a:spcPct val="35000"/>
            </a:spcAft>
            <a:buNone/>
          </a:pPr>
          <a:r>
            <a:rPr lang="en-US" sz="800" b="1" kern="1200" dirty="0">
              <a:latin typeface="Century Gothic" panose="020B0502020202020204" pitchFamily="34" charset="0"/>
            </a:rPr>
            <a:t>CAREERS</a:t>
          </a:r>
        </a:p>
      </dsp:txBody>
      <dsp:txXfrm>
        <a:off x="4071836" y="163570"/>
        <a:ext cx="628263" cy="632045"/>
      </dsp:txXfrm>
    </dsp:sp>
    <dsp:sp modelId="{5B4A250D-FE78-4D57-85D4-DE97FAB5D7EB}">
      <dsp:nvSpPr>
        <dsp:cNvPr id="0" name=""/>
        <dsp:cNvSpPr/>
      </dsp:nvSpPr>
      <dsp:spPr>
        <a:xfrm rot="21031579">
          <a:off x="4839699" y="292553"/>
          <a:ext cx="38424" cy="2162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839778" y="336749"/>
        <a:ext cx="26897" cy="1297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2DDA72-D1E4-40D7-A655-04F9B1C3A98F}">
      <dsp:nvSpPr>
        <dsp:cNvPr id="0" name=""/>
        <dsp:cNvSpPr/>
      </dsp:nvSpPr>
      <dsp:spPr>
        <a:xfrm>
          <a:off x="7863" y="0"/>
          <a:ext cx="8043936" cy="1019177"/>
        </a:xfrm>
        <a:prstGeom prst="chevron">
          <a:avLst/>
        </a:prstGeom>
        <a:solidFill>
          <a:schemeClr val="accent5">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2029" tIns="77343" rIns="77343" bIns="77343" numCol="1" spcCol="1270" anchor="ctr" anchorCtr="0">
          <a:noAutofit/>
        </a:bodyPr>
        <a:lstStyle/>
        <a:p>
          <a:pPr marL="0" lvl="0" indent="0" algn="ctr" defTabSz="2578100">
            <a:lnSpc>
              <a:spcPct val="90000"/>
            </a:lnSpc>
            <a:spcBef>
              <a:spcPct val="0"/>
            </a:spcBef>
            <a:spcAft>
              <a:spcPct val="35000"/>
            </a:spcAft>
            <a:buNone/>
          </a:pPr>
          <a:r>
            <a:rPr lang="en-US" sz="5800" kern="1200" dirty="0"/>
            <a:t>From Primary school…</a:t>
          </a:r>
        </a:p>
      </dsp:txBody>
      <dsp:txXfrm>
        <a:off x="517452" y="0"/>
        <a:ext cx="7024759" cy="10191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4AE8E-D89C-224E-B0B7-EDDB1BAFDBBA}">
      <dsp:nvSpPr>
        <dsp:cNvPr id="0" name=""/>
        <dsp:cNvSpPr/>
      </dsp:nvSpPr>
      <dsp:spPr>
        <a:xfrm>
          <a:off x="2969451" y="2816404"/>
          <a:ext cx="1689592" cy="1689592"/>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Personal Development</a:t>
          </a:r>
        </a:p>
      </dsp:txBody>
      <dsp:txXfrm>
        <a:off x="3216886" y="3063839"/>
        <a:ext cx="1194722" cy="1194722"/>
      </dsp:txXfrm>
    </dsp:sp>
    <dsp:sp modelId="{63FB047E-ED97-344A-B52D-8F51C4B68E64}">
      <dsp:nvSpPr>
        <dsp:cNvPr id="0" name=""/>
        <dsp:cNvSpPr/>
      </dsp:nvSpPr>
      <dsp:spPr>
        <a:xfrm rot="10800000">
          <a:off x="594418" y="3420433"/>
          <a:ext cx="2244405" cy="481533"/>
        </a:xfrm>
        <a:prstGeom prst="lef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85CC026-6CEC-B448-A0DA-5CF3121A5BD9}">
      <dsp:nvSpPr>
        <dsp:cNvPr id="0" name=""/>
        <dsp:cNvSpPr/>
      </dsp:nvSpPr>
      <dsp:spPr>
        <a:xfrm>
          <a:off x="3061" y="3188114"/>
          <a:ext cx="1182714" cy="946171"/>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85" tIns="70485" rIns="70485" bIns="70485" numCol="1" spcCol="1270" anchor="ctr" anchorCtr="0">
          <a:noAutofit/>
        </a:bodyPr>
        <a:lstStyle/>
        <a:p>
          <a:pPr marL="0" lvl="0" indent="0" algn="ctr" defTabSz="1644650">
            <a:lnSpc>
              <a:spcPct val="90000"/>
            </a:lnSpc>
            <a:spcBef>
              <a:spcPct val="0"/>
            </a:spcBef>
            <a:spcAft>
              <a:spcPct val="35000"/>
            </a:spcAft>
            <a:buNone/>
          </a:pPr>
          <a:endParaRPr lang="en-US" sz="3700" kern="1200" dirty="0">
            <a:solidFill>
              <a:schemeClr val="tx1"/>
            </a:solidFill>
          </a:endParaRPr>
        </a:p>
      </dsp:txBody>
      <dsp:txXfrm>
        <a:off x="30773" y="3215826"/>
        <a:ext cx="1127290" cy="890747"/>
      </dsp:txXfrm>
    </dsp:sp>
    <dsp:sp modelId="{5D805FCE-4BEC-8545-B773-334D08F43220}">
      <dsp:nvSpPr>
        <dsp:cNvPr id="0" name=""/>
        <dsp:cNvSpPr/>
      </dsp:nvSpPr>
      <dsp:spPr>
        <a:xfrm rot="12342857">
          <a:off x="802148" y="2510307"/>
          <a:ext cx="2244405" cy="481533"/>
        </a:xfrm>
        <a:prstGeom prst="leftArrow">
          <a:avLst>
            <a:gd name="adj1" fmla="val 60000"/>
            <a:gd name="adj2" fmla="val 50000"/>
          </a:avLst>
        </a:prstGeom>
        <a:gradFill rotWithShape="0">
          <a:gsLst>
            <a:gs pos="0">
              <a:schemeClr val="accent4">
                <a:hueOff val="1485099"/>
                <a:satOff val="-6853"/>
                <a:lumOff val="252"/>
                <a:alphaOff val="0"/>
                <a:satMod val="103000"/>
                <a:lumMod val="102000"/>
                <a:tint val="94000"/>
              </a:schemeClr>
            </a:gs>
            <a:gs pos="50000">
              <a:schemeClr val="accent4">
                <a:hueOff val="1485099"/>
                <a:satOff val="-6853"/>
                <a:lumOff val="252"/>
                <a:alphaOff val="0"/>
                <a:satMod val="110000"/>
                <a:lumMod val="100000"/>
                <a:shade val="100000"/>
              </a:schemeClr>
            </a:gs>
            <a:gs pos="100000">
              <a:schemeClr val="accent4">
                <a:hueOff val="1485099"/>
                <a:satOff val="-6853"/>
                <a:lumOff val="2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0A08B09-9D98-434D-A97D-A570EE424D55}">
      <dsp:nvSpPr>
        <dsp:cNvPr id="0" name=""/>
        <dsp:cNvSpPr/>
      </dsp:nvSpPr>
      <dsp:spPr>
        <a:xfrm>
          <a:off x="321924" y="1791083"/>
          <a:ext cx="1182714" cy="946171"/>
        </a:xfrm>
        <a:prstGeom prst="roundRect">
          <a:avLst>
            <a:gd name="adj" fmla="val 10000"/>
          </a:avLst>
        </a:prstGeom>
        <a:gradFill rotWithShape="0">
          <a:gsLst>
            <a:gs pos="0">
              <a:schemeClr val="accent4">
                <a:hueOff val="1485099"/>
                <a:satOff val="-6853"/>
                <a:lumOff val="252"/>
                <a:alphaOff val="0"/>
                <a:satMod val="103000"/>
                <a:lumMod val="102000"/>
                <a:tint val="94000"/>
              </a:schemeClr>
            </a:gs>
            <a:gs pos="50000">
              <a:schemeClr val="accent4">
                <a:hueOff val="1485099"/>
                <a:satOff val="-6853"/>
                <a:lumOff val="252"/>
                <a:alphaOff val="0"/>
                <a:satMod val="110000"/>
                <a:lumMod val="100000"/>
                <a:shade val="100000"/>
              </a:schemeClr>
            </a:gs>
            <a:gs pos="100000">
              <a:schemeClr val="accent4">
                <a:hueOff val="1485099"/>
                <a:satOff val="-6853"/>
                <a:lumOff val="2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85" tIns="70485" rIns="70485" bIns="70485" numCol="1" spcCol="1270" anchor="ctr" anchorCtr="0">
          <a:noAutofit/>
        </a:bodyPr>
        <a:lstStyle/>
        <a:p>
          <a:pPr marL="0" lvl="0" indent="0" algn="ctr" defTabSz="1644650">
            <a:lnSpc>
              <a:spcPct val="90000"/>
            </a:lnSpc>
            <a:spcBef>
              <a:spcPct val="0"/>
            </a:spcBef>
            <a:spcAft>
              <a:spcPct val="35000"/>
            </a:spcAft>
            <a:buNone/>
          </a:pPr>
          <a:endParaRPr lang="en-US" sz="3700" kern="1200" dirty="0">
            <a:solidFill>
              <a:schemeClr val="tx1"/>
            </a:solidFill>
          </a:endParaRPr>
        </a:p>
      </dsp:txBody>
      <dsp:txXfrm>
        <a:off x="349636" y="1818795"/>
        <a:ext cx="1127290" cy="890747"/>
      </dsp:txXfrm>
    </dsp:sp>
    <dsp:sp modelId="{D86AFA2D-F4AB-B540-8778-F68A04EBAFE7}">
      <dsp:nvSpPr>
        <dsp:cNvPr id="0" name=""/>
        <dsp:cNvSpPr/>
      </dsp:nvSpPr>
      <dsp:spPr>
        <a:xfrm rot="13885714">
          <a:off x="1384196" y="1780443"/>
          <a:ext cx="2244405" cy="481533"/>
        </a:xfrm>
        <a:prstGeom prst="leftArrow">
          <a:avLst>
            <a:gd name="adj1" fmla="val 60000"/>
            <a:gd name="adj2" fmla="val 50000"/>
          </a:avLst>
        </a:prstGeom>
        <a:gradFill rotWithShape="0">
          <a:gsLst>
            <a:gs pos="0">
              <a:schemeClr val="accent4">
                <a:hueOff val="2970198"/>
                <a:satOff val="-13705"/>
                <a:lumOff val="504"/>
                <a:alphaOff val="0"/>
                <a:satMod val="103000"/>
                <a:lumMod val="102000"/>
                <a:tint val="94000"/>
              </a:schemeClr>
            </a:gs>
            <a:gs pos="50000">
              <a:schemeClr val="accent4">
                <a:hueOff val="2970198"/>
                <a:satOff val="-13705"/>
                <a:lumOff val="504"/>
                <a:alphaOff val="0"/>
                <a:satMod val="110000"/>
                <a:lumMod val="100000"/>
                <a:shade val="100000"/>
              </a:schemeClr>
            </a:gs>
            <a:gs pos="100000">
              <a:schemeClr val="accent4">
                <a:hueOff val="2970198"/>
                <a:satOff val="-13705"/>
                <a:lumOff val="50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15B9BC4-697E-4F41-A212-2BB7EDB22C43}">
      <dsp:nvSpPr>
        <dsp:cNvPr id="0" name=""/>
        <dsp:cNvSpPr/>
      </dsp:nvSpPr>
      <dsp:spPr>
        <a:xfrm>
          <a:off x="1215359" y="670750"/>
          <a:ext cx="1182714" cy="946171"/>
        </a:xfrm>
        <a:prstGeom prst="roundRect">
          <a:avLst>
            <a:gd name="adj" fmla="val 10000"/>
          </a:avLst>
        </a:prstGeom>
        <a:gradFill rotWithShape="0">
          <a:gsLst>
            <a:gs pos="0">
              <a:schemeClr val="accent4">
                <a:hueOff val="2970198"/>
                <a:satOff val="-13705"/>
                <a:lumOff val="504"/>
                <a:alphaOff val="0"/>
                <a:satMod val="103000"/>
                <a:lumMod val="102000"/>
                <a:tint val="94000"/>
              </a:schemeClr>
            </a:gs>
            <a:gs pos="50000">
              <a:schemeClr val="accent4">
                <a:hueOff val="2970198"/>
                <a:satOff val="-13705"/>
                <a:lumOff val="504"/>
                <a:alphaOff val="0"/>
                <a:satMod val="110000"/>
                <a:lumMod val="100000"/>
                <a:shade val="100000"/>
              </a:schemeClr>
            </a:gs>
            <a:gs pos="100000">
              <a:schemeClr val="accent4">
                <a:hueOff val="2970198"/>
                <a:satOff val="-13705"/>
                <a:lumOff val="50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85" tIns="70485" rIns="70485" bIns="70485" numCol="1" spcCol="1270" anchor="ctr" anchorCtr="0">
          <a:noAutofit/>
        </a:bodyPr>
        <a:lstStyle/>
        <a:p>
          <a:pPr marL="0" lvl="0" indent="0" algn="ctr" defTabSz="1644650">
            <a:lnSpc>
              <a:spcPct val="90000"/>
            </a:lnSpc>
            <a:spcBef>
              <a:spcPct val="0"/>
            </a:spcBef>
            <a:spcAft>
              <a:spcPct val="35000"/>
            </a:spcAft>
            <a:buNone/>
          </a:pPr>
          <a:endParaRPr lang="en-US" sz="3700" kern="1200" dirty="0">
            <a:solidFill>
              <a:schemeClr val="tx1"/>
            </a:solidFill>
          </a:endParaRPr>
        </a:p>
      </dsp:txBody>
      <dsp:txXfrm>
        <a:off x="1243071" y="698462"/>
        <a:ext cx="1127290" cy="890747"/>
      </dsp:txXfrm>
    </dsp:sp>
    <dsp:sp modelId="{A027F62D-E3FE-2E42-8943-AD75BA64B73A}">
      <dsp:nvSpPr>
        <dsp:cNvPr id="0" name=""/>
        <dsp:cNvSpPr/>
      </dsp:nvSpPr>
      <dsp:spPr>
        <a:xfrm rot="15428571">
          <a:off x="2225278" y="1375399"/>
          <a:ext cx="2244405" cy="481533"/>
        </a:xfrm>
        <a:prstGeom prst="leftArrow">
          <a:avLst>
            <a:gd name="adj1" fmla="val 60000"/>
            <a:gd name="adj2" fmla="val 50000"/>
          </a:avLst>
        </a:prstGeom>
        <a:gradFill rotWithShape="0">
          <a:gsLst>
            <a:gs pos="0">
              <a:schemeClr val="accent4">
                <a:hueOff val="4455297"/>
                <a:satOff val="-20558"/>
                <a:lumOff val="756"/>
                <a:alphaOff val="0"/>
                <a:satMod val="103000"/>
                <a:lumMod val="102000"/>
                <a:tint val="94000"/>
              </a:schemeClr>
            </a:gs>
            <a:gs pos="50000">
              <a:schemeClr val="accent4">
                <a:hueOff val="4455297"/>
                <a:satOff val="-20558"/>
                <a:lumOff val="756"/>
                <a:alphaOff val="0"/>
                <a:satMod val="110000"/>
                <a:lumMod val="100000"/>
                <a:shade val="100000"/>
              </a:schemeClr>
            </a:gs>
            <a:gs pos="100000">
              <a:schemeClr val="accent4">
                <a:hueOff val="4455297"/>
                <a:satOff val="-20558"/>
                <a:lumOff val="75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1DBFF8B-5863-4841-998E-55FF8B66C94A}">
      <dsp:nvSpPr>
        <dsp:cNvPr id="0" name=""/>
        <dsp:cNvSpPr/>
      </dsp:nvSpPr>
      <dsp:spPr>
        <a:xfrm>
          <a:off x="2506410" y="49013"/>
          <a:ext cx="1182714" cy="946171"/>
        </a:xfrm>
        <a:prstGeom prst="roundRect">
          <a:avLst>
            <a:gd name="adj" fmla="val 10000"/>
          </a:avLst>
        </a:prstGeom>
        <a:gradFill rotWithShape="0">
          <a:gsLst>
            <a:gs pos="0">
              <a:schemeClr val="accent4">
                <a:hueOff val="4455297"/>
                <a:satOff val="-20558"/>
                <a:lumOff val="756"/>
                <a:alphaOff val="0"/>
                <a:satMod val="103000"/>
                <a:lumMod val="102000"/>
                <a:tint val="94000"/>
              </a:schemeClr>
            </a:gs>
            <a:gs pos="50000">
              <a:schemeClr val="accent4">
                <a:hueOff val="4455297"/>
                <a:satOff val="-20558"/>
                <a:lumOff val="756"/>
                <a:alphaOff val="0"/>
                <a:satMod val="110000"/>
                <a:lumMod val="100000"/>
                <a:shade val="100000"/>
              </a:schemeClr>
            </a:gs>
            <a:gs pos="100000">
              <a:schemeClr val="accent4">
                <a:hueOff val="4455297"/>
                <a:satOff val="-20558"/>
                <a:lumOff val="75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85" tIns="70485" rIns="70485" bIns="70485" numCol="1" spcCol="1270" anchor="ctr" anchorCtr="0">
          <a:noAutofit/>
        </a:bodyPr>
        <a:lstStyle/>
        <a:p>
          <a:pPr marL="0" lvl="0" indent="0" algn="ctr" defTabSz="1644650">
            <a:lnSpc>
              <a:spcPct val="90000"/>
            </a:lnSpc>
            <a:spcBef>
              <a:spcPct val="0"/>
            </a:spcBef>
            <a:spcAft>
              <a:spcPct val="35000"/>
            </a:spcAft>
            <a:buNone/>
          </a:pPr>
          <a:endParaRPr lang="en-US" sz="3700" kern="1200" dirty="0">
            <a:solidFill>
              <a:schemeClr val="tx1"/>
            </a:solidFill>
          </a:endParaRPr>
        </a:p>
      </dsp:txBody>
      <dsp:txXfrm>
        <a:off x="2534122" y="76725"/>
        <a:ext cx="1127290" cy="890747"/>
      </dsp:txXfrm>
    </dsp:sp>
    <dsp:sp modelId="{DDBBD945-3823-A449-80BA-49C33B0F9326}">
      <dsp:nvSpPr>
        <dsp:cNvPr id="0" name=""/>
        <dsp:cNvSpPr/>
      </dsp:nvSpPr>
      <dsp:spPr>
        <a:xfrm rot="17086996">
          <a:off x="3201117" y="1352750"/>
          <a:ext cx="2317578" cy="481533"/>
        </a:xfrm>
        <a:prstGeom prst="leftArrow">
          <a:avLst>
            <a:gd name="adj1" fmla="val 60000"/>
            <a:gd name="adj2" fmla="val 50000"/>
          </a:avLst>
        </a:prstGeom>
        <a:gradFill rotWithShape="0">
          <a:gsLst>
            <a:gs pos="0">
              <a:schemeClr val="accent4">
                <a:hueOff val="5940396"/>
                <a:satOff val="-27410"/>
                <a:lumOff val="1009"/>
                <a:alphaOff val="0"/>
                <a:satMod val="103000"/>
                <a:lumMod val="102000"/>
                <a:tint val="94000"/>
              </a:schemeClr>
            </a:gs>
            <a:gs pos="50000">
              <a:schemeClr val="accent4">
                <a:hueOff val="5940396"/>
                <a:satOff val="-27410"/>
                <a:lumOff val="1009"/>
                <a:alphaOff val="0"/>
                <a:satMod val="110000"/>
                <a:lumMod val="100000"/>
                <a:shade val="100000"/>
              </a:schemeClr>
            </a:gs>
            <a:gs pos="100000">
              <a:schemeClr val="accent4">
                <a:hueOff val="5940396"/>
                <a:satOff val="-27410"/>
                <a:lumOff val="10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356DDD9-C181-024D-B508-203A851A4A9C}">
      <dsp:nvSpPr>
        <dsp:cNvPr id="0" name=""/>
        <dsp:cNvSpPr/>
      </dsp:nvSpPr>
      <dsp:spPr>
        <a:xfrm>
          <a:off x="4064230" y="0"/>
          <a:ext cx="1182714" cy="946171"/>
        </a:xfrm>
        <a:prstGeom prst="roundRect">
          <a:avLst>
            <a:gd name="adj" fmla="val 10000"/>
          </a:avLst>
        </a:prstGeom>
        <a:gradFill rotWithShape="0">
          <a:gsLst>
            <a:gs pos="0">
              <a:schemeClr val="accent4">
                <a:hueOff val="5940396"/>
                <a:satOff val="-27410"/>
                <a:lumOff val="1009"/>
                <a:alphaOff val="0"/>
                <a:satMod val="103000"/>
                <a:lumMod val="102000"/>
                <a:tint val="94000"/>
              </a:schemeClr>
            </a:gs>
            <a:gs pos="50000">
              <a:schemeClr val="accent4">
                <a:hueOff val="5940396"/>
                <a:satOff val="-27410"/>
                <a:lumOff val="1009"/>
                <a:alphaOff val="0"/>
                <a:satMod val="110000"/>
                <a:lumMod val="100000"/>
                <a:shade val="100000"/>
              </a:schemeClr>
            </a:gs>
            <a:gs pos="100000">
              <a:schemeClr val="accent4">
                <a:hueOff val="5940396"/>
                <a:satOff val="-27410"/>
                <a:lumOff val="10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85" tIns="70485" rIns="70485" bIns="70485" numCol="1" spcCol="1270" anchor="ctr" anchorCtr="0">
          <a:noAutofit/>
        </a:bodyPr>
        <a:lstStyle/>
        <a:p>
          <a:pPr marL="0" lvl="0" indent="0" algn="ctr" defTabSz="1644650">
            <a:lnSpc>
              <a:spcPct val="90000"/>
            </a:lnSpc>
            <a:spcBef>
              <a:spcPct val="0"/>
            </a:spcBef>
            <a:spcAft>
              <a:spcPct val="35000"/>
            </a:spcAft>
            <a:buNone/>
          </a:pPr>
          <a:r>
            <a:rPr lang="en-US" sz="3700" kern="1200" dirty="0">
              <a:solidFill>
                <a:schemeClr val="tx1"/>
              </a:solidFill>
            </a:rPr>
            <a:t>PHSE</a:t>
          </a:r>
        </a:p>
      </dsp:txBody>
      <dsp:txXfrm>
        <a:off x="4091942" y="27712"/>
        <a:ext cx="1127290" cy="890747"/>
      </dsp:txXfrm>
    </dsp:sp>
    <dsp:sp modelId="{8A2B8BEB-056F-3B40-9263-6969A2DDA457}">
      <dsp:nvSpPr>
        <dsp:cNvPr id="0" name=""/>
        <dsp:cNvSpPr/>
      </dsp:nvSpPr>
      <dsp:spPr>
        <a:xfrm rot="18514286">
          <a:off x="3919311" y="1549028"/>
          <a:ext cx="2774663" cy="481533"/>
        </a:xfrm>
        <a:prstGeom prst="leftArrow">
          <a:avLst>
            <a:gd name="adj1" fmla="val 60000"/>
            <a:gd name="adj2" fmla="val 50000"/>
          </a:avLst>
        </a:prstGeom>
        <a:gradFill rotWithShape="0">
          <a:gsLst>
            <a:gs pos="0">
              <a:schemeClr val="accent4">
                <a:hueOff val="7425494"/>
                <a:satOff val="-34263"/>
                <a:lumOff val="1261"/>
                <a:alphaOff val="0"/>
                <a:satMod val="103000"/>
                <a:lumMod val="102000"/>
                <a:tint val="94000"/>
              </a:schemeClr>
            </a:gs>
            <a:gs pos="50000">
              <a:schemeClr val="accent4">
                <a:hueOff val="7425494"/>
                <a:satOff val="-34263"/>
                <a:lumOff val="1261"/>
                <a:alphaOff val="0"/>
                <a:satMod val="110000"/>
                <a:lumMod val="100000"/>
                <a:shade val="100000"/>
              </a:schemeClr>
            </a:gs>
            <a:gs pos="100000">
              <a:schemeClr val="accent4">
                <a:hueOff val="7425494"/>
                <a:satOff val="-34263"/>
                <a:lumOff val="12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59D50A0-F7BC-4C48-B411-E0933937A749}">
      <dsp:nvSpPr>
        <dsp:cNvPr id="0" name=""/>
        <dsp:cNvSpPr/>
      </dsp:nvSpPr>
      <dsp:spPr>
        <a:xfrm>
          <a:off x="5580272" y="232049"/>
          <a:ext cx="1182714" cy="946171"/>
        </a:xfrm>
        <a:prstGeom prst="roundRect">
          <a:avLst>
            <a:gd name="adj" fmla="val 10000"/>
          </a:avLst>
        </a:prstGeom>
        <a:gradFill rotWithShape="0">
          <a:gsLst>
            <a:gs pos="0">
              <a:schemeClr val="accent4">
                <a:hueOff val="7425494"/>
                <a:satOff val="-34263"/>
                <a:lumOff val="1261"/>
                <a:alphaOff val="0"/>
                <a:satMod val="103000"/>
                <a:lumMod val="102000"/>
                <a:tint val="94000"/>
              </a:schemeClr>
            </a:gs>
            <a:gs pos="50000">
              <a:schemeClr val="accent4">
                <a:hueOff val="7425494"/>
                <a:satOff val="-34263"/>
                <a:lumOff val="1261"/>
                <a:alphaOff val="0"/>
                <a:satMod val="110000"/>
                <a:lumMod val="100000"/>
                <a:shade val="100000"/>
              </a:schemeClr>
            </a:gs>
            <a:gs pos="100000">
              <a:schemeClr val="accent4">
                <a:hueOff val="7425494"/>
                <a:satOff val="-34263"/>
                <a:lumOff val="12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85" tIns="70485" rIns="70485" bIns="70485" numCol="1" spcCol="1270" anchor="ctr" anchorCtr="0">
          <a:noAutofit/>
        </a:bodyPr>
        <a:lstStyle/>
        <a:p>
          <a:pPr marL="0" lvl="0" indent="0" algn="ctr" defTabSz="1644650">
            <a:lnSpc>
              <a:spcPct val="90000"/>
            </a:lnSpc>
            <a:spcBef>
              <a:spcPct val="0"/>
            </a:spcBef>
            <a:spcAft>
              <a:spcPct val="35000"/>
            </a:spcAft>
            <a:buNone/>
          </a:pPr>
          <a:endParaRPr lang="en-US" sz="3700" kern="1200" dirty="0">
            <a:solidFill>
              <a:schemeClr val="tx1"/>
            </a:solidFill>
          </a:endParaRPr>
        </a:p>
      </dsp:txBody>
      <dsp:txXfrm>
        <a:off x="5607984" y="259761"/>
        <a:ext cx="1127290" cy="890747"/>
      </dsp:txXfrm>
    </dsp:sp>
    <dsp:sp modelId="{E1A65011-5F7D-1845-B0AB-6BDF0F3EB97E}">
      <dsp:nvSpPr>
        <dsp:cNvPr id="0" name=""/>
        <dsp:cNvSpPr/>
      </dsp:nvSpPr>
      <dsp:spPr>
        <a:xfrm rot="19981400">
          <a:off x="4560480" y="2374001"/>
          <a:ext cx="2619150" cy="481533"/>
        </a:xfrm>
        <a:prstGeom prst="leftArrow">
          <a:avLst>
            <a:gd name="adj1" fmla="val 60000"/>
            <a:gd name="adj2" fmla="val 50000"/>
          </a:avLst>
        </a:prstGeom>
        <a:gradFill rotWithShape="0">
          <a:gsLst>
            <a:gs pos="0">
              <a:schemeClr val="accent4">
                <a:hueOff val="8910593"/>
                <a:satOff val="-41115"/>
                <a:lumOff val="1513"/>
                <a:alphaOff val="0"/>
                <a:satMod val="103000"/>
                <a:lumMod val="102000"/>
                <a:tint val="94000"/>
              </a:schemeClr>
            </a:gs>
            <a:gs pos="50000">
              <a:schemeClr val="accent4">
                <a:hueOff val="8910593"/>
                <a:satOff val="-41115"/>
                <a:lumOff val="1513"/>
                <a:alphaOff val="0"/>
                <a:satMod val="110000"/>
                <a:lumMod val="100000"/>
                <a:shade val="100000"/>
              </a:schemeClr>
            </a:gs>
            <a:gs pos="100000">
              <a:schemeClr val="accent4">
                <a:hueOff val="8910593"/>
                <a:satOff val="-41115"/>
                <a:lumOff val="151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E2F8552-D1A4-DA4E-92C7-71FE3484DA77}">
      <dsp:nvSpPr>
        <dsp:cNvPr id="0" name=""/>
        <dsp:cNvSpPr/>
      </dsp:nvSpPr>
      <dsp:spPr>
        <a:xfrm>
          <a:off x="6445780" y="1547622"/>
          <a:ext cx="1182714" cy="946171"/>
        </a:xfrm>
        <a:prstGeom prst="roundRect">
          <a:avLst>
            <a:gd name="adj" fmla="val 10000"/>
          </a:avLst>
        </a:prstGeom>
        <a:gradFill rotWithShape="0">
          <a:gsLst>
            <a:gs pos="0">
              <a:schemeClr val="accent4">
                <a:hueOff val="8910593"/>
                <a:satOff val="-41115"/>
                <a:lumOff val="1513"/>
                <a:alphaOff val="0"/>
                <a:satMod val="103000"/>
                <a:lumMod val="102000"/>
                <a:tint val="94000"/>
              </a:schemeClr>
            </a:gs>
            <a:gs pos="50000">
              <a:schemeClr val="accent4">
                <a:hueOff val="8910593"/>
                <a:satOff val="-41115"/>
                <a:lumOff val="1513"/>
                <a:alphaOff val="0"/>
                <a:satMod val="110000"/>
                <a:lumMod val="100000"/>
                <a:shade val="100000"/>
              </a:schemeClr>
            </a:gs>
            <a:gs pos="100000">
              <a:schemeClr val="accent4">
                <a:hueOff val="8910593"/>
                <a:satOff val="-41115"/>
                <a:lumOff val="151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85" tIns="70485" rIns="70485" bIns="70485" numCol="1" spcCol="1270" anchor="ctr" anchorCtr="0">
          <a:noAutofit/>
        </a:bodyPr>
        <a:lstStyle/>
        <a:p>
          <a:pPr marL="0" lvl="0" indent="0" algn="ctr" defTabSz="1644650">
            <a:lnSpc>
              <a:spcPct val="90000"/>
            </a:lnSpc>
            <a:spcBef>
              <a:spcPct val="0"/>
            </a:spcBef>
            <a:spcAft>
              <a:spcPct val="35000"/>
            </a:spcAft>
            <a:buNone/>
          </a:pPr>
          <a:endParaRPr lang="en-US" sz="3700" kern="1200" dirty="0">
            <a:solidFill>
              <a:schemeClr val="tx1"/>
            </a:solidFill>
          </a:endParaRPr>
        </a:p>
      </dsp:txBody>
      <dsp:txXfrm>
        <a:off x="6473492" y="1575334"/>
        <a:ext cx="1127290" cy="890747"/>
      </dsp:txXfrm>
    </dsp:sp>
    <dsp:sp modelId="{5C71BD71-D289-1D42-9BFE-B0DE262C5682}">
      <dsp:nvSpPr>
        <dsp:cNvPr id="0" name=""/>
        <dsp:cNvSpPr/>
      </dsp:nvSpPr>
      <dsp:spPr>
        <a:xfrm>
          <a:off x="4789838" y="3420433"/>
          <a:ext cx="2247298" cy="481533"/>
        </a:xfrm>
        <a:prstGeom prst="leftArrow">
          <a:avLst>
            <a:gd name="adj1" fmla="val 60000"/>
            <a:gd name="adj2" fmla="val 5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A3E6E55-39FF-1D49-A1E7-54E4BE4756DE}">
      <dsp:nvSpPr>
        <dsp:cNvPr id="0" name=""/>
        <dsp:cNvSpPr/>
      </dsp:nvSpPr>
      <dsp:spPr>
        <a:xfrm>
          <a:off x="6445780" y="3188114"/>
          <a:ext cx="1182714" cy="946171"/>
        </a:xfrm>
        <a:prstGeom prst="roundRect">
          <a:avLst>
            <a:gd name="adj" fmla="val 1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0485" tIns="70485" rIns="70485" bIns="70485" numCol="1" spcCol="1270" anchor="ctr" anchorCtr="0">
          <a:noAutofit/>
        </a:bodyPr>
        <a:lstStyle/>
        <a:p>
          <a:pPr marL="0" lvl="0" indent="0" algn="ctr" defTabSz="1644650">
            <a:lnSpc>
              <a:spcPct val="90000"/>
            </a:lnSpc>
            <a:spcBef>
              <a:spcPct val="0"/>
            </a:spcBef>
            <a:spcAft>
              <a:spcPct val="35000"/>
            </a:spcAft>
            <a:buNone/>
          </a:pPr>
          <a:endParaRPr lang="en-US" sz="3700" kern="1200" dirty="0">
            <a:solidFill>
              <a:schemeClr val="tx1"/>
            </a:solidFill>
          </a:endParaRPr>
        </a:p>
      </dsp:txBody>
      <dsp:txXfrm>
        <a:off x="6473492" y="3215826"/>
        <a:ext cx="1127290" cy="89074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24AE8E-D89C-224E-B0B7-EDDB1BAFDBBA}">
      <dsp:nvSpPr>
        <dsp:cNvPr id="0" name=""/>
        <dsp:cNvSpPr/>
      </dsp:nvSpPr>
      <dsp:spPr>
        <a:xfrm>
          <a:off x="2969451" y="2816404"/>
          <a:ext cx="1689592" cy="1689592"/>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dirty="0">
              <a:solidFill>
                <a:schemeClr val="tx1"/>
              </a:solidFill>
            </a:rPr>
            <a:t>Personal Development</a:t>
          </a:r>
        </a:p>
      </dsp:txBody>
      <dsp:txXfrm>
        <a:off x="3216886" y="3063839"/>
        <a:ext cx="1194722" cy="1194722"/>
      </dsp:txXfrm>
    </dsp:sp>
    <dsp:sp modelId="{63FB047E-ED97-344A-B52D-8F51C4B68E64}">
      <dsp:nvSpPr>
        <dsp:cNvPr id="0" name=""/>
        <dsp:cNvSpPr/>
      </dsp:nvSpPr>
      <dsp:spPr>
        <a:xfrm rot="10800000">
          <a:off x="594418" y="3420433"/>
          <a:ext cx="2244405" cy="481533"/>
        </a:xfrm>
        <a:prstGeom prst="lef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85CC026-6CEC-B448-A0DA-5CF3121A5BD9}">
      <dsp:nvSpPr>
        <dsp:cNvPr id="0" name=""/>
        <dsp:cNvSpPr/>
      </dsp:nvSpPr>
      <dsp:spPr>
        <a:xfrm>
          <a:off x="3061" y="3188114"/>
          <a:ext cx="1182714" cy="946171"/>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SMSC</a:t>
          </a:r>
        </a:p>
      </dsp:txBody>
      <dsp:txXfrm>
        <a:off x="30773" y="3215826"/>
        <a:ext cx="1127290" cy="890747"/>
      </dsp:txXfrm>
    </dsp:sp>
    <dsp:sp modelId="{5D805FCE-4BEC-8545-B773-334D08F43220}">
      <dsp:nvSpPr>
        <dsp:cNvPr id="0" name=""/>
        <dsp:cNvSpPr/>
      </dsp:nvSpPr>
      <dsp:spPr>
        <a:xfrm rot="12342857">
          <a:off x="802148" y="2510307"/>
          <a:ext cx="2244405" cy="481533"/>
        </a:xfrm>
        <a:prstGeom prst="leftArrow">
          <a:avLst>
            <a:gd name="adj1" fmla="val 60000"/>
            <a:gd name="adj2" fmla="val 50000"/>
          </a:avLst>
        </a:prstGeom>
        <a:gradFill rotWithShape="0">
          <a:gsLst>
            <a:gs pos="0">
              <a:schemeClr val="accent4">
                <a:hueOff val="1485099"/>
                <a:satOff val="-6853"/>
                <a:lumOff val="252"/>
                <a:alphaOff val="0"/>
                <a:satMod val="103000"/>
                <a:lumMod val="102000"/>
                <a:tint val="94000"/>
              </a:schemeClr>
            </a:gs>
            <a:gs pos="50000">
              <a:schemeClr val="accent4">
                <a:hueOff val="1485099"/>
                <a:satOff val="-6853"/>
                <a:lumOff val="252"/>
                <a:alphaOff val="0"/>
                <a:satMod val="110000"/>
                <a:lumMod val="100000"/>
                <a:shade val="100000"/>
              </a:schemeClr>
            </a:gs>
            <a:gs pos="100000">
              <a:schemeClr val="accent4">
                <a:hueOff val="1485099"/>
                <a:satOff val="-6853"/>
                <a:lumOff val="2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40A08B09-9D98-434D-A97D-A570EE424D55}">
      <dsp:nvSpPr>
        <dsp:cNvPr id="0" name=""/>
        <dsp:cNvSpPr/>
      </dsp:nvSpPr>
      <dsp:spPr>
        <a:xfrm>
          <a:off x="321924" y="1791083"/>
          <a:ext cx="1182714" cy="946171"/>
        </a:xfrm>
        <a:prstGeom prst="roundRect">
          <a:avLst>
            <a:gd name="adj" fmla="val 10000"/>
          </a:avLst>
        </a:prstGeom>
        <a:gradFill rotWithShape="0">
          <a:gsLst>
            <a:gs pos="0">
              <a:schemeClr val="accent4">
                <a:hueOff val="1485099"/>
                <a:satOff val="-6853"/>
                <a:lumOff val="252"/>
                <a:alphaOff val="0"/>
                <a:satMod val="103000"/>
                <a:lumMod val="102000"/>
                <a:tint val="94000"/>
              </a:schemeClr>
            </a:gs>
            <a:gs pos="50000">
              <a:schemeClr val="accent4">
                <a:hueOff val="1485099"/>
                <a:satOff val="-6853"/>
                <a:lumOff val="252"/>
                <a:alphaOff val="0"/>
                <a:satMod val="110000"/>
                <a:lumMod val="100000"/>
                <a:shade val="100000"/>
              </a:schemeClr>
            </a:gs>
            <a:gs pos="100000">
              <a:schemeClr val="accent4">
                <a:hueOff val="1485099"/>
                <a:satOff val="-6853"/>
                <a:lumOff val="25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Citizenship</a:t>
          </a:r>
        </a:p>
      </dsp:txBody>
      <dsp:txXfrm>
        <a:off x="349636" y="1818795"/>
        <a:ext cx="1127290" cy="890747"/>
      </dsp:txXfrm>
    </dsp:sp>
    <dsp:sp modelId="{D86AFA2D-F4AB-B540-8778-F68A04EBAFE7}">
      <dsp:nvSpPr>
        <dsp:cNvPr id="0" name=""/>
        <dsp:cNvSpPr/>
      </dsp:nvSpPr>
      <dsp:spPr>
        <a:xfrm rot="13885714">
          <a:off x="1384196" y="1780443"/>
          <a:ext cx="2244405" cy="481533"/>
        </a:xfrm>
        <a:prstGeom prst="leftArrow">
          <a:avLst>
            <a:gd name="adj1" fmla="val 60000"/>
            <a:gd name="adj2" fmla="val 50000"/>
          </a:avLst>
        </a:prstGeom>
        <a:gradFill rotWithShape="0">
          <a:gsLst>
            <a:gs pos="0">
              <a:schemeClr val="accent4">
                <a:hueOff val="2970198"/>
                <a:satOff val="-13705"/>
                <a:lumOff val="504"/>
                <a:alphaOff val="0"/>
                <a:satMod val="103000"/>
                <a:lumMod val="102000"/>
                <a:tint val="94000"/>
              </a:schemeClr>
            </a:gs>
            <a:gs pos="50000">
              <a:schemeClr val="accent4">
                <a:hueOff val="2970198"/>
                <a:satOff val="-13705"/>
                <a:lumOff val="504"/>
                <a:alphaOff val="0"/>
                <a:satMod val="110000"/>
                <a:lumMod val="100000"/>
                <a:shade val="100000"/>
              </a:schemeClr>
            </a:gs>
            <a:gs pos="100000">
              <a:schemeClr val="accent4">
                <a:hueOff val="2970198"/>
                <a:satOff val="-13705"/>
                <a:lumOff val="50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15B9BC4-697E-4F41-A212-2BB7EDB22C43}">
      <dsp:nvSpPr>
        <dsp:cNvPr id="0" name=""/>
        <dsp:cNvSpPr/>
      </dsp:nvSpPr>
      <dsp:spPr>
        <a:xfrm>
          <a:off x="1215359" y="670750"/>
          <a:ext cx="1182714" cy="946171"/>
        </a:xfrm>
        <a:prstGeom prst="roundRect">
          <a:avLst>
            <a:gd name="adj" fmla="val 10000"/>
          </a:avLst>
        </a:prstGeom>
        <a:gradFill rotWithShape="0">
          <a:gsLst>
            <a:gs pos="0">
              <a:schemeClr val="accent4">
                <a:hueOff val="2970198"/>
                <a:satOff val="-13705"/>
                <a:lumOff val="504"/>
                <a:alphaOff val="0"/>
                <a:satMod val="103000"/>
                <a:lumMod val="102000"/>
                <a:tint val="94000"/>
              </a:schemeClr>
            </a:gs>
            <a:gs pos="50000">
              <a:schemeClr val="accent4">
                <a:hueOff val="2970198"/>
                <a:satOff val="-13705"/>
                <a:lumOff val="504"/>
                <a:alphaOff val="0"/>
                <a:satMod val="110000"/>
                <a:lumMod val="100000"/>
                <a:shade val="100000"/>
              </a:schemeClr>
            </a:gs>
            <a:gs pos="100000">
              <a:schemeClr val="accent4">
                <a:hueOff val="2970198"/>
                <a:satOff val="-13705"/>
                <a:lumOff val="50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CIAG</a:t>
          </a:r>
        </a:p>
      </dsp:txBody>
      <dsp:txXfrm>
        <a:off x="1243071" y="698462"/>
        <a:ext cx="1127290" cy="890747"/>
      </dsp:txXfrm>
    </dsp:sp>
    <dsp:sp modelId="{A027F62D-E3FE-2E42-8943-AD75BA64B73A}">
      <dsp:nvSpPr>
        <dsp:cNvPr id="0" name=""/>
        <dsp:cNvSpPr/>
      </dsp:nvSpPr>
      <dsp:spPr>
        <a:xfrm rot="15428571">
          <a:off x="2225278" y="1375399"/>
          <a:ext cx="2244405" cy="481533"/>
        </a:xfrm>
        <a:prstGeom prst="leftArrow">
          <a:avLst>
            <a:gd name="adj1" fmla="val 60000"/>
            <a:gd name="adj2" fmla="val 50000"/>
          </a:avLst>
        </a:prstGeom>
        <a:gradFill rotWithShape="0">
          <a:gsLst>
            <a:gs pos="0">
              <a:schemeClr val="accent4">
                <a:hueOff val="4455297"/>
                <a:satOff val="-20558"/>
                <a:lumOff val="756"/>
                <a:alphaOff val="0"/>
                <a:satMod val="103000"/>
                <a:lumMod val="102000"/>
                <a:tint val="94000"/>
              </a:schemeClr>
            </a:gs>
            <a:gs pos="50000">
              <a:schemeClr val="accent4">
                <a:hueOff val="4455297"/>
                <a:satOff val="-20558"/>
                <a:lumOff val="756"/>
                <a:alphaOff val="0"/>
                <a:satMod val="110000"/>
                <a:lumMod val="100000"/>
                <a:shade val="100000"/>
              </a:schemeClr>
            </a:gs>
            <a:gs pos="100000">
              <a:schemeClr val="accent4">
                <a:hueOff val="4455297"/>
                <a:satOff val="-20558"/>
                <a:lumOff val="75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1DBFF8B-5863-4841-998E-55FF8B66C94A}">
      <dsp:nvSpPr>
        <dsp:cNvPr id="0" name=""/>
        <dsp:cNvSpPr/>
      </dsp:nvSpPr>
      <dsp:spPr>
        <a:xfrm>
          <a:off x="2506410" y="49013"/>
          <a:ext cx="1182714" cy="946171"/>
        </a:xfrm>
        <a:prstGeom prst="roundRect">
          <a:avLst>
            <a:gd name="adj" fmla="val 10000"/>
          </a:avLst>
        </a:prstGeom>
        <a:gradFill rotWithShape="0">
          <a:gsLst>
            <a:gs pos="0">
              <a:schemeClr val="accent4">
                <a:hueOff val="4455297"/>
                <a:satOff val="-20558"/>
                <a:lumOff val="756"/>
                <a:alphaOff val="0"/>
                <a:satMod val="103000"/>
                <a:lumMod val="102000"/>
                <a:tint val="94000"/>
              </a:schemeClr>
            </a:gs>
            <a:gs pos="50000">
              <a:schemeClr val="accent4">
                <a:hueOff val="4455297"/>
                <a:satOff val="-20558"/>
                <a:lumOff val="756"/>
                <a:alphaOff val="0"/>
                <a:satMod val="110000"/>
                <a:lumMod val="100000"/>
                <a:shade val="100000"/>
              </a:schemeClr>
            </a:gs>
            <a:gs pos="100000">
              <a:schemeClr val="accent4">
                <a:hueOff val="4455297"/>
                <a:satOff val="-20558"/>
                <a:lumOff val="75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RSE</a:t>
          </a:r>
        </a:p>
      </dsp:txBody>
      <dsp:txXfrm>
        <a:off x="2534122" y="76725"/>
        <a:ext cx="1127290" cy="890747"/>
      </dsp:txXfrm>
    </dsp:sp>
    <dsp:sp modelId="{DDBBD945-3823-A449-80BA-49C33B0F9326}">
      <dsp:nvSpPr>
        <dsp:cNvPr id="0" name=""/>
        <dsp:cNvSpPr/>
      </dsp:nvSpPr>
      <dsp:spPr>
        <a:xfrm rot="17086996">
          <a:off x="3201117" y="1352750"/>
          <a:ext cx="2317578" cy="481533"/>
        </a:xfrm>
        <a:prstGeom prst="leftArrow">
          <a:avLst>
            <a:gd name="adj1" fmla="val 60000"/>
            <a:gd name="adj2" fmla="val 50000"/>
          </a:avLst>
        </a:prstGeom>
        <a:gradFill rotWithShape="0">
          <a:gsLst>
            <a:gs pos="0">
              <a:schemeClr val="accent4">
                <a:hueOff val="5940396"/>
                <a:satOff val="-27410"/>
                <a:lumOff val="1009"/>
                <a:alphaOff val="0"/>
                <a:satMod val="103000"/>
                <a:lumMod val="102000"/>
                <a:tint val="94000"/>
              </a:schemeClr>
            </a:gs>
            <a:gs pos="50000">
              <a:schemeClr val="accent4">
                <a:hueOff val="5940396"/>
                <a:satOff val="-27410"/>
                <a:lumOff val="1009"/>
                <a:alphaOff val="0"/>
                <a:satMod val="110000"/>
                <a:lumMod val="100000"/>
                <a:shade val="100000"/>
              </a:schemeClr>
            </a:gs>
            <a:gs pos="100000">
              <a:schemeClr val="accent4">
                <a:hueOff val="5940396"/>
                <a:satOff val="-27410"/>
                <a:lumOff val="10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356DDD9-C181-024D-B508-203A851A4A9C}">
      <dsp:nvSpPr>
        <dsp:cNvPr id="0" name=""/>
        <dsp:cNvSpPr/>
      </dsp:nvSpPr>
      <dsp:spPr>
        <a:xfrm>
          <a:off x="4064230" y="0"/>
          <a:ext cx="1182714" cy="946171"/>
        </a:xfrm>
        <a:prstGeom prst="roundRect">
          <a:avLst>
            <a:gd name="adj" fmla="val 10000"/>
          </a:avLst>
        </a:prstGeom>
        <a:gradFill rotWithShape="0">
          <a:gsLst>
            <a:gs pos="0">
              <a:schemeClr val="accent4">
                <a:hueOff val="5940396"/>
                <a:satOff val="-27410"/>
                <a:lumOff val="1009"/>
                <a:alphaOff val="0"/>
                <a:satMod val="103000"/>
                <a:lumMod val="102000"/>
                <a:tint val="94000"/>
              </a:schemeClr>
            </a:gs>
            <a:gs pos="50000">
              <a:schemeClr val="accent4">
                <a:hueOff val="5940396"/>
                <a:satOff val="-27410"/>
                <a:lumOff val="1009"/>
                <a:alphaOff val="0"/>
                <a:satMod val="110000"/>
                <a:lumMod val="100000"/>
                <a:shade val="100000"/>
              </a:schemeClr>
            </a:gs>
            <a:gs pos="100000">
              <a:schemeClr val="accent4">
                <a:hueOff val="5940396"/>
                <a:satOff val="-27410"/>
                <a:lumOff val="10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PHSE</a:t>
          </a:r>
        </a:p>
      </dsp:txBody>
      <dsp:txXfrm>
        <a:off x="4091942" y="27712"/>
        <a:ext cx="1127290" cy="890747"/>
      </dsp:txXfrm>
    </dsp:sp>
    <dsp:sp modelId="{8A2B8BEB-056F-3B40-9263-6969A2DDA457}">
      <dsp:nvSpPr>
        <dsp:cNvPr id="0" name=""/>
        <dsp:cNvSpPr/>
      </dsp:nvSpPr>
      <dsp:spPr>
        <a:xfrm rot="18514286">
          <a:off x="3919311" y="1549028"/>
          <a:ext cx="2774663" cy="481533"/>
        </a:xfrm>
        <a:prstGeom prst="leftArrow">
          <a:avLst>
            <a:gd name="adj1" fmla="val 60000"/>
            <a:gd name="adj2" fmla="val 50000"/>
          </a:avLst>
        </a:prstGeom>
        <a:gradFill rotWithShape="0">
          <a:gsLst>
            <a:gs pos="0">
              <a:schemeClr val="accent4">
                <a:hueOff val="7425494"/>
                <a:satOff val="-34263"/>
                <a:lumOff val="1261"/>
                <a:alphaOff val="0"/>
                <a:satMod val="103000"/>
                <a:lumMod val="102000"/>
                <a:tint val="94000"/>
              </a:schemeClr>
            </a:gs>
            <a:gs pos="50000">
              <a:schemeClr val="accent4">
                <a:hueOff val="7425494"/>
                <a:satOff val="-34263"/>
                <a:lumOff val="1261"/>
                <a:alphaOff val="0"/>
                <a:satMod val="110000"/>
                <a:lumMod val="100000"/>
                <a:shade val="100000"/>
              </a:schemeClr>
            </a:gs>
            <a:gs pos="100000">
              <a:schemeClr val="accent4">
                <a:hueOff val="7425494"/>
                <a:satOff val="-34263"/>
                <a:lumOff val="12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59D50A0-F7BC-4C48-B411-E0933937A749}">
      <dsp:nvSpPr>
        <dsp:cNvPr id="0" name=""/>
        <dsp:cNvSpPr/>
      </dsp:nvSpPr>
      <dsp:spPr>
        <a:xfrm>
          <a:off x="5580272" y="232049"/>
          <a:ext cx="1182714" cy="946171"/>
        </a:xfrm>
        <a:prstGeom prst="roundRect">
          <a:avLst>
            <a:gd name="adj" fmla="val 10000"/>
          </a:avLst>
        </a:prstGeom>
        <a:gradFill rotWithShape="0">
          <a:gsLst>
            <a:gs pos="0">
              <a:schemeClr val="accent4">
                <a:hueOff val="7425494"/>
                <a:satOff val="-34263"/>
                <a:lumOff val="1261"/>
                <a:alphaOff val="0"/>
                <a:satMod val="103000"/>
                <a:lumMod val="102000"/>
                <a:tint val="94000"/>
              </a:schemeClr>
            </a:gs>
            <a:gs pos="50000">
              <a:schemeClr val="accent4">
                <a:hueOff val="7425494"/>
                <a:satOff val="-34263"/>
                <a:lumOff val="1261"/>
                <a:alphaOff val="0"/>
                <a:satMod val="110000"/>
                <a:lumMod val="100000"/>
                <a:shade val="100000"/>
              </a:schemeClr>
            </a:gs>
            <a:gs pos="100000">
              <a:schemeClr val="accent4">
                <a:hueOff val="7425494"/>
                <a:satOff val="-34263"/>
                <a:lumOff val="12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Cultural Capital</a:t>
          </a:r>
        </a:p>
      </dsp:txBody>
      <dsp:txXfrm>
        <a:off x="5607984" y="259761"/>
        <a:ext cx="1127290" cy="890747"/>
      </dsp:txXfrm>
    </dsp:sp>
    <dsp:sp modelId="{E1A65011-5F7D-1845-B0AB-6BDF0F3EB97E}">
      <dsp:nvSpPr>
        <dsp:cNvPr id="0" name=""/>
        <dsp:cNvSpPr/>
      </dsp:nvSpPr>
      <dsp:spPr>
        <a:xfrm rot="19981400">
          <a:off x="4560480" y="2374001"/>
          <a:ext cx="2619150" cy="481533"/>
        </a:xfrm>
        <a:prstGeom prst="leftArrow">
          <a:avLst>
            <a:gd name="adj1" fmla="val 60000"/>
            <a:gd name="adj2" fmla="val 50000"/>
          </a:avLst>
        </a:prstGeom>
        <a:gradFill rotWithShape="0">
          <a:gsLst>
            <a:gs pos="0">
              <a:schemeClr val="accent4">
                <a:hueOff val="8910593"/>
                <a:satOff val="-41115"/>
                <a:lumOff val="1513"/>
                <a:alphaOff val="0"/>
                <a:satMod val="103000"/>
                <a:lumMod val="102000"/>
                <a:tint val="94000"/>
              </a:schemeClr>
            </a:gs>
            <a:gs pos="50000">
              <a:schemeClr val="accent4">
                <a:hueOff val="8910593"/>
                <a:satOff val="-41115"/>
                <a:lumOff val="1513"/>
                <a:alphaOff val="0"/>
                <a:satMod val="110000"/>
                <a:lumMod val="100000"/>
                <a:shade val="100000"/>
              </a:schemeClr>
            </a:gs>
            <a:gs pos="100000">
              <a:schemeClr val="accent4">
                <a:hueOff val="8910593"/>
                <a:satOff val="-41115"/>
                <a:lumOff val="151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E2F8552-D1A4-DA4E-92C7-71FE3484DA77}">
      <dsp:nvSpPr>
        <dsp:cNvPr id="0" name=""/>
        <dsp:cNvSpPr/>
      </dsp:nvSpPr>
      <dsp:spPr>
        <a:xfrm>
          <a:off x="6445780" y="1547622"/>
          <a:ext cx="1182714" cy="946171"/>
        </a:xfrm>
        <a:prstGeom prst="roundRect">
          <a:avLst>
            <a:gd name="adj" fmla="val 10000"/>
          </a:avLst>
        </a:prstGeom>
        <a:gradFill rotWithShape="0">
          <a:gsLst>
            <a:gs pos="0">
              <a:schemeClr val="accent4">
                <a:hueOff val="8910593"/>
                <a:satOff val="-41115"/>
                <a:lumOff val="1513"/>
                <a:alphaOff val="0"/>
                <a:satMod val="103000"/>
                <a:lumMod val="102000"/>
                <a:tint val="94000"/>
              </a:schemeClr>
            </a:gs>
            <a:gs pos="50000">
              <a:schemeClr val="accent4">
                <a:hueOff val="8910593"/>
                <a:satOff val="-41115"/>
                <a:lumOff val="1513"/>
                <a:alphaOff val="0"/>
                <a:satMod val="110000"/>
                <a:lumMod val="100000"/>
                <a:shade val="100000"/>
              </a:schemeClr>
            </a:gs>
            <a:gs pos="100000">
              <a:schemeClr val="accent4">
                <a:hueOff val="8910593"/>
                <a:satOff val="-41115"/>
                <a:lumOff val="151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Wellness</a:t>
          </a:r>
        </a:p>
      </dsp:txBody>
      <dsp:txXfrm>
        <a:off x="6473492" y="1575334"/>
        <a:ext cx="1127290" cy="890747"/>
      </dsp:txXfrm>
    </dsp:sp>
    <dsp:sp modelId="{5C71BD71-D289-1D42-9BFE-B0DE262C5682}">
      <dsp:nvSpPr>
        <dsp:cNvPr id="0" name=""/>
        <dsp:cNvSpPr/>
      </dsp:nvSpPr>
      <dsp:spPr>
        <a:xfrm>
          <a:off x="4789838" y="3420433"/>
          <a:ext cx="2247298" cy="481533"/>
        </a:xfrm>
        <a:prstGeom prst="leftArrow">
          <a:avLst>
            <a:gd name="adj1" fmla="val 60000"/>
            <a:gd name="adj2" fmla="val 5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5A3E6E55-39FF-1D49-A1E7-54E4BE4756DE}">
      <dsp:nvSpPr>
        <dsp:cNvPr id="0" name=""/>
        <dsp:cNvSpPr/>
      </dsp:nvSpPr>
      <dsp:spPr>
        <a:xfrm>
          <a:off x="6445780" y="3188114"/>
          <a:ext cx="1182714" cy="946171"/>
        </a:xfrm>
        <a:prstGeom prst="roundRect">
          <a:avLst>
            <a:gd name="adj" fmla="val 10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rPr>
            <a:t>British Values</a:t>
          </a:r>
        </a:p>
      </dsp:txBody>
      <dsp:txXfrm>
        <a:off x="6473492" y="3215826"/>
        <a:ext cx="1127290" cy="89074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7F4185-4927-4BEC-AC7A-FD5DB6C458FC}">
      <dsp:nvSpPr>
        <dsp:cNvPr id="0" name=""/>
        <dsp:cNvSpPr/>
      </dsp:nvSpPr>
      <dsp:spPr>
        <a:xfrm>
          <a:off x="4413264" y="1864503"/>
          <a:ext cx="3122416" cy="541907"/>
        </a:xfrm>
        <a:custGeom>
          <a:avLst/>
          <a:gdLst/>
          <a:ahLst/>
          <a:cxnLst/>
          <a:rect l="0" t="0" r="0" b="0"/>
          <a:pathLst>
            <a:path>
              <a:moveTo>
                <a:pt x="0" y="0"/>
              </a:moveTo>
              <a:lnTo>
                <a:pt x="0" y="270953"/>
              </a:lnTo>
              <a:lnTo>
                <a:pt x="3122416" y="270953"/>
              </a:lnTo>
              <a:lnTo>
                <a:pt x="3122416" y="541907"/>
              </a:lnTo>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A922216-B438-5243-A632-04DDA1A276B0}">
      <dsp:nvSpPr>
        <dsp:cNvPr id="0" name=""/>
        <dsp:cNvSpPr/>
      </dsp:nvSpPr>
      <dsp:spPr>
        <a:xfrm>
          <a:off x="4367544" y="1864503"/>
          <a:ext cx="91440" cy="541907"/>
        </a:xfrm>
        <a:custGeom>
          <a:avLst/>
          <a:gdLst/>
          <a:ahLst/>
          <a:cxnLst/>
          <a:rect l="0" t="0" r="0" b="0"/>
          <a:pathLst>
            <a:path>
              <a:moveTo>
                <a:pt x="45720" y="0"/>
              </a:moveTo>
              <a:lnTo>
                <a:pt x="45720" y="541907"/>
              </a:lnTo>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D3356C75-54D4-E046-8695-AC6140B9889D}">
      <dsp:nvSpPr>
        <dsp:cNvPr id="0" name=""/>
        <dsp:cNvSpPr/>
      </dsp:nvSpPr>
      <dsp:spPr>
        <a:xfrm>
          <a:off x="1290847" y="1864503"/>
          <a:ext cx="3122416" cy="541907"/>
        </a:xfrm>
        <a:custGeom>
          <a:avLst/>
          <a:gdLst/>
          <a:ahLst/>
          <a:cxnLst/>
          <a:rect l="0" t="0" r="0" b="0"/>
          <a:pathLst>
            <a:path>
              <a:moveTo>
                <a:pt x="3122416" y="0"/>
              </a:moveTo>
              <a:lnTo>
                <a:pt x="3122416" y="270953"/>
              </a:lnTo>
              <a:lnTo>
                <a:pt x="0" y="270953"/>
              </a:lnTo>
              <a:lnTo>
                <a:pt x="0" y="541907"/>
              </a:lnTo>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0617370-4BB4-0743-9B35-35A0FC7FDC8D}">
      <dsp:nvSpPr>
        <dsp:cNvPr id="0" name=""/>
        <dsp:cNvSpPr/>
      </dsp:nvSpPr>
      <dsp:spPr>
        <a:xfrm flipH="1">
          <a:off x="3821772" y="574248"/>
          <a:ext cx="1182983" cy="1290254"/>
        </a:xfrm>
        <a:prstGeom prst="rect">
          <a:avLst/>
        </a:prstGeom>
        <a:solidFill>
          <a:schemeClr val="bg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en-US" sz="3700" kern="1200" dirty="0">
              <a:solidFill>
                <a:srgbClr val="FF0000"/>
              </a:solidFill>
            </a:rPr>
            <a:t>PHSE</a:t>
          </a:r>
        </a:p>
        <a:p>
          <a:pPr marL="0" lvl="0" indent="0" algn="ctr" defTabSz="1644650">
            <a:lnSpc>
              <a:spcPct val="90000"/>
            </a:lnSpc>
            <a:spcBef>
              <a:spcPct val="0"/>
            </a:spcBef>
            <a:spcAft>
              <a:spcPct val="35000"/>
            </a:spcAft>
            <a:buNone/>
          </a:pPr>
          <a:r>
            <a:rPr lang="en-US" sz="3700" kern="1200" dirty="0">
              <a:solidFill>
                <a:srgbClr val="FF0000"/>
              </a:solidFill>
            </a:rPr>
            <a:t>RSHE</a:t>
          </a:r>
        </a:p>
      </dsp:txBody>
      <dsp:txXfrm>
        <a:off x="3821772" y="574248"/>
        <a:ext cx="1182983" cy="1290254"/>
      </dsp:txXfrm>
    </dsp:sp>
    <dsp:sp modelId="{201675B3-E924-C740-B202-1BDF8532FF10}">
      <dsp:nvSpPr>
        <dsp:cNvPr id="0" name=""/>
        <dsp:cNvSpPr/>
      </dsp:nvSpPr>
      <dsp:spPr>
        <a:xfrm>
          <a:off x="592" y="2406410"/>
          <a:ext cx="2580509" cy="129025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Century Gothic"/>
              <a:cs typeface="Century Gothic"/>
            </a:rPr>
            <a:t>1 Hour every two weeks.</a:t>
          </a:r>
        </a:p>
      </dsp:txBody>
      <dsp:txXfrm>
        <a:off x="592" y="2406410"/>
        <a:ext cx="2580509" cy="1290254"/>
      </dsp:txXfrm>
    </dsp:sp>
    <dsp:sp modelId="{030081BE-2A17-5541-B0F9-60EFCE297D4F}">
      <dsp:nvSpPr>
        <dsp:cNvPr id="0" name=""/>
        <dsp:cNvSpPr/>
      </dsp:nvSpPr>
      <dsp:spPr>
        <a:xfrm>
          <a:off x="3123009" y="2406410"/>
          <a:ext cx="2580509" cy="129025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Century Gothic"/>
              <a:cs typeface="Century Gothic"/>
            </a:rPr>
            <a:t>Tutor time</a:t>
          </a:r>
        </a:p>
      </dsp:txBody>
      <dsp:txXfrm>
        <a:off x="3123009" y="2406410"/>
        <a:ext cx="2580509" cy="1290254"/>
      </dsp:txXfrm>
    </dsp:sp>
    <dsp:sp modelId="{6AD8E09F-24D3-4D89-88F9-97C84E5E59E4}">
      <dsp:nvSpPr>
        <dsp:cNvPr id="0" name=""/>
        <dsp:cNvSpPr/>
      </dsp:nvSpPr>
      <dsp:spPr>
        <a:xfrm>
          <a:off x="6245426" y="2406410"/>
          <a:ext cx="2580509" cy="1290254"/>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Century Gothic"/>
              <a:cs typeface="Century Gothic"/>
            </a:rPr>
            <a:t>Assemblies</a:t>
          </a:r>
        </a:p>
      </dsp:txBody>
      <dsp:txXfrm>
        <a:off x="6245426" y="2406410"/>
        <a:ext cx="2580509" cy="1290254"/>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1"/>
            <a:ext cx="2946029" cy="497046"/>
          </a:xfrm>
          <a:prstGeom prst="rect">
            <a:avLst/>
          </a:prstGeom>
        </p:spPr>
        <p:txBody>
          <a:bodyPr vert="horz" lIns="91458" tIns="45729" rIns="91458" bIns="45729" rtlCol="0"/>
          <a:lstStyle>
            <a:lvl1pPr algn="l">
              <a:defRPr sz="1200"/>
            </a:lvl1pPr>
          </a:lstStyle>
          <a:p>
            <a:endParaRPr lang="en-GB" dirty="0"/>
          </a:p>
        </p:txBody>
      </p:sp>
      <p:sp>
        <p:nvSpPr>
          <p:cNvPr id="3" name="Date Placeholder 2"/>
          <p:cNvSpPr>
            <a:spLocks noGrp="1"/>
          </p:cNvSpPr>
          <p:nvPr>
            <p:ph type="dt" sz="quarter" idx="1"/>
          </p:nvPr>
        </p:nvSpPr>
        <p:spPr>
          <a:xfrm>
            <a:off x="3851645" y="1"/>
            <a:ext cx="2946029" cy="497046"/>
          </a:xfrm>
          <a:prstGeom prst="rect">
            <a:avLst/>
          </a:prstGeom>
        </p:spPr>
        <p:txBody>
          <a:bodyPr vert="horz" lIns="91458" tIns="45729" rIns="91458" bIns="45729" rtlCol="0"/>
          <a:lstStyle>
            <a:lvl1pPr algn="r">
              <a:defRPr sz="1200"/>
            </a:lvl1pPr>
          </a:lstStyle>
          <a:p>
            <a:fld id="{37849FCE-966B-40EB-BF1A-0D31FE8BCC3B}" type="datetimeFigureOut">
              <a:rPr lang="en-GB" smtClean="0"/>
              <a:t>26/08/2026</a:t>
            </a:fld>
            <a:endParaRPr lang="en-GB" dirty="0"/>
          </a:p>
        </p:txBody>
      </p:sp>
      <p:sp>
        <p:nvSpPr>
          <p:cNvPr id="4" name="Footer Placeholder 3"/>
          <p:cNvSpPr>
            <a:spLocks noGrp="1"/>
          </p:cNvSpPr>
          <p:nvPr>
            <p:ph type="ftr" sz="quarter" idx="2"/>
          </p:nvPr>
        </p:nvSpPr>
        <p:spPr>
          <a:xfrm>
            <a:off x="3" y="9432769"/>
            <a:ext cx="2946029" cy="497046"/>
          </a:xfrm>
          <a:prstGeom prst="rect">
            <a:avLst/>
          </a:prstGeom>
        </p:spPr>
        <p:txBody>
          <a:bodyPr vert="horz" lIns="91458" tIns="45729" rIns="91458" bIns="45729"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51645" y="9432769"/>
            <a:ext cx="2946029" cy="497046"/>
          </a:xfrm>
          <a:prstGeom prst="rect">
            <a:avLst/>
          </a:prstGeom>
        </p:spPr>
        <p:txBody>
          <a:bodyPr vert="horz" lIns="91458" tIns="45729" rIns="91458" bIns="45729" rtlCol="0" anchor="b"/>
          <a:lstStyle>
            <a:lvl1pPr algn="r">
              <a:defRPr sz="1200"/>
            </a:lvl1pPr>
          </a:lstStyle>
          <a:p>
            <a:fld id="{1F4DC74F-94D7-47F8-BB53-C7A262C74420}" type="slidenum">
              <a:rPr lang="en-GB" smtClean="0"/>
              <a:t>‹#›</a:t>
            </a:fld>
            <a:endParaRPr lang="en-GB" dirty="0"/>
          </a:p>
        </p:txBody>
      </p:sp>
    </p:spTree>
    <p:extLst>
      <p:ext uri="{BB962C8B-B14F-4D97-AF65-F5344CB8AC3E}">
        <p14:creationId xmlns:p14="http://schemas.microsoft.com/office/powerpoint/2010/main" val="2556535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6347" cy="498214"/>
          </a:xfrm>
          <a:prstGeom prst="rect">
            <a:avLst/>
          </a:prstGeom>
        </p:spPr>
        <p:txBody>
          <a:bodyPr vert="horz" lIns="91458" tIns="45729" rIns="91458" bIns="45729" rtlCol="0"/>
          <a:lstStyle>
            <a:lvl1pPr algn="l">
              <a:defRPr sz="1200"/>
            </a:lvl1pPr>
          </a:lstStyle>
          <a:p>
            <a:endParaRPr lang="en-GB" dirty="0"/>
          </a:p>
        </p:txBody>
      </p:sp>
      <p:sp>
        <p:nvSpPr>
          <p:cNvPr id="3" name="Date Placeholder 2"/>
          <p:cNvSpPr>
            <a:spLocks noGrp="1"/>
          </p:cNvSpPr>
          <p:nvPr>
            <p:ph type="dt" idx="1"/>
          </p:nvPr>
        </p:nvSpPr>
        <p:spPr>
          <a:xfrm>
            <a:off x="3851343" y="2"/>
            <a:ext cx="2946347" cy="498214"/>
          </a:xfrm>
          <a:prstGeom prst="rect">
            <a:avLst/>
          </a:prstGeom>
        </p:spPr>
        <p:txBody>
          <a:bodyPr vert="horz" lIns="91458" tIns="45729" rIns="91458" bIns="45729" rtlCol="0"/>
          <a:lstStyle>
            <a:lvl1pPr algn="r">
              <a:defRPr sz="1200"/>
            </a:lvl1pPr>
          </a:lstStyle>
          <a:p>
            <a:fld id="{E9BDCCA4-7500-4F38-8F99-219F7EB1BF10}" type="datetimeFigureOut">
              <a:rPr lang="en-GB" smtClean="0"/>
              <a:t>26/08/2026</a:t>
            </a:fld>
            <a:endParaRPr lang="en-GB" dirty="0"/>
          </a:p>
        </p:txBody>
      </p:sp>
      <p:sp>
        <p:nvSpPr>
          <p:cNvPr id="4" name="Slide Image Placeholder 3"/>
          <p:cNvSpPr>
            <a:spLocks noGrp="1" noRot="1" noChangeAspect="1"/>
          </p:cNvSpPr>
          <p:nvPr>
            <p:ph type="sldImg" idx="2"/>
          </p:nvPr>
        </p:nvSpPr>
        <p:spPr>
          <a:xfrm>
            <a:off x="1165225" y="1241425"/>
            <a:ext cx="4468813" cy="3351213"/>
          </a:xfrm>
          <a:prstGeom prst="rect">
            <a:avLst/>
          </a:prstGeom>
          <a:noFill/>
          <a:ln w="12700">
            <a:solidFill>
              <a:prstClr val="black"/>
            </a:solidFill>
          </a:ln>
        </p:spPr>
        <p:txBody>
          <a:bodyPr vert="horz" lIns="91458" tIns="45729" rIns="91458" bIns="45729" rtlCol="0" anchor="ctr"/>
          <a:lstStyle/>
          <a:p>
            <a:endParaRPr lang="en-GB" dirty="0"/>
          </a:p>
        </p:txBody>
      </p:sp>
      <p:sp>
        <p:nvSpPr>
          <p:cNvPr id="5" name="Notes Placeholder 4"/>
          <p:cNvSpPr>
            <a:spLocks noGrp="1"/>
          </p:cNvSpPr>
          <p:nvPr>
            <p:ph type="body" sz="quarter" idx="3"/>
          </p:nvPr>
        </p:nvSpPr>
        <p:spPr>
          <a:xfrm>
            <a:off x="679928" y="4778725"/>
            <a:ext cx="5439410" cy="3909863"/>
          </a:xfrm>
          <a:prstGeom prst="rect">
            <a:avLst/>
          </a:prstGeom>
        </p:spPr>
        <p:txBody>
          <a:bodyPr vert="horz" lIns="91458" tIns="45729" rIns="91458" bIns="4572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1602"/>
            <a:ext cx="2946347" cy="498213"/>
          </a:xfrm>
          <a:prstGeom prst="rect">
            <a:avLst/>
          </a:prstGeom>
        </p:spPr>
        <p:txBody>
          <a:bodyPr vert="horz" lIns="91458" tIns="45729" rIns="91458" bIns="45729"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1343" y="9431602"/>
            <a:ext cx="2946347" cy="498213"/>
          </a:xfrm>
          <a:prstGeom prst="rect">
            <a:avLst/>
          </a:prstGeom>
        </p:spPr>
        <p:txBody>
          <a:bodyPr vert="horz" lIns="91458" tIns="45729" rIns="91458" bIns="45729" rtlCol="0" anchor="b"/>
          <a:lstStyle>
            <a:lvl1pPr algn="r">
              <a:defRPr sz="1200"/>
            </a:lvl1pPr>
          </a:lstStyle>
          <a:p>
            <a:fld id="{7BC8F732-136A-49A8-BC58-47B291D01ADA}" type="slidenum">
              <a:rPr lang="en-GB" smtClean="0"/>
              <a:t>‹#›</a:t>
            </a:fld>
            <a:endParaRPr lang="en-GB" dirty="0"/>
          </a:p>
        </p:txBody>
      </p:sp>
    </p:spTree>
    <p:extLst>
      <p:ext uri="{BB962C8B-B14F-4D97-AF65-F5344CB8AC3E}">
        <p14:creationId xmlns:p14="http://schemas.microsoft.com/office/powerpoint/2010/main" val="1560990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C8F732-136A-49A8-BC58-47B291D01ADA}" type="slidenum">
              <a:rPr lang="en-GB" smtClean="0"/>
              <a:t>1</a:t>
            </a:fld>
            <a:endParaRPr lang="en-GB" dirty="0"/>
          </a:p>
        </p:txBody>
      </p:sp>
    </p:spTree>
    <p:extLst>
      <p:ext uri="{BB962C8B-B14F-4D97-AF65-F5344CB8AC3E}">
        <p14:creationId xmlns:p14="http://schemas.microsoft.com/office/powerpoint/2010/main" val="174587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task – give</a:t>
            </a:r>
            <a:r>
              <a:rPr lang="en-US" baseline="0" dirty="0"/>
              <a:t> time to complete. Teacher then asks if anyone wants to share what they have learned about the other person? An interesting fact?</a:t>
            </a:r>
            <a:endParaRPr lang="en-US" dirty="0"/>
          </a:p>
        </p:txBody>
      </p:sp>
      <p:sp>
        <p:nvSpPr>
          <p:cNvPr id="4" name="Slide Number Placeholder 3"/>
          <p:cNvSpPr>
            <a:spLocks noGrp="1"/>
          </p:cNvSpPr>
          <p:nvPr>
            <p:ph type="sldNum" sz="quarter" idx="10"/>
          </p:nvPr>
        </p:nvSpPr>
        <p:spPr/>
        <p:txBody>
          <a:bodyPr/>
          <a:lstStyle/>
          <a:p>
            <a:fld id="{7BC8F732-136A-49A8-BC58-47B291D01ADA}" type="slidenum">
              <a:rPr lang="en-GB" smtClean="0"/>
              <a:t>6</a:t>
            </a:fld>
            <a:endParaRPr lang="en-GB" dirty="0"/>
          </a:p>
        </p:txBody>
      </p:sp>
    </p:spTree>
    <p:extLst>
      <p:ext uri="{BB962C8B-B14F-4D97-AF65-F5344CB8AC3E}">
        <p14:creationId xmlns:p14="http://schemas.microsoft.com/office/powerpoint/2010/main" val="3683588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to discuss what the students answers</a:t>
            </a:r>
            <a:r>
              <a:rPr lang="en-US" baseline="0" dirty="0"/>
              <a:t> are. </a:t>
            </a:r>
            <a:endParaRPr lang="en-US" dirty="0"/>
          </a:p>
        </p:txBody>
      </p:sp>
      <p:sp>
        <p:nvSpPr>
          <p:cNvPr id="4" name="Slide Number Placeholder 3"/>
          <p:cNvSpPr>
            <a:spLocks noGrp="1"/>
          </p:cNvSpPr>
          <p:nvPr>
            <p:ph type="sldNum" sz="quarter" idx="10"/>
          </p:nvPr>
        </p:nvSpPr>
        <p:spPr/>
        <p:txBody>
          <a:bodyPr/>
          <a:lstStyle/>
          <a:p>
            <a:fld id="{7BC8F732-136A-49A8-BC58-47B291D01ADA}" type="slidenum">
              <a:rPr lang="en-GB" smtClean="0"/>
              <a:t>7</a:t>
            </a:fld>
            <a:endParaRPr lang="en-GB" dirty="0"/>
          </a:p>
        </p:txBody>
      </p:sp>
    </p:spTree>
    <p:extLst>
      <p:ext uri="{BB962C8B-B14F-4D97-AF65-F5344CB8AC3E}">
        <p14:creationId xmlns:p14="http://schemas.microsoft.com/office/powerpoint/2010/main" val="1440792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583">
              <a:defRPr/>
            </a:pPr>
            <a:endParaRPr lang="en-US" dirty="0"/>
          </a:p>
        </p:txBody>
      </p:sp>
      <p:sp>
        <p:nvSpPr>
          <p:cNvPr id="4" name="Slide Number Placeholder 3"/>
          <p:cNvSpPr>
            <a:spLocks noGrp="1"/>
          </p:cNvSpPr>
          <p:nvPr>
            <p:ph type="sldNum" sz="quarter" idx="10"/>
          </p:nvPr>
        </p:nvSpPr>
        <p:spPr/>
        <p:txBody>
          <a:bodyPr/>
          <a:lstStyle/>
          <a:p>
            <a:fld id="{7BC8F732-136A-49A8-BC58-47B291D01ADA}" type="slidenum">
              <a:rPr lang="en-GB" smtClean="0"/>
              <a:t>8</a:t>
            </a:fld>
            <a:endParaRPr lang="en-GB" dirty="0"/>
          </a:p>
        </p:txBody>
      </p:sp>
    </p:spTree>
    <p:extLst>
      <p:ext uri="{BB962C8B-B14F-4D97-AF65-F5344CB8AC3E}">
        <p14:creationId xmlns:p14="http://schemas.microsoft.com/office/powerpoint/2010/main" val="2561886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C8F732-136A-49A8-BC58-47B291D01ADA}" type="slidenum">
              <a:rPr lang="en-GB" smtClean="0"/>
              <a:t>9</a:t>
            </a:fld>
            <a:endParaRPr lang="en-GB" dirty="0"/>
          </a:p>
        </p:txBody>
      </p:sp>
    </p:spTree>
    <p:extLst>
      <p:ext uri="{BB962C8B-B14F-4D97-AF65-F5344CB8AC3E}">
        <p14:creationId xmlns:p14="http://schemas.microsoft.com/office/powerpoint/2010/main" val="3463251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BC8F732-136A-49A8-BC58-47B291D01ADA}" type="slidenum">
              <a:rPr lang="en-GB" smtClean="0"/>
              <a:t>10</a:t>
            </a:fld>
            <a:endParaRPr lang="en-GB" dirty="0"/>
          </a:p>
        </p:txBody>
      </p:sp>
    </p:spTree>
    <p:extLst>
      <p:ext uri="{BB962C8B-B14F-4D97-AF65-F5344CB8AC3E}">
        <p14:creationId xmlns:p14="http://schemas.microsoft.com/office/powerpoint/2010/main" val="16122812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Hands up. Teacher</a:t>
            </a:r>
            <a:r>
              <a:rPr lang="en-US" baseline="0" dirty="0"/>
              <a:t> w</a:t>
            </a:r>
            <a:r>
              <a:rPr lang="en-US" dirty="0"/>
              <a:t>rites answers on board. </a:t>
            </a:r>
            <a:endParaRPr lang="en-GB" dirty="0"/>
          </a:p>
        </p:txBody>
      </p:sp>
      <p:sp>
        <p:nvSpPr>
          <p:cNvPr id="4" name="Slide Number Placeholder 3"/>
          <p:cNvSpPr>
            <a:spLocks noGrp="1"/>
          </p:cNvSpPr>
          <p:nvPr>
            <p:ph type="sldNum" sz="quarter" idx="10"/>
          </p:nvPr>
        </p:nvSpPr>
        <p:spPr/>
        <p:txBody>
          <a:bodyPr/>
          <a:lstStyle/>
          <a:p>
            <a:fld id="{7BC8F732-136A-49A8-BC58-47B291D01ADA}" type="slidenum">
              <a:rPr lang="en-GB" smtClean="0"/>
              <a:t>12</a:t>
            </a:fld>
            <a:endParaRPr lang="en-GB" dirty="0"/>
          </a:p>
        </p:txBody>
      </p:sp>
    </p:spTree>
    <p:extLst>
      <p:ext uri="{BB962C8B-B14F-4D97-AF65-F5344CB8AC3E}">
        <p14:creationId xmlns:p14="http://schemas.microsoft.com/office/powerpoint/2010/main" val="36957095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class. Explain any that need explaining.</a:t>
            </a:r>
            <a:r>
              <a:rPr lang="en-US" baseline="0" dirty="0"/>
              <a:t> </a:t>
            </a:r>
            <a:endParaRPr lang="en-GB" dirty="0"/>
          </a:p>
        </p:txBody>
      </p:sp>
      <p:sp>
        <p:nvSpPr>
          <p:cNvPr id="4" name="Slide Number Placeholder 3"/>
          <p:cNvSpPr>
            <a:spLocks noGrp="1"/>
          </p:cNvSpPr>
          <p:nvPr>
            <p:ph type="sldNum" sz="quarter" idx="10"/>
          </p:nvPr>
        </p:nvSpPr>
        <p:spPr/>
        <p:txBody>
          <a:bodyPr/>
          <a:lstStyle/>
          <a:p>
            <a:fld id="{B55D4567-C2A3-4F40-B4F9-35C2793A1942}" type="slidenum">
              <a:rPr lang="en-GB" smtClean="0"/>
              <a:t>13</a:t>
            </a:fld>
            <a:endParaRPr lang="en-GB" dirty="0"/>
          </a:p>
        </p:txBody>
      </p:sp>
    </p:spTree>
    <p:extLst>
      <p:ext uri="{BB962C8B-B14F-4D97-AF65-F5344CB8AC3E}">
        <p14:creationId xmlns:p14="http://schemas.microsoft.com/office/powerpoint/2010/main" val="20107660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explain</a:t>
            </a:r>
            <a:endParaRPr lang="en-GB" dirty="0"/>
          </a:p>
        </p:txBody>
      </p:sp>
      <p:sp>
        <p:nvSpPr>
          <p:cNvPr id="4" name="Slide Number Placeholder 3"/>
          <p:cNvSpPr>
            <a:spLocks noGrp="1"/>
          </p:cNvSpPr>
          <p:nvPr>
            <p:ph type="sldNum" sz="quarter" idx="10"/>
          </p:nvPr>
        </p:nvSpPr>
        <p:spPr/>
        <p:txBody>
          <a:bodyPr/>
          <a:lstStyle/>
          <a:p>
            <a:fld id="{B55D4567-C2A3-4F40-B4F9-35C2793A1942}" type="slidenum">
              <a:rPr lang="en-GB" smtClean="0"/>
              <a:t>14</a:t>
            </a:fld>
            <a:endParaRPr lang="en-GB" dirty="0"/>
          </a:p>
        </p:txBody>
      </p:sp>
    </p:spTree>
    <p:extLst>
      <p:ext uri="{BB962C8B-B14F-4D97-AF65-F5344CB8AC3E}">
        <p14:creationId xmlns:p14="http://schemas.microsoft.com/office/powerpoint/2010/main" val="2010766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583">
              <a:defRPr/>
            </a:pPr>
            <a:r>
              <a:rPr lang="en-US" dirty="0"/>
              <a:t>Teacher explain</a:t>
            </a:r>
            <a:endParaRPr lang="en-GB" dirty="0"/>
          </a:p>
          <a:p>
            <a:endParaRPr lang="en-GB" dirty="0"/>
          </a:p>
        </p:txBody>
      </p:sp>
      <p:sp>
        <p:nvSpPr>
          <p:cNvPr id="4" name="Slide Number Placeholder 3"/>
          <p:cNvSpPr>
            <a:spLocks noGrp="1"/>
          </p:cNvSpPr>
          <p:nvPr>
            <p:ph type="sldNum" sz="quarter" idx="10"/>
          </p:nvPr>
        </p:nvSpPr>
        <p:spPr/>
        <p:txBody>
          <a:bodyPr/>
          <a:lstStyle/>
          <a:p>
            <a:fld id="{B55D4567-C2A3-4F40-B4F9-35C2793A1942}" type="slidenum">
              <a:rPr lang="en-GB" smtClean="0"/>
              <a:t>15</a:t>
            </a:fld>
            <a:endParaRPr lang="en-GB" dirty="0"/>
          </a:p>
        </p:txBody>
      </p:sp>
    </p:spTree>
    <p:extLst>
      <p:ext uri="{BB962C8B-B14F-4D97-AF65-F5344CB8AC3E}">
        <p14:creationId xmlns:p14="http://schemas.microsoft.com/office/powerpoint/2010/main" val="20107660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583">
              <a:defRPr/>
            </a:pPr>
            <a:r>
              <a:rPr lang="en-US" dirty="0"/>
              <a:t>Teacher explain</a:t>
            </a:r>
            <a:endParaRPr lang="en-GB" dirty="0"/>
          </a:p>
          <a:p>
            <a:endParaRPr lang="en-GB" dirty="0"/>
          </a:p>
        </p:txBody>
      </p:sp>
      <p:sp>
        <p:nvSpPr>
          <p:cNvPr id="4" name="Slide Number Placeholder 3"/>
          <p:cNvSpPr>
            <a:spLocks noGrp="1"/>
          </p:cNvSpPr>
          <p:nvPr>
            <p:ph type="sldNum" sz="quarter" idx="10"/>
          </p:nvPr>
        </p:nvSpPr>
        <p:spPr/>
        <p:txBody>
          <a:bodyPr/>
          <a:lstStyle/>
          <a:p>
            <a:fld id="{B55D4567-C2A3-4F40-B4F9-35C2793A1942}" type="slidenum">
              <a:rPr lang="en-GB" smtClean="0"/>
              <a:t>16</a:t>
            </a:fld>
            <a:endParaRPr lang="en-GB" dirty="0"/>
          </a:p>
        </p:txBody>
      </p:sp>
    </p:spTree>
    <p:extLst>
      <p:ext uri="{BB962C8B-B14F-4D97-AF65-F5344CB8AC3E}">
        <p14:creationId xmlns:p14="http://schemas.microsoft.com/office/powerpoint/2010/main" val="20107660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C8F732-136A-49A8-BC58-47B291D01ADA}" type="slidenum">
              <a:rPr lang="en-GB" smtClean="0"/>
              <a:t>17</a:t>
            </a:fld>
            <a:endParaRPr lang="en-GB" dirty="0"/>
          </a:p>
        </p:txBody>
      </p:sp>
    </p:spTree>
    <p:extLst>
      <p:ext uri="{BB962C8B-B14F-4D97-AF65-F5344CB8AC3E}">
        <p14:creationId xmlns:p14="http://schemas.microsoft.com/office/powerpoint/2010/main" val="2202720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C8F732-136A-49A8-BC58-47B291D01ADA}" type="slidenum">
              <a:rPr lang="en-GB" smtClean="0"/>
              <a:t>18</a:t>
            </a:fld>
            <a:endParaRPr lang="en-GB" dirty="0"/>
          </a:p>
        </p:txBody>
      </p:sp>
    </p:spTree>
    <p:extLst>
      <p:ext uri="{BB962C8B-B14F-4D97-AF65-F5344CB8AC3E}">
        <p14:creationId xmlns:p14="http://schemas.microsoft.com/office/powerpoint/2010/main" val="2121900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students 2 minutes to discuss with pair. Hands</a:t>
            </a:r>
            <a:r>
              <a:rPr lang="en-US" baseline="0" dirty="0"/>
              <a:t> up – ask. Rank them as a class until they all have a number. </a:t>
            </a:r>
            <a:endParaRPr lang="en-GB" dirty="0"/>
          </a:p>
        </p:txBody>
      </p:sp>
      <p:sp>
        <p:nvSpPr>
          <p:cNvPr id="4" name="Slide Number Placeholder 3"/>
          <p:cNvSpPr>
            <a:spLocks noGrp="1"/>
          </p:cNvSpPr>
          <p:nvPr>
            <p:ph type="sldNum" sz="quarter" idx="10"/>
          </p:nvPr>
        </p:nvSpPr>
        <p:spPr/>
        <p:txBody>
          <a:bodyPr/>
          <a:lstStyle/>
          <a:p>
            <a:fld id="{7BC8F732-136A-49A8-BC58-47B291D01ADA}" type="slidenum">
              <a:rPr lang="en-GB" smtClean="0"/>
              <a:t>19</a:t>
            </a:fld>
            <a:endParaRPr lang="en-GB" dirty="0"/>
          </a:p>
        </p:txBody>
      </p:sp>
    </p:spTree>
    <p:extLst>
      <p:ext uri="{BB962C8B-B14F-4D97-AF65-F5344CB8AC3E}">
        <p14:creationId xmlns:p14="http://schemas.microsoft.com/office/powerpoint/2010/main" val="26805982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 through each rule…let the book keeps take notes.</a:t>
            </a:r>
            <a:endParaRPr lang="en-GB" dirty="0"/>
          </a:p>
        </p:txBody>
      </p:sp>
      <p:sp>
        <p:nvSpPr>
          <p:cNvPr id="4" name="Slide Number Placeholder 3"/>
          <p:cNvSpPr>
            <a:spLocks noGrp="1"/>
          </p:cNvSpPr>
          <p:nvPr>
            <p:ph type="sldNum" sz="quarter" idx="10"/>
          </p:nvPr>
        </p:nvSpPr>
        <p:spPr/>
        <p:txBody>
          <a:bodyPr/>
          <a:lstStyle/>
          <a:p>
            <a:fld id="{7BC8F732-136A-49A8-BC58-47B291D01ADA}" type="slidenum">
              <a:rPr lang="en-GB" smtClean="0"/>
              <a:t>20</a:t>
            </a:fld>
            <a:endParaRPr lang="en-GB" dirty="0"/>
          </a:p>
        </p:txBody>
      </p:sp>
    </p:spTree>
    <p:extLst>
      <p:ext uri="{BB962C8B-B14F-4D97-AF65-F5344CB8AC3E}">
        <p14:creationId xmlns:p14="http://schemas.microsoft.com/office/powerpoint/2010/main" val="1291380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C8F732-136A-49A8-BC58-47B291D01ADA}" type="slidenum">
              <a:rPr lang="en-GB" smtClean="0"/>
              <a:t>21</a:t>
            </a:fld>
            <a:endParaRPr lang="en-GB" dirty="0"/>
          </a:p>
        </p:txBody>
      </p:sp>
    </p:spTree>
    <p:extLst>
      <p:ext uri="{BB962C8B-B14F-4D97-AF65-F5344CB8AC3E}">
        <p14:creationId xmlns:p14="http://schemas.microsoft.com/office/powerpoint/2010/main" val="18985419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a:t>
            </a:r>
            <a:r>
              <a:rPr lang="en-US" baseline="0" dirty="0"/>
              <a:t> the importance of a group agreement, explain your going to go through them and as a class they can change anything they want. </a:t>
            </a:r>
            <a:endParaRPr lang="en-GB" dirty="0"/>
          </a:p>
        </p:txBody>
      </p:sp>
      <p:sp>
        <p:nvSpPr>
          <p:cNvPr id="4" name="Slide Number Placeholder 3"/>
          <p:cNvSpPr>
            <a:spLocks noGrp="1"/>
          </p:cNvSpPr>
          <p:nvPr>
            <p:ph type="sldNum" sz="quarter" idx="10"/>
          </p:nvPr>
        </p:nvSpPr>
        <p:spPr/>
        <p:txBody>
          <a:bodyPr/>
          <a:lstStyle/>
          <a:p>
            <a:fld id="{7BC8F732-136A-49A8-BC58-47B291D01ADA}" type="slidenum">
              <a:rPr lang="en-GB" smtClean="0"/>
              <a:t>22</a:t>
            </a:fld>
            <a:endParaRPr lang="en-GB" dirty="0"/>
          </a:p>
        </p:txBody>
      </p:sp>
    </p:spTree>
    <p:extLst>
      <p:ext uri="{BB962C8B-B14F-4D97-AF65-F5344CB8AC3E}">
        <p14:creationId xmlns:p14="http://schemas.microsoft.com/office/powerpoint/2010/main" val="26079402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910"/>
            <a:ext cx="9144000" cy="6850180"/>
          </a:xfrm>
          <a:prstGeom prst="rect">
            <a:avLst/>
          </a:prstGeom>
        </p:spPr>
      </p:pic>
    </p:spTree>
    <p:extLst>
      <p:ext uri="{BB962C8B-B14F-4D97-AF65-F5344CB8AC3E}">
        <p14:creationId xmlns:p14="http://schemas.microsoft.com/office/powerpoint/2010/main" val="3696524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356146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910"/>
            <a:ext cx="9144000" cy="6850180"/>
          </a:xfrm>
          <a:prstGeom prst="rect">
            <a:avLst/>
          </a:prstGeom>
        </p:spPr>
      </p:pic>
    </p:spTree>
    <p:extLst>
      <p:ext uri="{BB962C8B-B14F-4D97-AF65-F5344CB8AC3E}">
        <p14:creationId xmlns:p14="http://schemas.microsoft.com/office/powerpoint/2010/main" val="3853632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75890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8/26/2026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20513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8/26/2026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01099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2912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706684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752937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70997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8/26/2026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3515284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_Two Content">
    <p:spTree>
      <p:nvGrpSpPr>
        <p:cNvPr id="1" name=""/>
        <p:cNvGrpSpPr/>
        <p:nvPr/>
      </p:nvGrpSpPr>
      <p:grpSpPr>
        <a:xfrm>
          <a:off x="0" y="0"/>
          <a:ext cx="0" cy="0"/>
          <a:chOff x="0" y="0"/>
          <a:chExt cx="0" cy="0"/>
        </a:xfrm>
      </p:grpSpPr>
      <p:sp>
        <p:nvSpPr>
          <p:cNvPr id="39" name="Shape 39"/>
          <p:cNvSpPr>
            <a:spLocks noGrp="1"/>
          </p:cNvSpPr>
          <p:nvPr>
            <p:ph type="title"/>
          </p:nvPr>
        </p:nvSpPr>
        <p:spPr>
          <a:prstGeom prst="rect">
            <a:avLst/>
          </a:prstGeom>
        </p:spPr>
        <p:txBody>
          <a:bodyPr/>
          <a:lstStyle/>
          <a:p>
            <a:r>
              <a:t>Title Text</a:t>
            </a:r>
          </a:p>
        </p:txBody>
      </p:sp>
      <p:sp>
        <p:nvSpPr>
          <p:cNvPr id="40" name="Shape 40"/>
          <p:cNvSpPr>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1" name="Shape 41"/>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7145289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8/26/2026</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pic>
        <p:nvPicPr>
          <p:cNvPr id="7" name="Picture 6"/>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0" y="0"/>
            <a:ext cx="9144000" cy="6834540"/>
          </a:xfrm>
          <a:prstGeom prst="rect">
            <a:avLst/>
          </a:prstGeom>
        </p:spPr>
      </p:pic>
    </p:spTree>
    <p:extLst>
      <p:ext uri="{BB962C8B-B14F-4D97-AF65-F5344CB8AC3E}">
        <p14:creationId xmlns:p14="http://schemas.microsoft.com/office/powerpoint/2010/main" val="3207385867"/>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hyperlink" Target="https://pixabay.com/de/illustrations/tun-sie-es-jetzt-hinweis-erinnerung-1432945/"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11.png"/><Relationship Id="rId5" Type="http://schemas.openxmlformats.org/officeDocument/2006/relationships/diagramQuickStyle" Target="../diagrams/quickStyle1.xml"/><Relationship Id="rId10" Type="http://schemas.openxmlformats.org/officeDocument/2006/relationships/image" Target="../media/image10.png"/><Relationship Id="rId4" Type="http://schemas.openxmlformats.org/officeDocument/2006/relationships/diagramLayout" Target="../diagrams/layout1.xml"/><Relationship Id="rId9" Type="http://schemas.openxmlformats.org/officeDocument/2006/relationships/image" Target="../media/image9.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3.jpeg"/><Relationship Id="rId7" Type="http://schemas.openxmlformats.org/officeDocument/2006/relationships/diagramColors" Target="../diagrams/colors2.xml"/><Relationship Id="rId2" Type="http://schemas.openxmlformats.org/officeDocument/2006/relationships/image" Target="../media/image12.gif"/><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gif"/><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tags" Target="../tags/tag39.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tags" Target="../tags/tag42.xml"/><Relationship Id="rId47" Type="http://schemas.openxmlformats.org/officeDocument/2006/relationships/tags" Target="../tags/tag47.xml"/><Relationship Id="rId50" Type="http://schemas.openxmlformats.org/officeDocument/2006/relationships/tags" Target="../tags/tag50.xml"/><Relationship Id="rId55" Type="http://schemas.openxmlformats.org/officeDocument/2006/relationships/tags" Target="../tags/tag55.xml"/><Relationship Id="rId63" Type="http://schemas.openxmlformats.org/officeDocument/2006/relationships/slideLayout" Target="../slideLayouts/slideLayout7.xml"/><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7.xml"/><Relationship Id="rId40" Type="http://schemas.openxmlformats.org/officeDocument/2006/relationships/tags" Target="../tags/tag40.xml"/><Relationship Id="rId45" Type="http://schemas.openxmlformats.org/officeDocument/2006/relationships/tags" Target="../tags/tag45.xml"/><Relationship Id="rId53" Type="http://schemas.openxmlformats.org/officeDocument/2006/relationships/tags" Target="../tags/tag53.xml"/><Relationship Id="rId58" Type="http://schemas.openxmlformats.org/officeDocument/2006/relationships/tags" Target="../tags/tag58.xml"/><Relationship Id="rId5" Type="http://schemas.openxmlformats.org/officeDocument/2006/relationships/tags" Target="../tags/tag5.xml"/><Relationship Id="rId61" Type="http://schemas.openxmlformats.org/officeDocument/2006/relationships/tags" Target="../tags/tag61.xml"/><Relationship Id="rId19" Type="http://schemas.openxmlformats.org/officeDocument/2006/relationships/tags" Target="../tags/tag1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tags" Target="../tags/tag43.xml"/><Relationship Id="rId48" Type="http://schemas.openxmlformats.org/officeDocument/2006/relationships/tags" Target="../tags/tag48.xml"/><Relationship Id="rId56" Type="http://schemas.openxmlformats.org/officeDocument/2006/relationships/tags" Target="../tags/tag56.xml"/><Relationship Id="rId64" Type="http://schemas.openxmlformats.org/officeDocument/2006/relationships/image" Target="../media/image26.jpeg"/><Relationship Id="rId8" Type="http://schemas.openxmlformats.org/officeDocument/2006/relationships/tags" Target="../tags/tag8.xml"/><Relationship Id="rId51" Type="http://schemas.openxmlformats.org/officeDocument/2006/relationships/tags" Target="../tags/tag51.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openxmlformats.org/officeDocument/2006/relationships/tags" Target="../tags/tag38.xml"/><Relationship Id="rId46" Type="http://schemas.openxmlformats.org/officeDocument/2006/relationships/tags" Target="../tags/tag46.xml"/><Relationship Id="rId59" Type="http://schemas.openxmlformats.org/officeDocument/2006/relationships/tags" Target="../tags/tag59.xml"/><Relationship Id="rId20" Type="http://schemas.openxmlformats.org/officeDocument/2006/relationships/tags" Target="../tags/tag20.xml"/><Relationship Id="rId41" Type="http://schemas.openxmlformats.org/officeDocument/2006/relationships/tags" Target="../tags/tag41.xml"/><Relationship Id="rId54" Type="http://schemas.openxmlformats.org/officeDocument/2006/relationships/tags" Target="../tags/tag54.xml"/><Relationship Id="rId62" Type="http://schemas.openxmlformats.org/officeDocument/2006/relationships/tags" Target="../tags/tag62.xml"/><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tags" Target="../tags/tag36.xml"/><Relationship Id="rId49" Type="http://schemas.openxmlformats.org/officeDocument/2006/relationships/tags" Target="../tags/tag49.xml"/><Relationship Id="rId57" Type="http://schemas.openxmlformats.org/officeDocument/2006/relationships/tags" Target="../tags/tag57.xml"/><Relationship Id="rId10" Type="http://schemas.openxmlformats.org/officeDocument/2006/relationships/tags" Target="../tags/tag10.xml"/><Relationship Id="rId31" Type="http://schemas.openxmlformats.org/officeDocument/2006/relationships/tags" Target="../tags/tag31.xml"/><Relationship Id="rId44" Type="http://schemas.openxmlformats.org/officeDocument/2006/relationships/tags" Target="../tags/tag44.xml"/><Relationship Id="rId52" Type="http://schemas.openxmlformats.org/officeDocument/2006/relationships/tags" Target="../tags/tag52.xml"/><Relationship Id="rId60" Type="http://schemas.openxmlformats.org/officeDocument/2006/relationships/tags" Target="../tags/tag60.xml"/><Relationship Id="rId4" Type="http://schemas.openxmlformats.org/officeDocument/2006/relationships/tags" Target="../tags/tag4.xml"/><Relationship Id="rId9" Type="http://schemas.openxmlformats.org/officeDocument/2006/relationships/tags" Target="../tags/tag9.xml"/></Relationships>
</file>

<file path=ppt/slides/_rels/slide26.xml.rels><?xml version="1.0" encoding="UTF-8" standalone="yes"?>
<Relationships xmlns="http://schemas.openxmlformats.org/package/2006/relationships"><Relationship Id="rId26" Type="http://schemas.openxmlformats.org/officeDocument/2006/relationships/tags" Target="../tags/tag88.xml"/><Relationship Id="rId21" Type="http://schemas.openxmlformats.org/officeDocument/2006/relationships/tags" Target="../tags/tag83.xml"/><Relationship Id="rId42" Type="http://schemas.openxmlformats.org/officeDocument/2006/relationships/tags" Target="../tags/tag104.xml"/><Relationship Id="rId47" Type="http://schemas.openxmlformats.org/officeDocument/2006/relationships/tags" Target="../tags/tag109.xml"/><Relationship Id="rId63" Type="http://schemas.openxmlformats.org/officeDocument/2006/relationships/tags" Target="../tags/tag125.xml"/><Relationship Id="rId68" Type="http://schemas.openxmlformats.org/officeDocument/2006/relationships/tags" Target="../tags/tag130.xml"/><Relationship Id="rId84" Type="http://schemas.openxmlformats.org/officeDocument/2006/relationships/tags" Target="../tags/tag146.xml"/><Relationship Id="rId89" Type="http://schemas.openxmlformats.org/officeDocument/2006/relationships/slideLayout" Target="../slideLayouts/slideLayout7.xml"/><Relationship Id="rId16" Type="http://schemas.openxmlformats.org/officeDocument/2006/relationships/tags" Target="../tags/tag78.xml"/><Relationship Id="rId11" Type="http://schemas.openxmlformats.org/officeDocument/2006/relationships/tags" Target="../tags/tag73.xml"/><Relationship Id="rId32" Type="http://schemas.openxmlformats.org/officeDocument/2006/relationships/tags" Target="../tags/tag94.xml"/><Relationship Id="rId37" Type="http://schemas.openxmlformats.org/officeDocument/2006/relationships/tags" Target="../tags/tag99.xml"/><Relationship Id="rId53" Type="http://schemas.openxmlformats.org/officeDocument/2006/relationships/tags" Target="../tags/tag115.xml"/><Relationship Id="rId58" Type="http://schemas.openxmlformats.org/officeDocument/2006/relationships/tags" Target="../tags/tag120.xml"/><Relationship Id="rId74" Type="http://schemas.openxmlformats.org/officeDocument/2006/relationships/tags" Target="../tags/tag136.xml"/><Relationship Id="rId79" Type="http://schemas.openxmlformats.org/officeDocument/2006/relationships/tags" Target="../tags/tag141.xml"/><Relationship Id="rId5" Type="http://schemas.openxmlformats.org/officeDocument/2006/relationships/tags" Target="../tags/tag67.xml"/><Relationship Id="rId90" Type="http://schemas.openxmlformats.org/officeDocument/2006/relationships/image" Target="../media/image26.jpeg"/><Relationship Id="rId14" Type="http://schemas.openxmlformats.org/officeDocument/2006/relationships/tags" Target="../tags/tag76.xml"/><Relationship Id="rId22" Type="http://schemas.openxmlformats.org/officeDocument/2006/relationships/tags" Target="../tags/tag84.xml"/><Relationship Id="rId27" Type="http://schemas.openxmlformats.org/officeDocument/2006/relationships/tags" Target="../tags/tag89.xml"/><Relationship Id="rId30" Type="http://schemas.openxmlformats.org/officeDocument/2006/relationships/tags" Target="../tags/tag92.xml"/><Relationship Id="rId35" Type="http://schemas.openxmlformats.org/officeDocument/2006/relationships/tags" Target="../tags/tag97.xml"/><Relationship Id="rId43" Type="http://schemas.openxmlformats.org/officeDocument/2006/relationships/tags" Target="../tags/tag105.xml"/><Relationship Id="rId48" Type="http://schemas.openxmlformats.org/officeDocument/2006/relationships/tags" Target="../tags/tag110.xml"/><Relationship Id="rId56" Type="http://schemas.openxmlformats.org/officeDocument/2006/relationships/tags" Target="../tags/tag118.xml"/><Relationship Id="rId64" Type="http://schemas.openxmlformats.org/officeDocument/2006/relationships/tags" Target="../tags/tag126.xml"/><Relationship Id="rId69" Type="http://schemas.openxmlformats.org/officeDocument/2006/relationships/tags" Target="../tags/tag131.xml"/><Relationship Id="rId77" Type="http://schemas.openxmlformats.org/officeDocument/2006/relationships/tags" Target="../tags/tag139.xml"/><Relationship Id="rId8" Type="http://schemas.openxmlformats.org/officeDocument/2006/relationships/tags" Target="../tags/tag70.xml"/><Relationship Id="rId51" Type="http://schemas.openxmlformats.org/officeDocument/2006/relationships/tags" Target="../tags/tag113.xml"/><Relationship Id="rId72" Type="http://schemas.openxmlformats.org/officeDocument/2006/relationships/tags" Target="../tags/tag134.xml"/><Relationship Id="rId80" Type="http://schemas.openxmlformats.org/officeDocument/2006/relationships/tags" Target="../tags/tag142.xml"/><Relationship Id="rId85" Type="http://schemas.openxmlformats.org/officeDocument/2006/relationships/tags" Target="../tags/tag147.xml"/><Relationship Id="rId3" Type="http://schemas.openxmlformats.org/officeDocument/2006/relationships/tags" Target="../tags/tag65.xml"/><Relationship Id="rId12" Type="http://schemas.openxmlformats.org/officeDocument/2006/relationships/tags" Target="../tags/tag74.xml"/><Relationship Id="rId17" Type="http://schemas.openxmlformats.org/officeDocument/2006/relationships/tags" Target="../tags/tag79.xml"/><Relationship Id="rId25" Type="http://schemas.openxmlformats.org/officeDocument/2006/relationships/tags" Target="../tags/tag87.xml"/><Relationship Id="rId33" Type="http://schemas.openxmlformats.org/officeDocument/2006/relationships/tags" Target="../tags/tag95.xml"/><Relationship Id="rId38" Type="http://schemas.openxmlformats.org/officeDocument/2006/relationships/tags" Target="../tags/tag100.xml"/><Relationship Id="rId46" Type="http://schemas.openxmlformats.org/officeDocument/2006/relationships/tags" Target="../tags/tag108.xml"/><Relationship Id="rId59" Type="http://schemas.openxmlformats.org/officeDocument/2006/relationships/tags" Target="../tags/tag121.xml"/><Relationship Id="rId67" Type="http://schemas.openxmlformats.org/officeDocument/2006/relationships/tags" Target="../tags/tag129.xml"/><Relationship Id="rId20" Type="http://schemas.openxmlformats.org/officeDocument/2006/relationships/tags" Target="../tags/tag82.xml"/><Relationship Id="rId41" Type="http://schemas.openxmlformats.org/officeDocument/2006/relationships/tags" Target="../tags/tag103.xml"/><Relationship Id="rId54" Type="http://schemas.openxmlformats.org/officeDocument/2006/relationships/tags" Target="../tags/tag116.xml"/><Relationship Id="rId62" Type="http://schemas.openxmlformats.org/officeDocument/2006/relationships/tags" Target="../tags/tag124.xml"/><Relationship Id="rId70" Type="http://schemas.openxmlformats.org/officeDocument/2006/relationships/tags" Target="../tags/tag132.xml"/><Relationship Id="rId75" Type="http://schemas.openxmlformats.org/officeDocument/2006/relationships/tags" Target="../tags/tag137.xml"/><Relationship Id="rId83" Type="http://schemas.openxmlformats.org/officeDocument/2006/relationships/tags" Target="../tags/tag145.xml"/><Relationship Id="rId88" Type="http://schemas.openxmlformats.org/officeDocument/2006/relationships/tags" Target="../tags/tag150.xml"/><Relationship Id="rId1" Type="http://schemas.openxmlformats.org/officeDocument/2006/relationships/tags" Target="../tags/tag63.xml"/><Relationship Id="rId6" Type="http://schemas.openxmlformats.org/officeDocument/2006/relationships/tags" Target="../tags/tag68.xml"/><Relationship Id="rId15" Type="http://schemas.openxmlformats.org/officeDocument/2006/relationships/tags" Target="../tags/tag77.xml"/><Relationship Id="rId23" Type="http://schemas.openxmlformats.org/officeDocument/2006/relationships/tags" Target="../tags/tag85.xml"/><Relationship Id="rId28" Type="http://schemas.openxmlformats.org/officeDocument/2006/relationships/tags" Target="../tags/tag90.xml"/><Relationship Id="rId36" Type="http://schemas.openxmlformats.org/officeDocument/2006/relationships/tags" Target="../tags/tag98.xml"/><Relationship Id="rId49" Type="http://schemas.openxmlformats.org/officeDocument/2006/relationships/tags" Target="../tags/tag111.xml"/><Relationship Id="rId57" Type="http://schemas.openxmlformats.org/officeDocument/2006/relationships/tags" Target="../tags/tag119.xml"/><Relationship Id="rId10" Type="http://schemas.openxmlformats.org/officeDocument/2006/relationships/tags" Target="../tags/tag72.xml"/><Relationship Id="rId31" Type="http://schemas.openxmlformats.org/officeDocument/2006/relationships/tags" Target="../tags/tag93.xml"/><Relationship Id="rId44" Type="http://schemas.openxmlformats.org/officeDocument/2006/relationships/tags" Target="../tags/tag106.xml"/><Relationship Id="rId52" Type="http://schemas.openxmlformats.org/officeDocument/2006/relationships/tags" Target="../tags/tag114.xml"/><Relationship Id="rId60" Type="http://schemas.openxmlformats.org/officeDocument/2006/relationships/tags" Target="../tags/tag122.xml"/><Relationship Id="rId65" Type="http://schemas.openxmlformats.org/officeDocument/2006/relationships/tags" Target="../tags/tag127.xml"/><Relationship Id="rId73" Type="http://schemas.openxmlformats.org/officeDocument/2006/relationships/tags" Target="../tags/tag135.xml"/><Relationship Id="rId78" Type="http://schemas.openxmlformats.org/officeDocument/2006/relationships/tags" Target="../tags/tag140.xml"/><Relationship Id="rId81" Type="http://schemas.openxmlformats.org/officeDocument/2006/relationships/tags" Target="../tags/tag143.xml"/><Relationship Id="rId86" Type="http://schemas.openxmlformats.org/officeDocument/2006/relationships/tags" Target="../tags/tag148.xml"/><Relationship Id="rId4" Type="http://schemas.openxmlformats.org/officeDocument/2006/relationships/tags" Target="../tags/tag66.xml"/><Relationship Id="rId9" Type="http://schemas.openxmlformats.org/officeDocument/2006/relationships/tags" Target="../tags/tag71.xml"/><Relationship Id="rId13" Type="http://schemas.openxmlformats.org/officeDocument/2006/relationships/tags" Target="../tags/tag75.xml"/><Relationship Id="rId18" Type="http://schemas.openxmlformats.org/officeDocument/2006/relationships/tags" Target="../tags/tag80.xml"/><Relationship Id="rId39" Type="http://schemas.openxmlformats.org/officeDocument/2006/relationships/tags" Target="../tags/tag101.xml"/><Relationship Id="rId34" Type="http://schemas.openxmlformats.org/officeDocument/2006/relationships/tags" Target="../tags/tag96.xml"/><Relationship Id="rId50" Type="http://schemas.openxmlformats.org/officeDocument/2006/relationships/tags" Target="../tags/tag112.xml"/><Relationship Id="rId55" Type="http://schemas.openxmlformats.org/officeDocument/2006/relationships/tags" Target="../tags/tag117.xml"/><Relationship Id="rId76" Type="http://schemas.openxmlformats.org/officeDocument/2006/relationships/tags" Target="../tags/tag138.xml"/><Relationship Id="rId7" Type="http://schemas.openxmlformats.org/officeDocument/2006/relationships/tags" Target="../tags/tag69.xml"/><Relationship Id="rId71" Type="http://schemas.openxmlformats.org/officeDocument/2006/relationships/tags" Target="../tags/tag133.xml"/><Relationship Id="rId2" Type="http://schemas.openxmlformats.org/officeDocument/2006/relationships/tags" Target="../tags/tag64.xml"/><Relationship Id="rId29" Type="http://schemas.openxmlformats.org/officeDocument/2006/relationships/tags" Target="../tags/tag91.xml"/><Relationship Id="rId24" Type="http://schemas.openxmlformats.org/officeDocument/2006/relationships/tags" Target="../tags/tag86.xml"/><Relationship Id="rId40" Type="http://schemas.openxmlformats.org/officeDocument/2006/relationships/tags" Target="../tags/tag102.xml"/><Relationship Id="rId45" Type="http://schemas.openxmlformats.org/officeDocument/2006/relationships/tags" Target="../tags/tag107.xml"/><Relationship Id="rId66" Type="http://schemas.openxmlformats.org/officeDocument/2006/relationships/tags" Target="../tags/tag128.xml"/><Relationship Id="rId87" Type="http://schemas.openxmlformats.org/officeDocument/2006/relationships/tags" Target="../tags/tag149.xml"/><Relationship Id="rId61" Type="http://schemas.openxmlformats.org/officeDocument/2006/relationships/tags" Target="../tags/tag123.xml"/><Relationship Id="rId82" Type="http://schemas.openxmlformats.org/officeDocument/2006/relationships/tags" Target="../tags/tag144.xml"/><Relationship Id="rId19" Type="http://schemas.openxmlformats.org/officeDocument/2006/relationships/tags" Target="../tags/tag81.xml"/></Relationships>
</file>

<file path=ppt/slides/_rels/slide2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ersonal Development Logo.jpg">
            <a:extLst>
              <a:ext uri="{FF2B5EF4-FFF2-40B4-BE49-F238E27FC236}">
                <a16:creationId xmlns:a16="http://schemas.microsoft.com/office/drawing/2014/main" id="{771DB133-C6D0-504F-83D8-D3EA01C94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21077"/>
            <a:ext cx="4724400" cy="6919858"/>
          </a:xfrm>
          <a:prstGeom prst="rect">
            <a:avLst/>
          </a:prstGeom>
        </p:spPr>
      </p:pic>
      <p:sp>
        <p:nvSpPr>
          <p:cNvPr id="5" name="Title 2">
            <a:extLst>
              <a:ext uri="{FF2B5EF4-FFF2-40B4-BE49-F238E27FC236}">
                <a16:creationId xmlns:a16="http://schemas.microsoft.com/office/drawing/2014/main" id="{3F11DDA6-C270-D248-960B-B2279F6F7EF6}"/>
              </a:ext>
            </a:extLst>
          </p:cNvPr>
          <p:cNvSpPr txBox="1">
            <a:spLocks/>
          </p:cNvSpPr>
          <p:nvPr/>
        </p:nvSpPr>
        <p:spPr>
          <a:xfrm>
            <a:off x="-735575" y="3230880"/>
            <a:ext cx="5905989" cy="9144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200" dirty="0">
                <a:solidFill>
                  <a:schemeClr val="bg1"/>
                </a:solidFill>
                <a:latin typeface="+mn-lt"/>
                <a:cs typeface="Intro Book Regular"/>
              </a:rPr>
              <a:t>Year 7</a:t>
            </a:r>
          </a:p>
          <a:p>
            <a:r>
              <a:rPr lang="en-GB" sz="3200" dirty="0">
                <a:solidFill>
                  <a:schemeClr val="bg1"/>
                </a:solidFill>
                <a:latin typeface="+mn-lt"/>
                <a:cs typeface="Intro Book Regular"/>
              </a:rPr>
              <a:t>Group Agreement </a:t>
            </a:r>
          </a:p>
        </p:txBody>
      </p:sp>
      <p:grpSp>
        <p:nvGrpSpPr>
          <p:cNvPr id="8" name="Group 7">
            <a:extLst>
              <a:ext uri="{FF2B5EF4-FFF2-40B4-BE49-F238E27FC236}">
                <a16:creationId xmlns:a16="http://schemas.microsoft.com/office/drawing/2014/main" id="{E2E7749A-8227-C625-0AD8-0963775A2DC6}"/>
              </a:ext>
            </a:extLst>
          </p:cNvPr>
          <p:cNvGrpSpPr/>
          <p:nvPr/>
        </p:nvGrpSpPr>
        <p:grpSpPr>
          <a:xfrm>
            <a:off x="139418" y="4830717"/>
            <a:ext cx="4156967" cy="1963326"/>
            <a:chOff x="139418" y="4830717"/>
            <a:chExt cx="4156967" cy="1963326"/>
          </a:xfrm>
        </p:grpSpPr>
        <p:sp>
          <p:nvSpPr>
            <p:cNvPr id="6" name="TextBox 5">
              <a:extLst>
                <a:ext uri="{FF2B5EF4-FFF2-40B4-BE49-F238E27FC236}">
                  <a16:creationId xmlns:a16="http://schemas.microsoft.com/office/drawing/2014/main" id="{55CB63E6-3DD8-3F43-88BE-3F1990190D87}"/>
                </a:ext>
              </a:extLst>
            </p:cNvPr>
            <p:cNvSpPr txBox="1"/>
            <p:nvPr/>
          </p:nvSpPr>
          <p:spPr>
            <a:xfrm>
              <a:off x="159718" y="5732214"/>
              <a:ext cx="4136667" cy="1061829"/>
            </a:xfrm>
            <a:prstGeom prst="rect">
              <a:avLst/>
            </a:prstGeom>
            <a:solidFill>
              <a:schemeClr val="bg1"/>
            </a:solidFill>
            <a:ln>
              <a:solidFill>
                <a:schemeClr val="accent4">
                  <a:lumMod val="75000"/>
                </a:schemeClr>
              </a:solidFill>
            </a:ln>
          </p:spPr>
          <p:txBody>
            <a:bodyPr wrap="square" rtlCol="0">
              <a:spAutoFit/>
            </a:bodyPr>
            <a:lstStyle/>
            <a:p>
              <a:r>
                <a:rPr lang="en-US" sz="1050" dirty="0">
                  <a:solidFill>
                    <a:schemeClr val="accent4">
                      <a:lumMod val="75000"/>
                    </a:schemeClr>
                  </a:solidFill>
                  <a:latin typeface="Century Gothic" panose="020B0502020202020204" pitchFamily="34" charset="0"/>
                </a:rPr>
                <a:t>SOCIAL: </a:t>
              </a:r>
              <a:r>
                <a:rPr lang="en-US" sz="1050" dirty="0">
                  <a:latin typeface="Century Gothic" panose="020B0502020202020204" pitchFamily="34" charset="0"/>
                </a:rPr>
                <a:t>How  be socially aware of your opinions and how they effect other people. </a:t>
              </a:r>
            </a:p>
            <a:p>
              <a:r>
                <a:rPr lang="en-US" sz="1050" dirty="0">
                  <a:solidFill>
                    <a:schemeClr val="accent4">
                      <a:lumMod val="75000"/>
                    </a:schemeClr>
                  </a:solidFill>
                  <a:latin typeface="Century Gothic" panose="020B0502020202020204" pitchFamily="34" charset="0"/>
                </a:rPr>
                <a:t>MORAL: </a:t>
              </a:r>
              <a:r>
                <a:rPr lang="en-US" sz="1050" dirty="0">
                  <a:latin typeface="Century Gothic" panose="020B0502020202020204" pitchFamily="34" charset="0"/>
                </a:rPr>
                <a:t>Discussing hoe everyone's opinions should be resected. </a:t>
              </a:r>
            </a:p>
            <a:p>
              <a:r>
                <a:rPr lang="en-US" sz="1050" dirty="0">
                  <a:solidFill>
                    <a:schemeClr val="accent4">
                      <a:lumMod val="75000"/>
                    </a:schemeClr>
                  </a:solidFill>
                  <a:latin typeface="Century Gothic" panose="020B0502020202020204" pitchFamily="34" charset="0"/>
                </a:rPr>
                <a:t>SPIRITUAL: </a:t>
              </a:r>
              <a:r>
                <a:rPr lang="en-US" sz="1050" dirty="0">
                  <a:latin typeface="Century Gothic" panose="020B0502020202020204" pitchFamily="34" charset="0"/>
                </a:rPr>
                <a:t>Feeling support by the group. </a:t>
              </a:r>
              <a:br>
                <a:rPr lang="en-US" sz="1050" dirty="0">
                  <a:latin typeface="Century Gothic" panose="020B0502020202020204" pitchFamily="34" charset="0"/>
                </a:rPr>
              </a:br>
              <a:r>
                <a:rPr lang="en-US" sz="1050" dirty="0">
                  <a:solidFill>
                    <a:schemeClr val="accent4">
                      <a:lumMod val="75000"/>
                    </a:schemeClr>
                  </a:solidFill>
                  <a:latin typeface="Century Gothic" panose="020B0502020202020204" pitchFamily="34" charset="0"/>
                </a:rPr>
                <a:t>CULTURAL:  </a:t>
              </a:r>
              <a:r>
                <a:rPr lang="en-US" sz="1050" dirty="0">
                  <a:latin typeface="Century Gothic" panose="020B0502020202020204" pitchFamily="34" charset="0"/>
                </a:rPr>
                <a:t>Helping others and understand opinions. </a:t>
              </a:r>
            </a:p>
          </p:txBody>
        </p:sp>
        <p:pic>
          <p:nvPicPr>
            <p:cNvPr id="7" name="Picture 6" descr="A close up of a card&#10;&#10;AI-generated content may be incorrect.">
              <a:extLst>
                <a:ext uri="{FF2B5EF4-FFF2-40B4-BE49-F238E27FC236}">
                  <a16:creationId xmlns:a16="http://schemas.microsoft.com/office/drawing/2014/main" id="{80FACADB-FBF4-055C-7447-D546224AABA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9418" y="4830717"/>
              <a:ext cx="4156967" cy="901498"/>
            </a:xfrm>
            <a:prstGeom prst="rect">
              <a:avLst/>
            </a:prstGeom>
          </p:spPr>
        </p:pic>
      </p:grpSp>
    </p:spTree>
    <p:extLst>
      <p:ext uri="{BB962C8B-B14F-4D97-AF65-F5344CB8AC3E}">
        <p14:creationId xmlns:p14="http://schemas.microsoft.com/office/powerpoint/2010/main" val="923721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chool Exercise Book A4 64 Pages Top of Page Plain, Bottom ...">
            <a:extLst>
              <a:ext uri="{FF2B5EF4-FFF2-40B4-BE49-F238E27FC236}">
                <a16:creationId xmlns:a16="http://schemas.microsoft.com/office/drawing/2014/main" id="{E6C033EB-C0BB-48E0-9DD4-415DCCB9709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270" t="9724" r="32677" b="73104"/>
          <a:stretch/>
        </p:blipFill>
        <p:spPr bwMode="auto">
          <a:xfrm>
            <a:off x="-1226635" y="529188"/>
            <a:ext cx="12294384" cy="602264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15A27BF-A3A4-45C3-B89E-7BF4EC241B44}"/>
              </a:ext>
            </a:extLst>
          </p:cNvPr>
          <p:cNvSpPr>
            <a:spLocks noGrp="1"/>
          </p:cNvSpPr>
          <p:nvPr>
            <p:ph type="title"/>
          </p:nvPr>
        </p:nvSpPr>
        <p:spPr>
          <a:xfrm>
            <a:off x="1531052" y="1499031"/>
            <a:ext cx="6530433" cy="3859938"/>
          </a:xfrm>
        </p:spPr>
        <p:txBody>
          <a:bodyPr>
            <a:normAutofit fontScale="90000"/>
          </a:bodyPr>
          <a:lstStyle/>
          <a:p>
            <a:pPr algn="ctr"/>
            <a:r>
              <a:rPr lang="en-GB" sz="8000" u="sng" dirty="0"/>
              <a:t>Name</a:t>
            </a:r>
            <a:br>
              <a:rPr lang="en-GB" sz="8000" u="sng" dirty="0"/>
            </a:br>
            <a:r>
              <a:rPr lang="en-GB" sz="8000" u="sng" dirty="0"/>
              <a:t>*Class Name*</a:t>
            </a:r>
            <a:br>
              <a:rPr lang="en-GB" sz="8000" u="sng" dirty="0"/>
            </a:br>
            <a:r>
              <a:rPr lang="en-GB" sz="8000" u="sng" dirty="0"/>
              <a:t>Miss </a:t>
            </a:r>
            <a:r>
              <a:rPr lang="en-GB" sz="8000" u="sng" dirty="0" err="1"/>
              <a:t>Lainé</a:t>
            </a:r>
            <a:br>
              <a:rPr lang="en-GB" sz="8000" u="sng" dirty="0"/>
            </a:br>
            <a:r>
              <a:rPr lang="en-GB" sz="8000" u="sng" dirty="0"/>
              <a:t>PSHE / RSHE</a:t>
            </a:r>
            <a:endParaRPr lang="en-GB" sz="9600" u="sng" dirty="0"/>
          </a:p>
        </p:txBody>
      </p:sp>
      <p:pic>
        <p:nvPicPr>
          <p:cNvPr id="3" name="Picture 2">
            <a:extLst>
              <a:ext uri="{FF2B5EF4-FFF2-40B4-BE49-F238E27FC236}">
                <a16:creationId xmlns:a16="http://schemas.microsoft.com/office/drawing/2014/main" id="{E0A30D75-CF10-424A-921D-A524C65DC6F8}"/>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79763" y="146705"/>
            <a:ext cx="2435878" cy="2435878"/>
          </a:xfrm>
          <a:prstGeom prst="rect">
            <a:avLst/>
          </a:prstGeom>
        </p:spPr>
      </p:pic>
      <p:sp>
        <p:nvSpPr>
          <p:cNvPr id="4" name="TextBox 3">
            <a:extLst>
              <a:ext uri="{FF2B5EF4-FFF2-40B4-BE49-F238E27FC236}">
                <a16:creationId xmlns:a16="http://schemas.microsoft.com/office/drawing/2014/main" id="{39487EC6-FEA9-46CF-AD67-A885698C9596}"/>
              </a:ext>
            </a:extLst>
          </p:cNvPr>
          <p:cNvSpPr txBox="1"/>
          <p:nvPr/>
        </p:nvSpPr>
        <p:spPr>
          <a:xfrm>
            <a:off x="179763" y="1936252"/>
            <a:ext cx="2189019" cy="646331"/>
          </a:xfrm>
          <a:prstGeom prst="rect">
            <a:avLst/>
          </a:prstGeom>
          <a:noFill/>
        </p:spPr>
        <p:txBody>
          <a:bodyPr wrap="square" rtlCol="0">
            <a:spAutoFit/>
          </a:bodyPr>
          <a:lstStyle/>
          <a:p>
            <a:r>
              <a:rPr lang="en-GB" dirty="0">
                <a:highlight>
                  <a:srgbClr val="00FF00"/>
                </a:highlight>
              </a:rPr>
              <a:t>On the front of your book write…..</a:t>
            </a:r>
          </a:p>
        </p:txBody>
      </p:sp>
    </p:spTree>
    <p:extLst>
      <p:ext uri="{BB962C8B-B14F-4D97-AF65-F5344CB8AC3E}">
        <p14:creationId xmlns:p14="http://schemas.microsoft.com/office/powerpoint/2010/main" val="1442948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18015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descr="Equality, Justice, Citizenship, Diversity"/>
          <p:cNvPicPr/>
          <p:nvPr/>
        </p:nvPicPr>
        <p:blipFill rotWithShape="1">
          <a:blip r:embed="rId2" cstate="print">
            <a:extLst>
              <a:ext uri="{28A0092B-C50C-407E-A947-70E740481C1C}">
                <a14:useLocalDpi xmlns:a14="http://schemas.microsoft.com/office/drawing/2010/main" val="0"/>
              </a:ext>
            </a:extLst>
          </a:blip>
          <a:srcRect l="11933" t="1364" r="9968"/>
          <a:stretch/>
        </p:blipFill>
        <p:spPr bwMode="auto">
          <a:xfrm>
            <a:off x="5512157" y="11097"/>
            <a:ext cx="805040" cy="762272"/>
          </a:xfrm>
          <a:prstGeom prst="rect">
            <a:avLst/>
          </a:prstGeom>
          <a:noFill/>
          <a:ln>
            <a:noFill/>
          </a:ln>
          <a:extLst>
            <a:ext uri="{53640926-AAD7-44D8-BBD7-CCE9431645EC}">
              <a14:shadowObscured xmlns:a14="http://schemas.microsoft.com/office/drawing/2010/main"/>
            </a:ext>
          </a:extLst>
        </p:spPr>
      </p:pic>
      <p:pic>
        <p:nvPicPr>
          <p:cNvPr id="27" name="Picture 26" descr="Equality, Justice, Citizenship, Diversity"/>
          <p:cNvPicPr/>
          <p:nvPr/>
        </p:nvPicPr>
        <p:blipFill rotWithShape="1">
          <a:blip r:embed="rId2" cstate="print">
            <a:extLst>
              <a:ext uri="{28A0092B-C50C-407E-A947-70E740481C1C}">
                <a14:useLocalDpi xmlns:a14="http://schemas.microsoft.com/office/drawing/2010/main" val="0"/>
              </a:ext>
            </a:extLst>
          </a:blip>
          <a:srcRect l="11933" t="1364" r="9968"/>
          <a:stretch/>
        </p:blipFill>
        <p:spPr bwMode="auto">
          <a:xfrm>
            <a:off x="6823150" y="866559"/>
            <a:ext cx="741859" cy="702448"/>
          </a:xfrm>
          <a:prstGeom prst="rect">
            <a:avLst/>
          </a:prstGeom>
          <a:noFill/>
          <a:ln>
            <a:noFill/>
          </a:ln>
          <a:extLst>
            <a:ext uri="{53640926-AAD7-44D8-BBD7-CCE9431645EC}">
              <a14:shadowObscured xmlns:a14="http://schemas.microsoft.com/office/drawing/2010/main"/>
            </a:ext>
          </a:extLst>
        </p:spPr>
      </p:pic>
      <p:pic>
        <p:nvPicPr>
          <p:cNvPr id="26" name="Picture 25" descr="Equality, Justice, Citizenship, Diversity"/>
          <p:cNvPicPr/>
          <p:nvPr/>
        </p:nvPicPr>
        <p:blipFill rotWithShape="1">
          <a:blip r:embed="rId2" cstate="print">
            <a:extLst>
              <a:ext uri="{28A0092B-C50C-407E-A947-70E740481C1C}">
                <a14:useLocalDpi xmlns:a14="http://schemas.microsoft.com/office/drawing/2010/main" val="0"/>
              </a:ext>
            </a:extLst>
          </a:blip>
          <a:srcRect l="11933" t="1364" r="9968"/>
          <a:stretch/>
        </p:blipFill>
        <p:spPr bwMode="auto">
          <a:xfrm>
            <a:off x="7420043" y="4184153"/>
            <a:ext cx="777085" cy="735802"/>
          </a:xfrm>
          <a:prstGeom prst="rect">
            <a:avLst/>
          </a:prstGeom>
          <a:noFill/>
          <a:ln>
            <a:noFill/>
          </a:ln>
          <a:extLst>
            <a:ext uri="{53640926-AAD7-44D8-BBD7-CCE9431645EC}">
              <a14:shadowObscured xmlns:a14="http://schemas.microsoft.com/office/drawing/2010/main"/>
            </a:ext>
          </a:extLst>
        </p:spPr>
      </p:pic>
      <p:graphicFrame>
        <p:nvGraphicFramePr>
          <p:cNvPr id="5" name="Diagram 4"/>
          <p:cNvGraphicFramePr/>
          <p:nvPr>
            <p:extLst>
              <p:ext uri="{D42A27DB-BD31-4B8C-83A1-F6EECF244321}">
                <p14:modId xmlns:p14="http://schemas.microsoft.com/office/powerpoint/2010/main" val="718631336"/>
              </p:ext>
            </p:extLst>
          </p:nvPr>
        </p:nvGraphicFramePr>
        <p:xfrm>
          <a:off x="-947382" y="149945"/>
          <a:ext cx="10668000" cy="6442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6" name="Picture 2" descr="Picture frame drawing coloring"/>
          <p:cNvPicPr>
            <a:picLocks noChangeAspect="1" noChangeArrowheads="1"/>
          </p:cNvPicPr>
          <p:nvPr/>
        </p:nvPicPr>
        <p:blipFill rotWithShape="1">
          <a:blip r:embed="rId8">
            <a:extLst>
              <a:ext uri="{28A0092B-C50C-407E-A947-70E740481C1C}">
                <a14:useLocalDpi xmlns:a14="http://schemas.microsoft.com/office/drawing/2010/main" val="0"/>
              </a:ext>
            </a:extLst>
          </a:blip>
          <a:srcRect l="25311" t="10686" r="26666" b="12485"/>
          <a:stretch/>
        </p:blipFill>
        <p:spPr bwMode="auto">
          <a:xfrm>
            <a:off x="3136398" y="1894694"/>
            <a:ext cx="2287710" cy="2915895"/>
          </a:xfrm>
          <a:prstGeom prst="rect">
            <a:avLst/>
          </a:prstGeom>
          <a:noFill/>
          <a:extLst>
            <a:ext uri="{909E8E84-426E-40DD-AFC4-6F175D3DCCD1}">
              <a14:hiddenFill xmlns:a14="http://schemas.microsoft.com/office/drawing/2010/main">
                <a:solidFill>
                  <a:srgbClr val="FFFFFF"/>
                </a:solidFill>
              </a14:hiddenFill>
            </a:ext>
          </a:extLst>
        </p:spPr>
      </p:pic>
      <p:sp>
        <p:nvSpPr>
          <p:cNvPr id="7" name="Curved Down Arrow 6"/>
          <p:cNvSpPr/>
          <p:nvPr/>
        </p:nvSpPr>
        <p:spPr>
          <a:xfrm rot="19557828">
            <a:off x="847495" y="571867"/>
            <a:ext cx="1846006" cy="55955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8" name="TextBox 7"/>
          <p:cNvSpPr txBox="1"/>
          <p:nvPr/>
        </p:nvSpPr>
        <p:spPr>
          <a:xfrm rot="19117540">
            <a:off x="1241758" y="639142"/>
            <a:ext cx="1260142" cy="523220"/>
          </a:xfrm>
          <a:prstGeom prst="rect">
            <a:avLst/>
          </a:prstGeom>
          <a:noFill/>
        </p:spPr>
        <p:txBody>
          <a:bodyPr wrap="square" rtlCol="0">
            <a:spAutoFit/>
          </a:bodyPr>
          <a:lstStyle/>
          <a:p>
            <a:r>
              <a:rPr lang="en-US" sz="1400" dirty="0">
                <a:solidFill>
                  <a:srgbClr val="00B0F0"/>
                </a:solidFill>
              </a:rPr>
              <a:t>Living In The Wider World</a:t>
            </a:r>
            <a:endParaRPr lang="en-GB" sz="1400" dirty="0">
              <a:solidFill>
                <a:srgbClr val="00B0F0"/>
              </a:solidFill>
            </a:endParaRPr>
          </a:p>
        </p:txBody>
      </p:sp>
      <p:sp>
        <p:nvSpPr>
          <p:cNvPr id="10" name="Curved Down Arrow 9"/>
          <p:cNvSpPr/>
          <p:nvPr/>
        </p:nvSpPr>
        <p:spPr>
          <a:xfrm rot="7722299">
            <a:off x="6005015" y="5528171"/>
            <a:ext cx="2169994" cy="559558"/>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1" name="TextBox 10"/>
          <p:cNvSpPr txBox="1"/>
          <p:nvPr/>
        </p:nvSpPr>
        <p:spPr>
          <a:xfrm rot="18817048">
            <a:off x="6457731" y="5456773"/>
            <a:ext cx="1260142" cy="523220"/>
          </a:xfrm>
          <a:prstGeom prst="rect">
            <a:avLst/>
          </a:prstGeom>
          <a:noFill/>
        </p:spPr>
        <p:txBody>
          <a:bodyPr wrap="square" rtlCol="0">
            <a:spAutoFit/>
          </a:bodyPr>
          <a:lstStyle/>
          <a:p>
            <a:r>
              <a:rPr lang="en-US" sz="1400" dirty="0">
                <a:solidFill>
                  <a:srgbClr val="00B0F0"/>
                </a:solidFill>
              </a:rPr>
              <a:t>Living in the wider world</a:t>
            </a:r>
            <a:endParaRPr lang="en-GB" sz="1400" dirty="0">
              <a:solidFill>
                <a:srgbClr val="00B0F0"/>
              </a:solidFill>
            </a:endParaRPr>
          </a:p>
        </p:txBody>
      </p:sp>
      <p:sp>
        <p:nvSpPr>
          <p:cNvPr id="12" name="Curved Down Arrow 11"/>
          <p:cNvSpPr/>
          <p:nvPr/>
        </p:nvSpPr>
        <p:spPr>
          <a:xfrm rot="4789280">
            <a:off x="6901809" y="2330221"/>
            <a:ext cx="2169994" cy="559558"/>
          </a:xfrm>
          <a:prstGeom prst="curvedDownArrow">
            <a:avLst/>
          </a:prstGeom>
          <a:solidFill>
            <a:srgbClr val="00CC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3" name="TextBox 12"/>
          <p:cNvSpPr txBox="1"/>
          <p:nvPr/>
        </p:nvSpPr>
        <p:spPr>
          <a:xfrm rot="15884029">
            <a:off x="7245341" y="2258823"/>
            <a:ext cx="1260142" cy="523220"/>
          </a:xfrm>
          <a:prstGeom prst="rect">
            <a:avLst/>
          </a:prstGeom>
          <a:noFill/>
        </p:spPr>
        <p:txBody>
          <a:bodyPr wrap="square" rtlCol="0">
            <a:spAutoFit/>
          </a:bodyPr>
          <a:lstStyle/>
          <a:p>
            <a:pPr algn="ctr"/>
            <a:r>
              <a:rPr lang="en-US" sz="1400" dirty="0">
                <a:solidFill>
                  <a:srgbClr val="00CC66"/>
                </a:solidFill>
              </a:rPr>
              <a:t>Health &amp; Wellbeing</a:t>
            </a:r>
            <a:endParaRPr lang="en-GB" sz="1400" dirty="0">
              <a:solidFill>
                <a:srgbClr val="00CC66"/>
              </a:solidFill>
            </a:endParaRPr>
          </a:p>
        </p:txBody>
      </p:sp>
      <p:sp>
        <p:nvSpPr>
          <p:cNvPr id="14" name="Curved Down Arrow 13"/>
          <p:cNvSpPr/>
          <p:nvPr/>
        </p:nvSpPr>
        <p:spPr>
          <a:xfrm rot="15752552">
            <a:off x="-309328" y="3447584"/>
            <a:ext cx="2169994" cy="559558"/>
          </a:xfrm>
          <a:prstGeom prst="curvedDownArrow">
            <a:avLst/>
          </a:prstGeom>
          <a:solidFill>
            <a:srgbClr val="00CC66"/>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p:cNvSpPr txBox="1"/>
          <p:nvPr/>
        </p:nvSpPr>
        <p:spPr>
          <a:xfrm rot="5247301">
            <a:off x="184332" y="3376186"/>
            <a:ext cx="1260142" cy="523220"/>
          </a:xfrm>
          <a:prstGeom prst="rect">
            <a:avLst/>
          </a:prstGeom>
          <a:noFill/>
        </p:spPr>
        <p:txBody>
          <a:bodyPr wrap="square" rtlCol="0">
            <a:spAutoFit/>
          </a:bodyPr>
          <a:lstStyle/>
          <a:p>
            <a:pPr algn="ctr"/>
            <a:r>
              <a:rPr lang="en-US" sz="1400" dirty="0">
                <a:solidFill>
                  <a:srgbClr val="00CC66"/>
                </a:solidFill>
              </a:rPr>
              <a:t>Health &amp; Wellbeing</a:t>
            </a:r>
            <a:endParaRPr lang="en-GB" sz="1400" dirty="0">
              <a:solidFill>
                <a:srgbClr val="00CC66"/>
              </a:solidFill>
            </a:endParaRPr>
          </a:p>
        </p:txBody>
      </p:sp>
      <p:sp>
        <p:nvSpPr>
          <p:cNvPr id="18" name="Curved Down Arrow 17"/>
          <p:cNvSpPr/>
          <p:nvPr/>
        </p:nvSpPr>
        <p:spPr>
          <a:xfrm rot="960522" flipH="1">
            <a:off x="2819261" y="5019314"/>
            <a:ext cx="1888364" cy="559558"/>
          </a:xfrm>
          <a:prstGeom prst="curvedDownArrow">
            <a:avLst>
              <a:gd name="adj1" fmla="val 25000"/>
              <a:gd name="adj2" fmla="val 50000"/>
              <a:gd name="adj3" fmla="val 28068"/>
            </a:avLst>
          </a:prstGeom>
          <a:solidFill>
            <a:srgbClr val="FF66FF"/>
          </a:solidFill>
          <a:ln>
            <a:solidFill>
              <a:srgbClr val="F838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TextBox 18"/>
          <p:cNvSpPr txBox="1"/>
          <p:nvPr/>
        </p:nvSpPr>
        <p:spPr>
          <a:xfrm rot="1015449">
            <a:off x="3145134" y="5167492"/>
            <a:ext cx="1260142" cy="430887"/>
          </a:xfrm>
          <a:prstGeom prst="rect">
            <a:avLst/>
          </a:prstGeom>
          <a:noFill/>
        </p:spPr>
        <p:txBody>
          <a:bodyPr wrap="square" rtlCol="0">
            <a:spAutoFit/>
          </a:bodyPr>
          <a:lstStyle/>
          <a:p>
            <a:pPr algn="ctr"/>
            <a:r>
              <a:rPr lang="en-US" sz="1100" dirty="0">
                <a:solidFill>
                  <a:srgbClr val="F838C6"/>
                </a:solidFill>
              </a:rPr>
              <a:t>Relationships &amp; Sex Education</a:t>
            </a:r>
            <a:endParaRPr lang="en-GB" sz="1100" dirty="0">
              <a:solidFill>
                <a:srgbClr val="F838C6"/>
              </a:solidFill>
            </a:endParaRPr>
          </a:p>
        </p:txBody>
      </p:sp>
      <p:sp>
        <p:nvSpPr>
          <p:cNvPr id="20" name="Curved Down Arrow 19"/>
          <p:cNvSpPr/>
          <p:nvPr/>
        </p:nvSpPr>
        <p:spPr>
          <a:xfrm rot="11677778" flipH="1">
            <a:off x="3986260" y="1095961"/>
            <a:ext cx="1888364" cy="559558"/>
          </a:xfrm>
          <a:prstGeom prst="curvedDownArrow">
            <a:avLst>
              <a:gd name="adj1" fmla="val 25000"/>
              <a:gd name="adj2" fmla="val 50000"/>
              <a:gd name="adj3" fmla="val 28068"/>
            </a:avLst>
          </a:prstGeom>
          <a:solidFill>
            <a:srgbClr val="FF66FF"/>
          </a:solidFill>
          <a:ln>
            <a:solidFill>
              <a:srgbClr val="F838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Box 20"/>
          <p:cNvSpPr txBox="1"/>
          <p:nvPr/>
        </p:nvSpPr>
        <p:spPr>
          <a:xfrm rot="1211489">
            <a:off x="4293457" y="1031380"/>
            <a:ext cx="1260142" cy="430887"/>
          </a:xfrm>
          <a:prstGeom prst="rect">
            <a:avLst/>
          </a:prstGeom>
          <a:noFill/>
        </p:spPr>
        <p:txBody>
          <a:bodyPr wrap="square" rtlCol="0">
            <a:spAutoFit/>
          </a:bodyPr>
          <a:lstStyle/>
          <a:p>
            <a:pPr algn="ctr"/>
            <a:r>
              <a:rPr lang="en-US" sz="1100" dirty="0">
                <a:solidFill>
                  <a:srgbClr val="F838C6"/>
                </a:solidFill>
              </a:rPr>
              <a:t>Relationships &amp; Sex Education</a:t>
            </a:r>
            <a:endParaRPr lang="en-GB" sz="1100" dirty="0">
              <a:solidFill>
                <a:srgbClr val="F838C6"/>
              </a:solidFill>
            </a:endParaRPr>
          </a:p>
        </p:txBody>
      </p:sp>
      <p:pic>
        <p:nvPicPr>
          <p:cNvPr id="23" name="Picture 22" descr="Personal Development Logo.jpg">
            <a:extLst>
              <a:ext uri="{FF2B5EF4-FFF2-40B4-BE49-F238E27FC236}">
                <a16:creationId xmlns:a16="http://schemas.microsoft.com/office/drawing/2014/main" id="{771DB133-C6D0-504F-83D8-D3EA01C948E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038700" y="86309"/>
            <a:ext cx="929073" cy="1360819"/>
          </a:xfrm>
          <a:prstGeom prst="rect">
            <a:avLst/>
          </a:prstGeom>
        </p:spPr>
      </p:pic>
      <p:pic>
        <p:nvPicPr>
          <p:cNvPr id="3" name="Picture 2" descr="Brain 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48994" y="2782315"/>
            <a:ext cx="668382" cy="477373"/>
          </a:xfrm>
          <a:prstGeom prst="rect">
            <a:avLst/>
          </a:prstGeom>
        </p:spPr>
      </p:pic>
      <p:sp>
        <p:nvSpPr>
          <p:cNvPr id="9" name="TextBox 8"/>
          <p:cNvSpPr txBox="1"/>
          <p:nvPr/>
        </p:nvSpPr>
        <p:spPr>
          <a:xfrm>
            <a:off x="3529001" y="2638148"/>
            <a:ext cx="2190219" cy="1754326"/>
          </a:xfrm>
          <a:prstGeom prst="rect">
            <a:avLst/>
          </a:prstGeom>
          <a:noFill/>
        </p:spPr>
        <p:txBody>
          <a:bodyPr wrap="square" rtlCol="0">
            <a:spAutoFit/>
          </a:bodyPr>
          <a:lstStyle/>
          <a:p>
            <a:r>
              <a:rPr lang="en-US" sz="3600" b="1" dirty="0">
                <a:solidFill>
                  <a:schemeClr val="bg2">
                    <a:lumMod val="10000"/>
                  </a:schemeClr>
                </a:solidFill>
                <a:latin typeface="Agency FB" panose="020B0503020202020204" pitchFamily="34" charset="0"/>
              </a:rPr>
              <a:t>Y7</a:t>
            </a:r>
          </a:p>
          <a:p>
            <a:r>
              <a:rPr lang="en-US" sz="3600" b="1" dirty="0">
                <a:solidFill>
                  <a:schemeClr val="bg2">
                    <a:lumMod val="10000"/>
                  </a:schemeClr>
                </a:solidFill>
                <a:latin typeface="Agency FB" panose="020B0503020202020204" pitchFamily="34" charset="0"/>
              </a:rPr>
              <a:t>Bigger Picture</a:t>
            </a:r>
            <a:endParaRPr lang="en-GB" sz="3600" b="1" dirty="0">
              <a:solidFill>
                <a:schemeClr val="bg2">
                  <a:lumMod val="10000"/>
                </a:schemeClr>
              </a:solidFill>
              <a:latin typeface="Agency FB" panose="020B0503020202020204" pitchFamily="34" charset="0"/>
            </a:endParaRPr>
          </a:p>
        </p:txBody>
      </p:sp>
      <p:sp>
        <p:nvSpPr>
          <p:cNvPr id="22" name="TextBox 21"/>
          <p:cNvSpPr txBox="1"/>
          <p:nvPr/>
        </p:nvSpPr>
        <p:spPr>
          <a:xfrm rot="19117540">
            <a:off x="869341" y="337260"/>
            <a:ext cx="1260142" cy="307777"/>
          </a:xfrm>
          <a:prstGeom prst="rect">
            <a:avLst/>
          </a:prstGeom>
          <a:noFill/>
        </p:spPr>
        <p:txBody>
          <a:bodyPr wrap="square" rtlCol="0">
            <a:spAutoFit/>
          </a:bodyPr>
          <a:lstStyle/>
          <a:p>
            <a:r>
              <a:rPr lang="en-US" sz="1400" dirty="0">
                <a:solidFill>
                  <a:srgbClr val="00B0F0"/>
                </a:solidFill>
              </a:rPr>
              <a:t>Citizenship</a:t>
            </a:r>
            <a:endParaRPr lang="en-GB" sz="1400" dirty="0">
              <a:solidFill>
                <a:srgbClr val="00B0F0"/>
              </a:solidFill>
            </a:endParaRPr>
          </a:p>
        </p:txBody>
      </p:sp>
      <p:sp>
        <p:nvSpPr>
          <p:cNvPr id="24" name="TextBox 23"/>
          <p:cNvSpPr txBox="1"/>
          <p:nvPr/>
        </p:nvSpPr>
        <p:spPr>
          <a:xfrm rot="19117540">
            <a:off x="7172574" y="5665831"/>
            <a:ext cx="1260142" cy="307777"/>
          </a:xfrm>
          <a:prstGeom prst="rect">
            <a:avLst/>
          </a:prstGeom>
          <a:noFill/>
        </p:spPr>
        <p:txBody>
          <a:bodyPr wrap="square" rtlCol="0">
            <a:spAutoFit/>
          </a:bodyPr>
          <a:lstStyle/>
          <a:p>
            <a:r>
              <a:rPr lang="en-US" sz="1400" dirty="0">
                <a:solidFill>
                  <a:srgbClr val="00B0F0"/>
                </a:solidFill>
              </a:rPr>
              <a:t>Citizenship</a:t>
            </a:r>
            <a:endParaRPr lang="en-GB" sz="1400" dirty="0">
              <a:solidFill>
                <a:srgbClr val="00B0F0"/>
              </a:solidFill>
            </a:endParaRPr>
          </a:p>
        </p:txBody>
      </p:sp>
      <p:pic>
        <p:nvPicPr>
          <p:cNvPr id="25" name="Picture 24"/>
          <p:cNvPicPr/>
          <p:nvPr/>
        </p:nvPicPr>
        <p:blipFill rotWithShape="1">
          <a:blip r:embed="rId11" cstate="print">
            <a:extLst>
              <a:ext uri="{28A0092B-C50C-407E-A947-70E740481C1C}">
                <a14:useLocalDpi xmlns:a14="http://schemas.microsoft.com/office/drawing/2010/main" val="0"/>
              </a:ext>
            </a:extLst>
          </a:blip>
          <a:srcRect l="22502" t="21641" r="16300" b="17017"/>
          <a:stretch/>
        </p:blipFill>
        <p:spPr bwMode="auto">
          <a:xfrm>
            <a:off x="2863240" y="1307297"/>
            <a:ext cx="411621" cy="412461"/>
          </a:xfrm>
          <a:prstGeom prst="rect">
            <a:avLst/>
          </a:prstGeom>
          <a:ln>
            <a:noFill/>
          </a:ln>
          <a:extLst>
            <a:ext uri="{53640926-AAD7-44D8-BBD7-CCE9431645EC}">
              <a14:shadowObscured xmlns:a14="http://schemas.microsoft.com/office/drawing/2010/main"/>
            </a:ext>
          </a:extLst>
        </p:spPr>
      </p:pic>
      <p:pic>
        <p:nvPicPr>
          <p:cNvPr id="29" name="Picture 28"/>
          <p:cNvPicPr/>
          <p:nvPr/>
        </p:nvPicPr>
        <p:blipFill rotWithShape="1">
          <a:blip r:embed="rId11" cstate="print">
            <a:extLst>
              <a:ext uri="{28A0092B-C50C-407E-A947-70E740481C1C}">
                <a14:useLocalDpi xmlns:a14="http://schemas.microsoft.com/office/drawing/2010/main" val="0"/>
              </a:ext>
            </a:extLst>
          </a:blip>
          <a:srcRect l="22502" t="21641" r="16300" b="17017"/>
          <a:stretch/>
        </p:blipFill>
        <p:spPr bwMode="auto">
          <a:xfrm>
            <a:off x="1899355" y="2712262"/>
            <a:ext cx="411621" cy="412461"/>
          </a:xfrm>
          <a:prstGeom prst="rect">
            <a:avLst/>
          </a:prstGeom>
          <a:ln>
            <a:noFill/>
          </a:ln>
          <a:extLst>
            <a:ext uri="{53640926-AAD7-44D8-BBD7-CCE9431645EC}">
              <a14:shadowObscured xmlns:a14="http://schemas.microsoft.com/office/drawing/2010/main"/>
            </a:ext>
          </a:extLst>
        </p:spPr>
      </p:pic>
      <p:sp>
        <p:nvSpPr>
          <p:cNvPr id="4" name="TextBox 3"/>
          <p:cNvSpPr txBox="1"/>
          <p:nvPr/>
        </p:nvSpPr>
        <p:spPr>
          <a:xfrm>
            <a:off x="3579852" y="2260794"/>
            <a:ext cx="1400802" cy="369332"/>
          </a:xfrm>
          <a:prstGeom prst="rect">
            <a:avLst/>
          </a:prstGeom>
          <a:noFill/>
        </p:spPr>
        <p:txBody>
          <a:bodyPr wrap="square" rtlCol="0">
            <a:spAutoFit/>
          </a:bodyPr>
          <a:lstStyle/>
          <a:p>
            <a:pPr algn="ctr"/>
            <a:r>
              <a:rPr lang="en-GB" dirty="0"/>
              <a:t>PSHE &amp; RSHE</a:t>
            </a:r>
          </a:p>
        </p:txBody>
      </p:sp>
    </p:spTree>
    <p:extLst>
      <p:ext uri="{BB962C8B-B14F-4D97-AF65-F5344CB8AC3E}">
        <p14:creationId xmlns:p14="http://schemas.microsoft.com/office/powerpoint/2010/main" val="103756696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017397-44E1-4670-B41E-62CF19850923}"/>
              </a:ext>
            </a:extLst>
          </p:cNvPr>
          <p:cNvSpPr txBox="1"/>
          <p:nvPr/>
        </p:nvSpPr>
        <p:spPr>
          <a:xfrm>
            <a:off x="3525078" y="2955234"/>
            <a:ext cx="2358887" cy="1938992"/>
          </a:xfrm>
          <a:prstGeom prst="rect">
            <a:avLst/>
          </a:prstGeom>
          <a:noFill/>
        </p:spPr>
        <p:txBody>
          <a:bodyPr wrap="square" rtlCol="0">
            <a:spAutoFit/>
          </a:bodyPr>
          <a:lstStyle/>
          <a:p>
            <a:pPr algn="ctr"/>
            <a:r>
              <a:rPr lang="en-GB" sz="4000" dirty="0"/>
              <a:t>PSHE primary school </a:t>
            </a:r>
          </a:p>
        </p:txBody>
      </p:sp>
      <p:sp>
        <p:nvSpPr>
          <p:cNvPr id="3" name="Arrow: Right 2">
            <a:extLst>
              <a:ext uri="{FF2B5EF4-FFF2-40B4-BE49-F238E27FC236}">
                <a16:creationId xmlns:a16="http://schemas.microsoft.com/office/drawing/2014/main" id="{C625CAEF-4924-4CC6-B132-72207604A791}"/>
              </a:ext>
            </a:extLst>
          </p:cNvPr>
          <p:cNvSpPr/>
          <p:nvPr/>
        </p:nvSpPr>
        <p:spPr>
          <a:xfrm rot="19779777">
            <a:off x="5671931" y="2955234"/>
            <a:ext cx="2014330" cy="94421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48E3F2EF-7B3D-4A45-8C8A-9725F82C551F}"/>
              </a:ext>
            </a:extLst>
          </p:cNvPr>
          <p:cNvSpPr txBox="1"/>
          <p:nvPr/>
        </p:nvSpPr>
        <p:spPr>
          <a:xfrm>
            <a:off x="6348367" y="1620449"/>
            <a:ext cx="1961322" cy="1200329"/>
          </a:xfrm>
          <a:prstGeom prst="rect">
            <a:avLst/>
          </a:prstGeom>
          <a:noFill/>
        </p:spPr>
        <p:txBody>
          <a:bodyPr wrap="square" rtlCol="0">
            <a:spAutoFit/>
          </a:bodyPr>
          <a:lstStyle/>
          <a:p>
            <a:r>
              <a:rPr lang="en-GB" sz="3600" dirty="0"/>
              <a:t>Bullying + cyber </a:t>
            </a:r>
          </a:p>
        </p:txBody>
      </p:sp>
      <p:sp>
        <p:nvSpPr>
          <p:cNvPr id="5" name="Arrow: Right 4">
            <a:extLst>
              <a:ext uri="{FF2B5EF4-FFF2-40B4-BE49-F238E27FC236}">
                <a16:creationId xmlns:a16="http://schemas.microsoft.com/office/drawing/2014/main" id="{C11D6511-EB3A-4B35-B104-B11AB8415129}"/>
              </a:ext>
            </a:extLst>
          </p:cNvPr>
          <p:cNvSpPr/>
          <p:nvPr/>
        </p:nvSpPr>
        <p:spPr>
          <a:xfrm rot="12277041">
            <a:off x="2425986" y="2521594"/>
            <a:ext cx="1606433" cy="7394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564B1F58-D598-4AB0-B253-8FFB135BC988}"/>
              </a:ext>
            </a:extLst>
          </p:cNvPr>
          <p:cNvSpPr txBox="1"/>
          <p:nvPr/>
        </p:nvSpPr>
        <p:spPr>
          <a:xfrm>
            <a:off x="0" y="1627085"/>
            <a:ext cx="3732325" cy="1200329"/>
          </a:xfrm>
          <a:prstGeom prst="rect">
            <a:avLst/>
          </a:prstGeom>
          <a:noFill/>
        </p:spPr>
        <p:txBody>
          <a:bodyPr wrap="square" rtlCol="0">
            <a:spAutoFit/>
          </a:bodyPr>
          <a:lstStyle/>
          <a:p>
            <a:r>
              <a:rPr lang="en-GB" sz="3600" dirty="0"/>
              <a:t>Romance and friendships</a:t>
            </a:r>
          </a:p>
        </p:txBody>
      </p:sp>
      <p:sp>
        <p:nvSpPr>
          <p:cNvPr id="7" name="TextBox 6">
            <a:extLst>
              <a:ext uri="{FF2B5EF4-FFF2-40B4-BE49-F238E27FC236}">
                <a16:creationId xmlns:a16="http://schemas.microsoft.com/office/drawing/2014/main" id="{B030CC9E-40F5-4DA7-B398-198E273C281F}"/>
              </a:ext>
            </a:extLst>
          </p:cNvPr>
          <p:cNvSpPr txBox="1"/>
          <p:nvPr/>
        </p:nvSpPr>
        <p:spPr>
          <a:xfrm>
            <a:off x="311427" y="4894226"/>
            <a:ext cx="1961322" cy="646331"/>
          </a:xfrm>
          <a:prstGeom prst="rect">
            <a:avLst/>
          </a:prstGeom>
          <a:noFill/>
        </p:spPr>
        <p:txBody>
          <a:bodyPr wrap="square" rtlCol="0">
            <a:spAutoFit/>
          </a:bodyPr>
          <a:lstStyle/>
          <a:p>
            <a:r>
              <a:rPr lang="en-GB" sz="3600" dirty="0"/>
              <a:t>puberty</a:t>
            </a:r>
          </a:p>
        </p:txBody>
      </p:sp>
      <p:sp>
        <p:nvSpPr>
          <p:cNvPr id="8" name="Arrow: Right 7">
            <a:extLst>
              <a:ext uri="{FF2B5EF4-FFF2-40B4-BE49-F238E27FC236}">
                <a16:creationId xmlns:a16="http://schemas.microsoft.com/office/drawing/2014/main" id="{172A0C35-910F-482E-87CB-5CD3F3B463B5}"/>
              </a:ext>
            </a:extLst>
          </p:cNvPr>
          <p:cNvSpPr/>
          <p:nvPr/>
        </p:nvSpPr>
        <p:spPr>
          <a:xfrm rot="9062106">
            <a:off x="1666733" y="4143666"/>
            <a:ext cx="2117675" cy="7394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Right 8">
            <a:extLst>
              <a:ext uri="{FF2B5EF4-FFF2-40B4-BE49-F238E27FC236}">
                <a16:creationId xmlns:a16="http://schemas.microsoft.com/office/drawing/2014/main" id="{2B215F09-0AAA-43AE-9262-313CB3AE8283}"/>
              </a:ext>
            </a:extLst>
          </p:cNvPr>
          <p:cNvSpPr/>
          <p:nvPr/>
        </p:nvSpPr>
        <p:spPr>
          <a:xfrm rot="7107255">
            <a:off x="3770518" y="5076681"/>
            <a:ext cx="1198688" cy="6499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021DAE52-B22F-445B-926B-4DE2440D8377}"/>
              </a:ext>
            </a:extLst>
          </p:cNvPr>
          <p:cNvSpPr txBox="1"/>
          <p:nvPr/>
        </p:nvSpPr>
        <p:spPr>
          <a:xfrm>
            <a:off x="3389201" y="5936957"/>
            <a:ext cx="1961322" cy="646331"/>
          </a:xfrm>
          <a:prstGeom prst="rect">
            <a:avLst/>
          </a:prstGeom>
          <a:noFill/>
        </p:spPr>
        <p:txBody>
          <a:bodyPr wrap="square" rtlCol="0">
            <a:spAutoFit/>
          </a:bodyPr>
          <a:lstStyle/>
          <a:p>
            <a:r>
              <a:rPr lang="en-GB" sz="3600" dirty="0"/>
              <a:t>Racism </a:t>
            </a:r>
          </a:p>
        </p:txBody>
      </p:sp>
      <p:sp>
        <p:nvSpPr>
          <p:cNvPr id="11" name="TextBox 10">
            <a:extLst>
              <a:ext uri="{FF2B5EF4-FFF2-40B4-BE49-F238E27FC236}">
                <a16:creationId xmlns:a16="http://schemas.microsoft.com/office/drawing/2014/main" id="{DD0FF215-DA8A-4395-B2EE-CC941E87FF20}"/>
              </a:ext>
            </a:extLst>
          </p:cNvPr>
          <p:cNvSpPr txBox="1"/>
          <p:nvPr/>
        </p:nvSpPr>
        <p:spPr>
          <a:xfrm>
            <a:off x="5898135" y="5540557"/>
            <a:ext cx="2934437" cy="646331"/>
          </a:xfrm>
          <a:prstGeom prst="rect">
            <a:avLst/>
          </a:prstGeom>
          <a:noFill/>
        </p:spPr>
        <p:txBody>
          <a:bodyPr wrap="square" rtlCol="0">
            <a:spAutoFit/>
          </a:bodyPr>
          <a:lstStyle/>
          <a:p>
            <a:r>
              <a:rPr lang="en-GB" sz="3600" dirty="0"/>
              <a:t>stereotypes</a:t>
            </a:r>
          </a:p>
        </p:txBody>
      </p:sp>
      <p:sp>
        <p:nvSpPr>
          <p:cNvPr id="12" name="TextBox 11">
            <a:extLst>
              <a:ext uri="{FF2B5EF4-FFF2-40B4-BE49-F238E27FC236}">
                <a16:creationId xmlns:a16="http://schemas.microsoft.com/office/drawing/2014/main" id="{2C4942A4-137A-412A-8027-2147637CC432}"/>
              </a:ext>
            </a:extLst>
          </p:cNvPr>
          <p:cNvSpPr txBox="1"/>
          <p:nvPr/>
        </p:nvSpPr>
        <p:spPr>
          <a:xfrm>
            <a:off x="6871250" y="4281624"/>
            <a:ext cx="1961322" cy="1200329"/>
          </a:xfrm>
          <a:prstGeom prst="rect">
            <a:avLst/>
          </a:prstGeom>
          <a:noFill/>
        </p:spPr>
        <p:txBody>
          <a:bodyPr wrap="square" rtlCol="0">
            <a:spAutoFit/>
          </a:bodyPr>
          <a:lstStyle/>
          <a:p>
            <a:r>
              <a:rPr lang="en-GB" sz="3600" dirty="0"/>
              <a:t>Mental health</a:t>
            </a:r>
          </a:p>
        </p:txBody>
      </p:sp>
    </p:spTree>
    <p:extLst>
      <p:ext uri="{BB962C8B-B14F-4D97-AF65-F5344CB8AC3E}">
        <p14:creationId xmlns:p14="http://schemas.microsoft.com/office/powerpoint/2010/main" val="3810057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06D3A2F-CE77-AD4E-8CCC-11437BDA301E}"/>
              </a:ext>
            </a:extLst>
          </p:cNvPr>
          <p:cNvPicPr>
            <a:picLocks noChangeAspect="1"/>
          </p:cNvPicPr>
          <p:nvPr/>
        </p:nvPicPr>
        <p:blipFill>
          <a:blip r:embed="rId2"/>
          <a:stretch>
            <a:fillRect/>
          </a:stretch>
        </p:blipFill>
        <p:spPr>
          <a:xfrm>
            <a:off x="6769100" y="4858851"/>
            <a:ext cx="2374900" cy="2374900"/>
          </a:xfrm>
          <a:prstGeom prst="rect">
            <a:avLst/>
          </a:prstGeom>
        </p:spPr>
      </p:pic>
      <p:sp>
        <p:nvSpPr>
          <p:cNvPr id="2" name="TextBox 1">
            <a:extLst>
              <a:ext uri="{FF2B5EF4-FFF2-40B4-BE49-F238E27FC236}">
                <a16:creationId xmlns:a16="http://schemas.microsoft.com/office/drawing/2014/main" id="{59C5000E-51A4-FD49-A18D-08F4EBEF2AE1}"/>
              </a:ext>
            </a:extLst>
          </p:cNvPr>
          <p:cNvSpPr txBox="1"/>
          <p:nvPr/>
        </p:nvSpPr>
        <p:spPr>
          <a:xfrm>
            <a:off x="267876" y="208357"/>
            <a:ext cx="7626443" cy="1077218"/>
          </a:xfrm>
          <a:prstGeom prst="rect">
            <a:avLst/>
          </a:prstGeom>
          <a:noFill/>
        </p:spPr>
        <p:txBody>
          <a:bodyPr wrap="square" rtlCol="0">
            <a:spAutoFit/>
          </a:bodyPr>
          <a:lstStyle/>
          <a:p>
            <a:r>
              <a:rPr lang="en-US" sz="3200" dirty="0">
                <a:solidFill>
                  <a:schemeClr val="bg1"/>
                </a:solidFill>
                <a:latin typeface="Century Gothic" panose="020B0502020202020204" pitchFamily="34" charset="0"/>
              </a:rPr>
              <a:t>Recall based on what you already know from primary school?</a:t>
            </a:r>
          </a:p>
        </p:txBody>
      </p:sp>
      <p:sp>
        <p:nvSpPr>
          <p:cNvPr id="3" name="TextBox 2">
            <a:extLst>
              <a:ext uri="{FF2B5EF4-FFF2-40B4-BE49-F238E27FC236}">
                <a16:creationId xmlns:a16="http://schemas.microsoft.com/office/drawing/2014/main" id="{F9CCC199-584E-3C43-80C3-458814A38733}"/>
              </a:ext>
            </a:extLst>
          </p:cNvPr>
          <p:cNvSpPr txBox="1"/>
          <p:nvPr/>
        </p:nvSpPr>
        <p:spPr>
          <a:xfrm>
            <a:off x="63158" y="1630516"/>
            <a:ext cx="10092448" cy="523220"/>
          </a:xfrm>
          <a:prstGeom prst="rect">
            <a:avLst/>
          </a:prstGeom>
          <a:noFill/>
        </p:spPr>
        <p:txBody>
          <a:bodyPr wrap="square" rtlCol="0">
            <a:spAutoFit/>
          </a:bodyPr>
          <a:lstStyle/>
          <a:p>
            <a:r>
              <a:rPr lang="en-US" sz="2800" dirty="0">
                <a:latin typeface="Century Gothic" panose="020B0502020202020204" pitchFamily="34" charset="0"/>
              </a:rPr>
              <a:t>Talk in your pairs and discuss what you remember… </a:t>
            </a:r>
          </a:p>
        </p:txBody>
      </p:sp>
      <p:pic>
        <p:nvPicPr>
          <p:cNvPr id="4" name="Picture 3">
            <a:extLst>
              <a:ext uri="{FF2B5EF4-FFF2-40B4-BE49-F238E27FC236}">
                <a16:creationId xmlns:a16="http://schemas.microsoft.com/office/drawing/2014/main" id="{B3A50263-6505-5841-A8ED-A055DF7BC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39496">
            <a:off x="319149" y="3559881"/>
            <a:ext cx="2206423" cy="2206423"/>
          </a:xfrm>
          <a:prstGeom prst="rect">
            <a:avLst/>
          </a:prstGeom>
        </p:spPr>
      </p:pic>
      <p:sp>
        <p:nvSpPr>
          <p:cNvPr id="5" name="TextBox 7">
            <a:extLst>
              <a:ext uri="{FF2B5EF4-FFF2-40B4-BE49-F238E27FC236}">
                <a16:creationId xmlns:a16="http://schemas.microsoft.com/office/drawing/2014/main" id="{9BF66C67-3F15-0942-B39D-BFA237700BA6}"/>
              </a:ext>
            </a:extLst>
          </p:cNvPr>
          <p:cNvSpPr txBox="1">
            <a:spLocks noChangeArrowheads="1"/>
          </p:cNvSpPr>
          <p:nvPr/>
        </p:nvSpPr>
        <p:spPr bwMode="auto">
          <a:xfrm rot="21069930">
            <a:off x="346822" y="4318156"/>
            <a:ext cx="2003970" cy="830997"/>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800" b="1" dirty="0">
                <a:latin typeface="Century Gothic" panose="020B0502020202020204" pitchFamily="34" charset="0"/>
              </a:rPr>
              <a:t>Mini Task </a:t>
            </a:r>
            <a:endParaRPr lang="en-GB" altLang="en-US" sz="2000" b="1" dirty="0">
              <a:latin typeface="Century Gothic" panose="020B0502020202020204" pitchFamily="34" charset="0"/>
            </a:endParaRPr>
          </a:p>
          <a:p>
            <a:pPr algn="ctr">
              <a:spcBef>
                <a:spcPct val="0"/>
              </a:spcBef>
              <a:buFontTx/>
              <a:buNone/>
            </a:pPr>
            <a:r>
              <a:rPr lang="en-US" altLang="en-US" sz="2000" b="1" dirty="0">
                <a:latin typeface="Century Gothic" panose="020B0502020202020204" pitchFamily="34" charset="0"/>
              </a:rPr>
              <a:t>2 mins</a:t>
            </a:r>
            <a:endParaRPr lang="en-US" altLang="en-US" sz="2800" b="1" dirty="0">
              <a:latin typeface="Century Gothic" panose="020B0502020202020204" pitchFamily="34" charset="0"/>
            </a:endParaRPr>
          </a:p>
        </p:txBody>
      </p:sp>
      <p:graphicFrame>
        <p:nvGraphicFramePr>
          <p:cNvPr id="7" name="Diagram 6"/>
          <p:cNvGraphicFramePr/>
          <p:nvPr>
            <p:extLst>
              <p:ext uri="{D42A27DB-BD31-4B8C-83A1-F6EECF244321}">
                <p14:modId xmlns:p14="http://schemas.microsoft.com/office/powerpoint/2010/main" val="3829285188"/>
              </p:ext>
            </p:extLst>
          </p:nvPr>
        </p:nvGraphicFramePr>
        <p:xfrm>
          <a:off x="582863" y="2132423"/>
          <a:ext cx="8051800" cy="101917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extBox 8"/>
          <p:cNvSpPr txBox="1"/>
          <p:nvPr/>
        </p:nvSpPr>
        <p:spPr>
          <a:xfrm>
            <a:off x="6073254" y="3765064"/>
            <a:ext cx="2745893" cy="1200329"/>
          </a:xfrm>
          <a:prstGeom prst="rect">
            <a:avLst/>
          </a:prstGeom>
          <a:noFill/>
        </p:spPr>
        <p:txBody>
          <a:bodyPr wrap="square" rtlCol="0">
            <a:spAutoFit/>
          </a:bodyPr>
          <a:lstStyle/>
          <a:p>
            <a:r>
              <a:rPr lang="en-US" dirty="0">
                <a:solidFill>
                  <a:srgbClr val="FF00FF"/>
                </a:solidFill>
                <a:latin typeface="Century Gothic" panose="020B0502020202020204" pitchFamily="34" charset="0"/>
              </a:rPr>
              <a:t>Write down the key words you remember from each lesson… inside the brain!</a:t>
            </a:r>
            <a:endParaRPr lang="en-GB" dirty="0">
              <a:solidFill>
                <a:srgbClr val="FF00FF"/>
              </a:solidFill>
              <a:latin typeface="Century Gothic" panose="020B0502020202020204" pitchFamily="34" charset="0"/>
            </a:endParaRPr>
          </a:p>
        </p:txBody>
      </p:sp>
      <p:sp>
        <p:nvSpPr>
          <p:cNvPr id="12" name="Rectangle 11"/>
          <p:cNvSpPr/>
          <p:nvPr/>
        </p:nvSpPr>
        <p:spPr>
          <a:xfrm>
            <a:off x="2923673" y="5419761"/>
            <a:ext cx="288758" cy="5109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p:cNvPicPr>
            <a:picLocks noChangeAspect="1"/>
          </p:cNvPicPr>
          <p:nvPr/>
        </p:nvPicPr>
        <p:blipFill rotWithShape="1">
          <a:blip r:embed="rId9" cstate="print">
            <a:extLst>
              <a:ext uri="{28A0092B-C50C-407E-A947-70E740481C1C}">
                <a14:useLocalDpi xmlns:a14="http://schemas.microsoft.com/office/drawing/2010/main" val="0"/>
              </a:ext>
            </a:extLst>
          </a:blip>
          <a:srcRect l="33284" t="50037" r="33284" b="860"/>
          <a:stretch/>
        </p:blipFill>
        <p:spPr>
          <a:xfrm>
            <a:off x="2819044" y="3420338"/>
            <a:ext cx="3057098" cy="3174197"/>
          </a:xfrm>
          <a:prstGeom prst="rect">
            <a:avLst/>
          </a:prstGeom>
        </p:spPr>
      </p:pic>
      <p:cxnSp>
        <p:nvCxnSpPr>
          <p:cNvPr id="14" name="Straight Arrow Connector 13"/>
          <p:cNvCxnSpPr/>
          <p:nvPr/>
        </p:nvCxnSpPr>
        <p:spPr>
          <a:xfrm flipH="1">
            <a:off x="4878174" y="4019761"/>
            <a:ext cx="1195080" cy="4023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8655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1" y="1433438"/>
            <a:ext cx="9144001" cy="54245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en-US" sz="2000" b="1" dirty="0">
                <a:solidFill>
                  <a:srgbClr val="FF0000"/>
                </a:solidFill>
                <a:effectLst>
                  <a:outerShdw blurRad="38100" dist="38100" dir="2700000" algn="tl">
                    <a:srgbClr val="000000">
                      <a:alpha val="43137"/>
                    </a:srgbClr>
                  </a:outerShdw>
                </a:effectLst>
                <a:latin typeface="Century Gothic" panose="020B0502020202020204" pitchFamily="34" charset="0"/>
              </a:rPr>
              <a:t>Task</a:t>
            </a:r>
            <a:endParaRPr lang="en-GB" altLang="en-US" sz="2000" b="1" dirty="0">
              <a:solidFill>
                <a:srgbClr val="FF0000"/>
              </a:solidFill>
              <a:effectLst>
                <a:outerShdw blurRad="38100" dist="38100" dir="2700000" algn="tl">
                  <a:srgbClr val="000000">
                    <a:alpha val="43137"/>
                  </a:srgbClr>
                </a:outerShdw>
              </a:effectLst>
              <a:latin typeface="Century Gothic" panose="020B0502020202020204" pitchFamily="34" charset="0"/>
            </a:endParaRPr>
          </a:p>
          <a:p>
            <a:pPr eaLnBrk="1" hangingPunct="1">
              <a:spcBef>
                <a:spcPct val="0"/>
              </a:spcBef>
              <a:buFontTx/>
              <a:buNone/>
            </a:pPr>
            <a:r>
              <a:rPr lang="en-GB" altLang="en-US" sz="1800" dirty="0">
                <a:latin typeface="Century Gothic" panose="020B0502020202020204" pitchFamily="34" charset="0"/>
              </a:rPr>
              <a:t>introduce yourself to the person sitting next to you and find out….</a:t>
            </a:r>
          </a:p>
          <a:p>
            <a:pPr eaLnBrk="1" hangingPunct="1">
              <a:spcBef>
                <a:spcPct val="0"/>
              </a:spcBef>
              <a:buFontTx/>
              <a:buNone/>
            </a:pPr>
            <a:endParaRPr lang="en-GB" altLang="en-US" sz="1000" dirty="0">
              <a:latin typeface="Century Gothic" panose="020B0502020202020204" pitchFamily="34" charset="0"/>
            </a:endParaRPr>
          </a:p>
          <a:p>
            <a:pPr eaLnBrk="1" hangingPunct="1">
              <a:spcBef>
                <a:spcPct val="0"/>
              </a:spcBef>
              <a:buFontTx/>
              <a:buNone/>
            </a:pPr>
            <a:r>
              <a:rPr lang="en-GB" altLang="en-US" sz="1800" dirty="0">
                <a:latin typeface="Century Gothic" panose="020B0502020202020204" pitchFamily="34" charset="0"/>
              </a:rPr>
              <a:t>1) Their name</a:t>
            </a:r>
          </a:p>
          <a:p>
            <a:pPr eaLnBrk="1" hangingPunct="1">
              <a:spcBef>
                <a:spcPct val="0"/>
              </a:spcBef>
              <a:buFontTx/>
              <a:buNone/>
            </a:pPr>
            <a:r>
              <a:rPr lang="en-GB" altLang="en-US" sz="1800" dirty="0">
                <a:latin typeface="Century Gothic" panose="020B0502020202020204" pitchFamily="34" charset="0"/>
              </a:rPr>
              <a:t>2) The primary school they went to</a:t>
            </a:r>
          </a:p>
          <a:p>
            <a:pPr eaLnBrk="1" hangingPunct="1">
              <a:spcBef>
                <a:spcPct val="0"/>
              </a:spcBef>
              <a:buFontTx/>
              <a:buNone/>
            </a:pPr>
            <a:r>
              <a:rPr lang="en-GB" altLang="en-US" sz="1800" dirty="0">
                <a:latin typeface="Century Gothic" panose="020B0502020202020204" pitchFamily="34" charset="0"/>
              </a:rPr>
              <a:t>3) Something they like to do in their free time</a:t>
            </a:r>
          </a:p>
          <a:p>
            <a:pPr eaLnBrk="1" hangingPunct="1">
              <a:spcBef>
                <a:spcPct val="0"/>
              </a:spcBef>
              <a:buFontTx/>
              <a:buNone/>
            </a:pPr>
            <a:endParaRPr lang="en-GB" altLang="en-US" sz="1800" dirty="0">
              <a:latin typeface="Century Gothic" panose="020B0502020202020204" pitchFamily="34" charset="0"/>
            </a:endParaRPr>
          </a:p>
          <a:p>
            <a:pPr eaLnBrk="1" hangingPunct="1">
              <a:spcBef>
                <a:spcPct val="0"/>
              </a:spcBef>
              <a:buFontTx/>
              <a:buNone/>
            </a:pPr>
            <a:endParaRPr lang="en-GB" altLang="en-US" sz="1050" dirty="0">
              <a:solidFill>
                <a:srgbClr val="000000"/>
              </a:solidFill>
              <a:latin typeface="Century Gothic" panose="020B0502020202020204" pitchFamily="34" charset="0"/>
            </a:endParaRPr>
          </a:p>
          <a:p>
            <a:pPr eaLnBrk="1" hangingPunct="1">
              <a:spcBef>
                <a:spcPct val="0"/>
              </a:spcBef>
              <a:buFontTx/>
              <a:buNone/>
            </a:pPr>
            <a:r>
              <a:rPr lang="en-GB" altLang="en-US" sz="1800" b="1" u="sng" dirty="0">
                <a:solidFill>
                  <a:srgbClr val="7030A0"/>
                </a:solidFill>
                <a:effectLst>
                  <a:outerShdw blurRad="38100" dist="38100" dir="2700000" algn="tl">
                    <a:srgbClr val="000000">
                      <a:alpha val="43137"/>
                    </a:srgbClr>
                  </a:outerShdw>
                </a:effectLst>
                <a:latin typeface="Century Gothic" panose="020B0502020202020204" pitchFamily="34" charset="0"/>
              </a:rPr>
              <a:t>Finished? Extra Challenge: </a:t>
            </a:r>
          </a:p>
          <a:p>
            <a:pPr eaLnBrk="1" hangingPunct="1">
              <a:spcBef>
                <a:spcPct val="0"/>
              </a:spcBef>
              <a:buFontTx/>
              <a:buNone/>
            </a:pPr>
            <a:r>
              <a:rPr lang="en-GB" altLang="en-US" sz="1800" dirty="0">
                <a:latin typeface="Century Gothic" panose="020B0502020202020204" pitchFamily="34" charset="0"/>
              </a:rPr>
              <a:t>With your partner, see if you can come up with a sentence to answer this question: </a:t>
            </a:r>
          </a:p>
          <a:p>
            <a:pPr eaLnBrk="1" hangingPunct="1">
              <a:spcBef>
                <a:spcPct val="0"/>
              </a:spcBef>
              <a:buFontTx/>
              <a:buNone/>
            </a:pPr>
            <a:r>
              <a:rPr lang="en-GB" altLang="en-US" sz="1800" b="1" dirty="0">
                <a:latin typeface="Century Gothic" panose="020B0502020202020204" pitchFamily="34" charset="0"/>
              </a:rPr>
              <a:t>What is PSHE?</a:t>
            </a:r>
          </a:p>
          <a:p>
            <a:pPr eaLnBrk="1" hangingPunct="1">
              <a:spcBef>
                <a:spcPct val="0"/>
              </a:spcBef>
              <a:buFontTx/>
              <a:buNone/>
            </a:pPr>
            <a:endParaRPr lang="en-GB" altLang="en-US" sz="1000" dirty="0">
              <a:solidFill>
                <a:srgbClr val="000000"/>
              </a:solidFill>
              <a:latin typeface="Century Gothic" panose="020B0502020202020204" pitchFamily="34" charset="0"/>
            </a:endParaRPr>
          </a:p>
          <a:p>
            <a:pPr eaLnBrk="1" hangingPunct="1">
              <a:spcBef>
                <a:spcPct val="0"/>
              </a:spcBef>
              <a:buFontTx/>
              <a:buNone/>
            </a:pPr>
            <a:r>
              <a:rPr lang="en-GB" altLang="en-US" sz="1800" dirty="0">
                <a:solidFill>
                  <a:srgbClr val="4B0082"/>
                </a:solidFill>
                <a:latin typeface="Century Gothic" panose="020B0502020202020204" pitchFamily="34" charset="0"/>
              </a:rPr>
              <a:t>EXAMPLE……   ‘I think Personal Development is..’</a:t>
            </a:r>
          </a:p>
          <a:p>
            <a:pPr eaLnBrk="1" hangingPunct="1">
              <a:spcBef>
                <a:spcPct val="0"/>
              </a:spcBef>
              <a:buFontTx/>
              <a:buNone/>
            </a:pPr>
            <a:endParaRPr lang="en-GB" altLang="en-US" sz="1800" dirty="0">
              <a:solidFill>
                <a:srgbClr val="4B0082"/>
              </a:solidFill>
              <a:latin typeface="Century Gothic" panose="020B0502020202020204" pitchFamily="34" charset="0"/>
            </a:endParaRPr>
          </a:p>
          <a:p>
            <a:pPr eaLnBrk="1" hangingPunct="1">
              <a:spcBef>
                <a:spcPct val="0"/>
              </a:spcBef>
              <a:buFontTx/>
              <a:buNone/>
            </a:pPr>
            <a:endParaRPr lang="en-GB" altLang="en-US" sz="800" dirty="0">
              <a:solidFill>
                <a:srgbClr val="4B0082"/>
              </a:solidFill>
              <a:latin typeface="Century Gothic" panose="020B0502020202020204" pitchFamily="34" charset="0"/>
            </a:endParaRPr>
          </a:p>
          <a:p>
            <a:pPr eaLnBrk="1" hangingPunct="1">
              <a:spcBef>
                <a:spcPct val="0"/>
              </a:spcBef>
              <a:buFontTx/>
              <a:buNone/>
            </a:pPr>
            <a:r>
              <a:rPr lang="en-GB" altLang="en-US" sz="1800" b="1" u="sng" dirty="0">
                <a:solidFill>
                  <a:srgbClr val="00B050"/>
                </a:solidFill>
                <a:effectLst>
                  <a:outerShdw blurRad="38100" dist="38100" dir="2700000" algn="tl">
                    <a:srgbClr val="000000">
                      <a:alpha val="43137"/>
                    </a:srgbClr>
                  </a:outerShdw>
                </a:effectLst>
                <a:latin typeface="Century Gothic" panose="020B0502020202020204" pitchFamily="34" charset="0"/>
              </a:rPr>
              <a:t>Done that as well? Mega Challenge:</a:t>
            </a:r>
          </a:p>
          <a:p>
            <a:pPr eaLnBrk="1" hangingPunct="1">
              <a:spcBef>
                <a:spcPct val="0"/>
              </a:spcBef>
              <a:buFontTx/>
              <a:buNone/>
            </a:pPr>
            <a:r>
              <a:rPr lang="en-GB" altLang="en-US" sz="1800" dirty="0">
                <a:latin typeface="Century Gothic" panose="020B0502020202020204" pitchFamily="34" charset="0"/>
              </a:rPr>
              <a:t>Evaluate all the skills you think you need </a:t>
            </a:r>
          </a:p>
          <a:p>
            <a:pPr eaLnBrk="1" hangingPunct="1">
              <a:spcBef>
                <a:spcPct val="0"/>
              </a:spcBef>
              <a:buFontTx/>
              <a:buNone/>
            </a:pPr>
            <a:r>
              <a:rPr lang="en-GB" altLang="en-US" sz="1800" dirty="0">
                <a:latin typeface="Century Gothic" panose="020B0502020202020204" pitchFamily="34" charset="0"/>
              </a:rPr>
              <a:t>To be successful at PSHE and why, </a:t>
            </a:r>
          </a:p>
          <a:p>
            <a:pPr eaLnBrk="1" hangingPunct="1">
              <a:spcBef>
                <a:spcPct val="0"/>
              </a:spcBef>
              <a:buFontTx/>
              <a:buNone/>
            </a:pPr>
            <a:endParaRPr lang="en-GB" altLang="en-US" sz="1800" dirty="0">
              <a:latin typeface="Century Gothic" panose="020B0502020202020204" pitchFamily="34" charset="0"/>
            </a:endParaRPr>
          </a:p>
          <a:p>
            <a:pPr eaLnBrk="1" hangingPunct="1">
              <a:spcBef>
                <a:spcPct val="0"/>
              </a:spcBef>
              <a:buFontTx/>
              <a:buNone/>
            </a:pPr>
            <a:r>
              <a:rPr lang="en-GB" altLang="en-US" sz="1800" dirty="0">
                <a:solidFill>
                  <a:srgbClr val="7030A0"/>
                </a:solidFill>
                <a:latin typeface="Century Gothic" panose="020B0502020202020204" pitchFamily="34" charset="0"/>
              </a:rPr>
              <a:t>EXAMPLE…. ‘I need listening skills because…’</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92810">
            <a:off x="7277460" y="1903830"/>
            <a:ext cx="1636986" cy="1636986"/>
          </a:xfrm>
          <a:prstGeom prst="rect">
            <a:avLst/>
          </a:prstGeom>
        </p:spPr>
      </p:pic>
      <p:sp>
        <p:nvSpPr>
          <p:cNvPr id="7" name="TextBox 7"/>
          <p:cNvSpPr txBox="1">
            <a:spLocks noChangeArrowheads="1"/>
          </p:cNvSpPr>
          <p:nvPr/>
        </p:nvSpPr>
        <p:spPr bwMode="auto">
          <a:xfrm rot="1432270">
            <a:off x="6894610" y="2253645"/>
            <a:ext cx="2402687" cy="830997"/>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800" b="1" dirty="0">
                <a:latin typeface="Century Gothic" panose="020B0502020202020204" pitchFamily="34" charset="0"/>
              </a:rPr>
              <a:t>Starter</a:t>
            </a:r>
            <a:r>
              <a:rPr lang="en-GB" altLang="en-US" sz="2000" b="1" dirty="0">
                <a:latin typeface="Century Gothic" panose="020B0502020202020204" pitchFamily="34" charset="0"/>
              </a:rPr>
              <a:t>:</a:t>
            </a:r>
          </a:p>
          <a:p>
            <a:pPr algn="ctr">
              <a:spcBef>
                <a:spcPct val="0"/>
              </a:spcBef>
              <a:buFontTx/>
              <a:buNone/>
            </a:pPr>
            <a:r>
              <a:rPr lang="en-US" altLang="en-US" sz="2000" b="1" dirty="0">
                <a:latin typeface="Century Gothic" panose="020B0502020202020204" pitchFamily="34" charset="0"/>
              </a:rPr>
              <a:t>4 minutes</a:t>
            </a:r>
            <a:endParaRPr lang="en-GB" altLang="en-US" sz="2000" b="1" dirty="0">
              <a:latin typeface="Century Gothic" panose="020B0502020202020204" pitchFamily="34" charset="0"/>
            </a:endParaRPr>
          </a:p>
        </p:txBody>
      </p:sp>
      <p:sp>
        <p:nvSpPr>
          <p:cNvPr id="8" name="Text Box 2"/>
          <p:cNvSpPr txBox="1">
            <a:spLocks noChangeArrowheads="1"/>
          </p:cNvSpPr>
          <p:nvPr/>
        </p:nvSpPr>
        <p:spPr bwMode="auto">
          <a:xfrm>
            <a:off x="100602" y="778903"/>
            <a:ext cx="9100238" cy="553998"/>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3000" dirty="0">
                <a:solidFill>
                  <a:schemeClr val="bg1"/>
                </a:solidFill>
                <a:latin typeface="Century Gothic" panose="020B0502020202020204" pitchFamily="34" charset="0"/>
              </a:rPr>
              <a:t>What is Personal Development? </a:t>
            </a:r>
          </a:p>
        </p:txBody>
      </p:sp>
    </p:spTree>
    <p:extLst>
      <p:ext uri="{BB962C8B-B14F-4D97-AF65-F5344CB8AC3E}">
        <p14:creationId xmlns:p14="http://schemas.microsoft.com/office/powerpoint/2010/main" val="1113158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92810">
            <a:off x="7244896" y="1867986"/>
            <a:ext cx="1636986" cy="1636986"/>
          </a:xfrm>
          <a:prstGeom prst="rect">
            <a:avLst/>
          </a:prstGeom>
        </p:spPr>
      </p:pic>
      <p:sp>
        <p:nvSpPr>
          <p:cNvPr id="13" name="TextBox 12"/>
          <p:cNvSpPr txBox="1"/>
          <p:nvPr/>
        </p:nvSpPr>
        <p:spPr>
          <a:xfrm>
            <a:off x="83287" y="1638432"/>
            <a:ext cx="7079513" cy="3970318"/>
          </a:xfrm>
          <a:prstGeom prst="rect">
            <a:avLst/>
          </a:prstGeom>
          <a:noFill/>
        </p:spPr>
        <p:txBody>
          <a:bodyPr wrap="square" rtlCol="0">
            <a:spAutoFit/>
          </a:bodyPr>
          <a:lstStyle/>
          <a:p>
            <a:endParaRPr lang="en-US" sz="2800" dirty="0">
              <a:latin typeface="Century Gothic" panose="020B0502020202020204" pitchFamily="34" charset="0"/>
            </a:endParaRPr>
          </a:p>
          <a:p>
            <a:r>
              <a:rPr lang="en-US" sz="2800" dirty="0">
                <a:latin typeface="Century Gothic" panose="020B0502020202020204" pitchFamily="34" charset="0"/>
              </a:rPr>
              <a:t>Pretend your older and you’ve left school. </a:t>
            </a:r>
          </a:p>
          <a:p>
            <a:endParaRPr lang="en-US" sz="2800" dirty="0">
              <a:latin typeface="Century Gothic" panose="020B0502020202020204" pitchFamily="34" charset="0"/>
            </a:endParaRPr>
          </a:p>
          <a:p>
            <a:r>
              <a:rPr lang="en-US" sz="2800" dirty="0">
                <a:latin typeface="Century Gothic" panose="020B0502020202020204" pitchFamily="34" charset="0"/>
              </a:rPr>
              <a:t>What kinds of things to you think you will need to know as an adult?</a:t>
            </a:r>
          </a:p>
          <a:p>
            <a:endParaRPr lang="en-US" sz="2800" dirty="0">
              <a:latin typeface="Century Gothic" panose="020B0502020202020204" pitchFamily="34" charset="0"/>
            </a:endParaRPr>
          </a:p>
          <a:p>
            <a:r>
              <a:rPr lang="en-US" sz="2800" dirty="0">
                <a:latin typeface="Century Gothic" panose="020B0502020202020204" pitchFamily="34" charset="0"/>
              </a:rPr>
              <a:t>Discuss this with your partner for 2 minutes. </a:t>
            </a:r>
          </a:p>
        </p:txBody>
      </p:sp>
      <p:sp>
        <p:nvSpPr>
          <p:cNvPr id="16" name="TextBox 7"/>
          <p:cNvSpPr txBox="1">
            <a:spLocks noChangeArrowheads="1"/>
          </p:cNvSpPr>
          <p:nvPr/>
        </p:nvSpPr>
        <p:spPr bwMode="auto">
          <a:xfrm rot="1432270">
            <a:off x="6862046" y="2332536"/>
            <a:ext cx="2402687" cy="707886"/>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000" b="1" dirty="0">
                <a:latin typeface="Century Gothic" panose="020B0502020202020204" pitchFamily="34" charset="0"/>
              </a:rPr>
              <a:t>Mini Task </a:t>
            </a:r>
          </a:p>
          <a:p>
            <a:pPr algn="ctr">
              <a:spcBef>
                <a:spcPct val="0"/>
              </a:spcBef>
              <a:buFontTx/>
              <a:buNone/>
            </a:pPr>
            <a:r>
              <a:rPr lang="en-US" altLang="en-US" sz="2000" b="1" dirty="0">
                <a:latin typeface="Century Gothic" panose="020B0502020202020204" pitchFamily="34" charset="0"/>
              </a:rPr>
              <a:t>2 Mins</a:t>
            </a:r>
            <a:endParaRPr lang="en-GB" altLang="en-US" sz="1600" b="1" dirty="0">
              <a:latin typeface="Century Gothic" panose="020B0502020202020204" pitchFamily="34" charset="0"/>
            </a:endParaRPr>
          </a:p>
        </p:txBody>
      </p:sp>
      <p:sp>
        <p:nvSpPr>
          <p:cNvPr id="2" name="TextBox 1"/>
          <p:cNvSpPr txBox="1"/>
          <p:nvPr/>
        </p:nvSpPr>
        <p:spPr>
          <a:xfrm>
            <a:off x="234462" y="762000"/>
            <a:ext cx="7526215" cy="584775"/>
          </a:xfrm>
          <a:prstGeom prst="rect">
            <a:avLst/>
          </a:prstGeom>
          <a:noFill/>
        </p:spPr>
        <p:txBody>
          <a:bodyPr wrap="square" rtlCol="0">
            <a:spAutoFit/>
          </a:bodyPr>
          <a:lstStyle/>
          <a:p>
            <a:r>
              <a:rPr lang="en-US" sz="3200" dirty="0">
                <a:solidFill>
                  <a:schemeClr val="bg1"/>
                </a:solidFill>
                <a:latin typeface="Century Gothic" panose="020B0502020202020204" pitchFamily="34" charset="0"/>
              </a:rPr>
              <a:t>“I wish I had learned that in school”</a:t>
            </a:r>
            <a:endParaRPr lang="en-GB" sz="3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713022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16963" y="317520"/>
            <a:ext cx="8744958" cy="1200329"/>
          </a:xfrm>
          <a:prstGeom prst="rect">
            <a:avLst/>
          </a:prstGeom>
          <a:noFill/>
        </p:spPr>
        <p:txBody>
          <a:bodyPr wrap="none" rtlCol="0">
            <a:spAutoFit/>
          </a:bodyPr>
          <a:lstStyle/>
          <a:p>
            <a:r>
              <a:rPr lang="en-US" sz="7200" dirty="0">
                <a:solidFill>
                  <a:srgbClr val="FFFFFF"/>
                </a:solidFill>
              </a:rPr>
              <a:t>Why</a:t>
            </a:r>
            <a:r>
              <a:rPr lang="en-US" sz="3600" dirty="0">
                <a:solidFill>
                  <a:srgbClr val="FFFFFF"/>
                </a:solidFill>
              </a:rPr>
              <a:t>.... Should you be bothered about it?</a:t>
            </a:r>
            <a:endParaRPr lang="en-US" sz="700" dirty="0">
              <a:solidFill>
                <a:srgbClr val="FFFFFF"/>
              </a:solidFill>
            </a:endParaRPr>
          </a:p>
        </p:txBody>
      </p:sp>
      <p:sp>
        <p:nvSpPr>
          <p:cNvPr id="11" name="Rectangle 10"/>
          <p:cNvSpPr/>
          <p:nvPr/>
        </p:nvSpPr>
        <p:spPr>
          <a:xfrm>
            <a:off x="445158" y="2202770"/>
            <a:ext cx="8416763" cy="4524315"/>
          </a:xfrm>
          <a:prstGeom prst="rect">
            <a:avLst/>
          </a:prstGeom>
        </p:spPr>
        <p:txBody>
          <a:bodyPr wrap="square">
            <a:spAutoFit/>
          </a:bodyPr>
          <a:lstStyle/>
          <a:p>
            <a:pPr algn="ctr"/>
            <a:r>
              <a:rPr lang="en-US" sz="3200" dirty="0">
                <a:latin typeface="Century Gothic"/>
                <a:cs typeface="Century Gothic"/>
              </a:rPr>
              <a:t>Personal Development gives you power. It helps you achieve goals, become successful, and become resilient.  </a:t>
            </a:r>
          </a:p>
          <a:p>
            <a:pPr algn="ctr"/>
            <a:endParaRPr lang="en-US" sz="3200" dirty="0">
              <a:latin typeface="Century Gothic"/>
              <a:cs typeface="Century Gothic"/>
            </a:endParaRPr>
          </a:p>
          <a:p>
            <a:pPr algn="ctr"/>
            <a:r>
              <a:rPr lang="en-US" sz="3200" dirty="0">
                <a:latin typeface="Century Gothic"/>
                <a:cs typeface="Century Gothic"/>
              </a:rPr>
              <a:t>It will help you make links between your school work and your lives beyond education.</a:t>
            </a:r>
          </a:p>
          <a:p>
            <a:pPr algn="ctr"/>
            <a:endParaRPr lang="en-US" sz="3200" dirty="0">
              <a:latin typeface="Century Gothic"/>
              <a:cs typeface="Century Gothic"/>
            </a:endParaRPr>
          </a:p>
          <a:p>
            <a:pPr algn="ctr"/>
            <a:endParaRPr lang="en-US" sz="3200" dirty="0">
              <a:latin typeface="Century Gothic"/>
              <a:cs typeface="Century Gothic"/>
            </a:endParaRPr>
          </a:p>
        </p:txBody>
      </p:sp>
    </p:spTree>
    <p:extLst>
      <p:ext uri="{BB962C8B-B14F-4D97-AF65-F5344CB8AC3E}">
        <p14:creationId xmlns:p14="http://schemas.microsoft.com/office/powerpoint/2010/main" val="516117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09287" y="520955"/>
            <a:ext cx="8076250" cy="584775"/>
          </a:xfrm>
          <a:prstGeom prst="rect">
            <a:avLst/>
          </a:prstGeom>
          <a:noFill/>
        </p:spPr>
        <p:txBody>
          <a:bodyPr wrap="none" rtlCol="0">
            <a:spAutoFit/>
          </a:bodyPr>
          <a:lstStyle/>
          <a:p>
            <a:r>
              <a:rPr lang="en-US" sz="3200" dirty="0">
                <a:solidFill>
                  <a:srgbClr val="FFFFFF"/>
                </a:solidFill>
                <a:latin typeface="Century Gothic" panose="020B0502020202020204" pitchFamily="34" charset="0"/>
              </a:rPr>
              <a:t>What kind of things will we learn about?</a:t>
            </a:r>
            <a:endParaRPr lang="en-US" sz="100" dirty="0">
              <a:solidFill>
                <a:srgbClr val="FFFFFF"/>
              </a:solidFill>
              <a:latin typeface="Century Gothic" panose="020B0502020202020204" pitchFamily="34" charset="0"/>
            </a:endParaRPr>
          </a:p>
        </p:txBody>
      </p:sp>
      <p:sp>
        <p:nvSpPr>
          <p:cNvPr id="2" name="TextBox 1"/>
          <p:cNvSpPr txBox="1"/>
          <p:nvPr/>
        </p:nvSpPr>
        <p:spPr>
          <a:xfrm>
            <a:off x="417724" y="1721283"/>
            <a:ext cx="8521739" cy="3847207"/>
          </a:xfrm>
          <a:prstGeom prst="rect">
            <a:avLst/>
          </a:prstGeom>
          <a:noFill/>
        </p:spPr>
        <p:txBody>
          <a:bodyPr wrap="square" rtlCol="0">
            <a:spAutoFit/>
          </a:bodyPr>
          <a:lstStyle/>
          <a:p>
            <a:r>
              <a:rPr lang="en-US" sz="2400" b="1" dirty="0">
                <a:latin typeface="Century Gothic"/>
                <a:cs typeface="Century Gothic"/>
              </a:rPr>
              <a:t>Kinds of development….</a:t>
            </a:r>
          </a:p>
          <a:p>
            <a:endParaRPr lang="en-US" sz="2400" b="1" dirty="0">
              <a:latin typeface="Century Gothic"/>
              <a:cs typeface="Century Gothic"/>
            </a:endParaRPr>
          </a:p>
          <a:p>
            <a:endParaRPr lang="en-US" sz="2800" dirty="0">
              <a:latin typeface="Century Gothic"/>
              <a:cs typeface="Century Gothic"/>
            </a:endParaRPr>
          </a:p>
          <a:p>
            <a:pPr marL="285750" indent="-285750">
              <a:buFont typeface="Arial"/>
              <a:buChar char="•"/>
            </a:pPr>
            <a:r>
              <a:rPr lang="en-US" sz="2800" dirty="0">
                <a:latin typeface="Century Gothic"/>
                <a:cs typeface="Century Gothic"/>
              </a:rPr>
              <a:t>Personal Development</a:t>
            </a:r>
          </a:p>
          <a:p>
            <a:pPr marL="285750" indent="-285750">
              <a:buFont typeface="Arial"/>
              <a:buChar char="•"/>
            </a:pPr>
            <a:r>
              <a:rPr lang="en-US" sz="2800" dirty="0">
                <a:latin typeface="Century Gothic"/>
                <a:cs typeface="Century Gothic"/>
              </a:rPr>
              <a:t>Social Development</a:t>
            </a:r>
            <a:r>
              <a:rPr lang="en-US" sz="1400" dirty="0">
                <a:latin typeface="Century Gothic"/>
                <a:cs typeface="Century Gothic"/>
              </a:rPr>
              <a:t>, (politics and current affairs)</a:t>
            </a:r>
          </a:p>
          <a:p>
            <a:pPr marL="285750" indent="-285750">
              <a:buFont typeface="Arial"/>
              <a:buChar char="•"/>
            </a:pPr>
            <a:r>
              <a:rPr lang="en-US" sz="2800" dirty="0">
                <a:latin typeface="Century Gothic"/>
                <a:cs typeface="Century Gothic"/>
              </a:rPr>
              <a:t>Physical Development</a:t>
            </a:r>
          </a:p>
          <a:p>
            <a:pPr marL="285750" indent="-285750">
              <a:buFont typeface="Arial"/>
              <a:buChar char="•"/>
            </a:pPr>
            <a:r>
              <a:rPr lang="en-US" sz="2800" dirty="0">
                <a:latin typeface="Century Gothic"/>
                <a:cs typeface="Century Gothic"/>
              </a:rPr>
              <a:t>Spiritual Development</a:t>
            </a:r>
          </a:p>
          <a:p>
            <a:pPr marL="285750" indent="-285750">
              <a:buFont typeface="Arial"/>
              <a:buChar char="•"/>
            </a:pPr>
            <a:r>
              <a:rPr lang="en-US" sz="2800" dirty="0">
                <a:latin typeface="Century Gothic"/>
                <a:cs typeface="Century Gothic"/>
              </a:rPr>
              <a:t>Moral Development</a:t>
            </a:r>
          </a:p>
          <a:p>
            <a:pPr marL="285750" indent="-285750">
              <a:buFont typeface="Arial"/>
              <a:buChar char="•"/>
            </a:pPr>
            <a:r>
              <a:rPr lang="en-US" sz="2800" dirty="0">
                <a:latin typeface="Century Gothic"/>
                <a:cs typeface="Century Gothic"/>
              </a:rPr>
              <a:t>Cultural development</a:t>
            </a:r>
          </a:p>
        </p:txBody>
      </p:sp>
      <p:pic>
        <p:nvPicPr>
          <p:cNvPr id="8" name="Picture 7" descr="Personal Development Log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4267" y="3119488"/>
            <a:ext cx="1672009" cy="2449002"/>
          </a:xfrm>
          <a:prstGeom prst="rect">
            <a:avLst/>
          </a:prstGeom>
        </p:spPr>
      </p:pic>
      <p:sp>
        <p:nvSpPr>
          <p:cNvPr id="5" name="TextBox 4"/>
          <p:cNvSpPr txBox="1"/>
          <p:nvPr/>
        </p:nvSpPr>
        <p:spPr>
          <a:xfrm>
            <a:off x="6564683" y="2599185"/>
            <a:ext cx="2879776" cy="646331"/>
          </a:xfrm>
          <a:prstGeom prst="rect">
            <a:avLst/>
          </a:prstGeom>
          <a:noFill/>
        </p:spPr>
        <p:txBody>
          <a:bodyPr wrap="square" rtlCol="0">
            <a:spAutoFit/>
          </a:bodyPr>
          <a:lstStyle/>
          <a:p>
            <a:r>
              <a:rPr lang="en-US" sz="3600" b="1" dirty="0">
                <a:solidFill>
                  <a:srgbClr val="FF0000"/>
                </a:solidFill>
              </a:rPr>
              <a:t>PHSE / RSHE</a:t>
            </a:r>
            <a:endParaRPr lang="en-GB" sz="3600" b="1" dirty="0">
              <a:solidFill>
                <a:srgbClr val="FF0000"/>
              </a:solidFill>
            </a:endParaRPr>
          </a:p>
        </p:txBody>
      </p:sp>
    </p:spTree>
    <p:extLst>
      <p:ext uri="{BB962C8B-B14F-4D97-AF65-F5344CB8AC3E}">
        <p14:creationId xmlns:p14="http://schemas.microsoft.com/office/powerpoint/2010/main" val="383083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bg1"/>
                </a:solidFill>
              </a:rPr>
              <a:t>What Does PSHE Mean?</a:t>
            </a:r>
          </a:p>
        </p:txBody>
      </p:sp>
      <p:sp>
        <p:nvSpPr>
          <p:cNvPr id="3" name="Content Placeholder 2"/>
          <p:cNvSpPr>
            <a:spLocks noGrp="1"/>
          </p:cNvSpPr>
          <p:nvPr>
            <p:ph sz="half" idx="1"/>
          </p:nvPr>
        </p:nvSpPr>
        <p:spPr>
          <a:xfrm>
            <a:off x="1839938" y="1946873"/>
            <a:ext cx="8624532" cy="4351338"/>
          </a:xfrm>
        </p:spPr>
        <p:txBody>
          <a:bodyPr>
            <a:normAutofit/>
          </a:bodyPr>
          <a:lstStyle/>
          <a:p>
            <a:r>
              <a:rPr lang="en-GB" sz="5400" dirty="0"/>
              <a:t>P = Personal</a:t>
            </a:r>
          </a:p>
          <a:p>
            <a:r>
              <a:rPr lang="en-GB" sz="5400" dirty="0"/>
              <a:t>S = Social</a:t>
            </a:r>
          </a:p>
          <a:p>
            <a:r>
              <a:rPr lang="en-GB" sz="5400" dirty="0"/>
              <a:t>H = Health</a:t>
            </a:r>
          </a:p>
          <a:p>
            <a:r>
              <a:rPr lang="en-GB" sz="5400" dirty="0"/>
              <a:t>E = Economic</a:t>
            </a:r>
          </a:p>
          <a:p>
            <a:pPr marL="0" indent="0">
              <a:buNone/>
            </a:pPr>
            <a:endParaRPr lang="en-GB" sz="5400" dirty="0"/>
          </a:p>
        </p:txBody>
      </p:sp>
    </p:spTree>
    <p:extLst>
      <p:ext uri="{BB962C8B-B14F-4D97-AF65-F5344CB8AC3E}">
        <p14:creationId xmlns:p14="http://schemas.microsoft.com/office/powerpoint/2010/main" val="199934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bg1"/>
                </a:solidFill>
              </a:rPr>
              <a:t>What Does RSHE Mean?</a:t>
            </a:r>
          </a:p>
        </p:txBody>
      </p:sp>
      <p:sp>
        <p:nvSpPr>
          <p:cNvPr id="3" name="Content Placeholder 2"/>
          <p:cNvSpPr>
            <a:spLocks noGrp="1"/>
          </p:cNvSpPr>
          <p:nvPr>
            <p:ph sz="half" idx="1"/>
          </p:nvPr>
        </p:nvSpPr>
        <p:spPr>
          <a:xfrm>
            <a:off x="628650" y="1825625"/>
            <a:ext cx="8624532" cy="4351338"/>
          </a:xfrm>
        </p:spPr>
        <p:txBody>
          <a:bodyPr>
            <a:normAutofit/>
          </a:bodyPr>
          <a:lstStyle/>
          <a:p>
            <a:r>
              <a:rPr lang="en-GB" sz="5400" dirty="0"/>
              <a:t>R = Relationships</a:t>
            </a:r>
          </a:p>
          <a:p>
            <a:r>
              <a:rPr lang="en-GB" sz="5400" dirty="0"/>
              <a:t>S = Sex</a:t>
            </a:r>
          </a:p>
          <a:p>
            <a:r>
              <a:rPr lang="en-GB" sz="5400" dirty="0"/>
              <a:t>H = Health</a:t>
            </a:r>
          </a:p>
          <a:p>
            <a:r>
              <a:rPr lang="en-GB" sz="5400" dirty="0"/>
              <a:t>E = Education</a:t>
            </a:r>
          </a:p>
          <a:p>
            <a:pPr marL="0" indent="0">
              <a:buNone/>
            </a:pPr>
            <a:endParaRPr lang="en-GB" sz="5400" dirty="0"/>
          </a:p>
        </p:txBody>
      </p:sp>
    </p:spTree>
    <p:extLst>
      <p:ext uri="{BB962C8B-B14F-4D97-AF65-F5344CB8AC3E}">
        <p14:creationId xmlns:p14="http://schemas.microsoft.com/office/powerpoint/2010/main" val="3875129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85" y="165834"/>
            <a:ext cx="8515350" cy="1325563"/>
          </a:xfrm>
        </p:spPr>
        <p:txBody>
          <a:bodyPr>
            <a:noAutofit/>
          </a:bodyPr>
          <a:lstStyle/>
          <a:p>
            <a:r>
              <a:rPr lang="en-US" sz="3600" dirty="0">
                <a:solidFill>
                  <a:schemeClr val="bg1"/>
                </a:solidFill>
              </a:rPr>
              <a:t>Many different strands of learning make up Personal Development…. Can you name any?</a:t>
            </a:r>
            <a:endParaRPr lang="en-GB" sz="3600" dirty="0">
              <a:solidFill>
                <a:schemeClr val="bg1"/>
              </a:solidFill>
            </a:endParaRPr>
          </a:p>
        </p:txBody>
      </p:sp>
      <p:graphicFrame>
        <p:nvGraphicFramePr>
          <p:cNvPr id="4" name="Diagram 3"/>
          <p:cNvGraphicFramePr/>
          <p:nvPr>
            <p:extLst>
              <p:ext uri="{D42A27DB-BD31-4B8C-83A1-F6EECF244321}">
                <p14:modId xmlns:p14="http://schemas.microsoft.com/office/powerpoint/2010/main" val="4085863246"/>
              </p:ext>
            </p:extLst>
          </p:nvPr>
        </p:nvGraphicFramePr>
        <p:xfrm>
          <a:off x="642460" y="1678392"/>
          <a:ext cx="7628495" cy="45550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4724400" y="1678392"/>
            <a:ext cx="1193596" cy="369332"/>
          </a:xfrm>
          <a:prstGeom prst="rect">
            <a:avLst/>
          </a:prstGeom>
          <a:noFill/>
        </p:spPr>
        <p:txBody>
          <a:bodyPr wrap="none" rtlCol="0">
            <a:spAutoFit/>
          </a:bodyPr>
          <a:lstStyle/>
          <a:p>
            <a:r>
              <a:rPr lang="en-US" dirty="0">
                <a:solidFill>
                  <a:schemeClr val="bg1"/>
                </a:solidFill>
              </a:rPr>
              <a:t>Example….</a:t>
            </a:r>
            <a:endParaRPr lang="en-GB" dirty="0">
              <a:solidFill>
                <a:schemeClr val="bg1"/>
              </a:solidFill>
            </a:endParaRPr>
          </a:p>
        </p:txBody>
      </p:sp>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039496">
            <a:off x="82095" y="1705413"/>
            <a:ext cx="1636986" cy="1636986"/>
          </a:xfrm>
          <a:prstGeom prst="rect">
            <a:avLst/>
          </a:prstGeom>
        </p:spPr>
      </p:pic>
      <p:sp>
        <p:nvSpPr>
          <p:cNvPr id="7" name="TextBox 7"/>
          <p:cNvSpPr txBox="1">
            <a:spLocks noChangeArrowheads="1"/>
          </p:cNvSpPr>
          <p:nvPr/>
        </p:nvSpPr>
        <p:spPr bwMode="auto">
          <a:xfrm rot="21069930">
            <a:off x="-300755" y="2200739"/>
            <a:ext cx="2402687" cy="646331"/>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000" b="1" dirty="0">
                <a:latin typeface="Century Gothic" panose="020B0502020202020204" pitchFamily="34" charset="0"/>
              </a:rPr>
              <a:t>Mini Task </a:t>
            </a:r>
            <a:endParaRPr lang="en-GB" altLang="en-US" sz="1600" b="1" dirty="0">
              <a:latin typeface="Century Gothic" panose="020B0502020202020204" pitchFamily="34" charset="0"/>
            </a:endParaRPr>
          </a:p>
          <a:p>
            <a:pPr algn="ctr">
              <a:spcBef>
                <a:spcPct val="0"/>
              </a:spcBef>
              <a:buFontTx/>
              <a:buNone/>
            </a:pPr>
            <a:r>
              <a:rPr lang="en-US" altLang="en-US" sz="1600" b="1" dirty="0">
                <a:latin typeface="Century Gothic" panose="020B0502020202020204" pitchFamily="34" charset="0"/>
              </a:rPr>
              <a:t>5 mins</a:t>
            </a:r>
            <a:endParaRPr lang="en-US" altLang="en-US" sz="2000" b="1" dirty="0">
              <a:latin typeface="Century Gothic" panose="020B0502020202020204" pitchFamily="34" charset="0"/>
            </a:endParaRPr>
          </a:p>
        </p:txBody>
      </p:sp>
    </p:spTree>
    <p:extLst>
      <p:ext uri="{BB962C8B-B14F-4D97-AF65-F5344CB8AC3E}">
        <p14:creationId xmlns:p14="http://schemas.microsoft.com/office/powerpoint/2010/main" val="3381991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0748" y="323093"/>
            <a:ext cx="7619304" cy="954107"/>
          </a:xfrm>
          <a:prstGeom prst="rect">
            <a:avLst/>
          </a:prstGeom>
          <a:noFill/>
        </p:spPr>
        <p:txBody>
          <a:bodyPr wrap="square" rtlCol="0">
            <a:spAutoFit/>
          </a:bodyPr>
          <a:lstStyle/>
          <a:p>
            <a:r>
              <a:rPr lang="en-GB" sz="2800" dirty="0">
                <a:solidFill>
                  <a:schemeClr val="bg1"/>
                </a:solidFill>
                <a:latin typeface="Century Gothic" panose="020B0502020202020204" pitchFamily="34" charset="0"/>
                <a:cs typeface="Intro Book Regular"/>
              </a:rPr>
              <a:t>Have you heard of any of them before? How many did you guess correctly?</a:t>
            </a:r>
            <a:endParaRPr lang="en-GB" sz="1050" dirty="0">
              <a:solidFill>
                <a:schemeClr val="bg1"/>
              </a:solidFill>
              <a:latin typeface="Century Gothic" panose="020B0502020202020204" pitchFamily="34" charset="0"/>
              <a:cs typeface="Intro Book Regular"/>
            </a:endParaRPr>
          </a:p>
        </p:txBody>
      </p:sp>
      <p:graphicFrame>
        <p:nvGraphicFramePr>
          <p:cNvPr id="17" name="Diagram 16"/>
          <p:cNvGraphicFramePr/>
          <p:nvPr>
            <p:extLst>
              <p:ext uri="{D42A27DB-BD31-4B8C-83A1-F6EECF244321}">
                <p14:modId xmlns:p14="http://schemas.microsoft.com/office/powerpoint/2010/main" val="1942277960"/>
              </p:ext>
            </p:extLst>
          </p:nvPr>
        </p:nvGraphicFramePr>
        <p:xfrm>
          <a:off x="642460" y="1678392"/>
          <a:ext cx="7628495" cy="45550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4883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66258546"/>
              </p:ext>
            </p:extLst>
          </p:nvPr>
        </p:nvGraphicFramePr>
        <p:xfrm>
          <a:off x="150381" y="1862224"/>
          <a:ext cx="8826529" cy="42709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0" y="721168"/>
            <a:ext cx="7752976" cy="707886"/>
          </a:xfrm>
          <a:prstGeom prst="rect">
            <a:avLst/>
          </a:prstGeom>
          <a:noFill/>
        </p:spPr>
        <p:txBody>
          <a:bodyPr wrap="square" rtlCol="0">
            <a:spAutoFit/>
          </a:bodyPr>
          <a:lstStyle/>
          <a:p>
            <a:r>
              <a:rPr lang="en-GB" sz="4000" dirty="0">
                <a:solidFill>
                  <a:schemeClr val="bg1"/>
                </a:solidFill>
                <a:latin typeface="Century Gothic" panose="020B0502020202020204" pitchFamily="34" charset="0"/>
                <a:cs typeface="Intro Book Regular"/>
              </a:rPr>
              <a:t>How will you learn this?</a:t>
            </a:r>
            <a:endParaRPr lang="en-GB" sz="1400" dirty="0">
              <a:solidFill>
                <a:schemeClr val="bg1"/>
              </a:solidFill>
              <a:latin typeface="Century Gothic" panose="020B0502020202020204" pitchFamily="34" charset="0"/>
              <a:cs typeface="Intro Book Regular"/>
            </a:endParaRPr>
          </a:p>
        </p:txBody>
      </p:sp>
      <p:pic>
        <p:nvPicPr>
          <p:cNvPr id="4" name="Picture 3" descr="Personal Development Logo.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471160" y="1743641"/>
            <a:ext cx="1436974" cy="2104744"/>
          </a:xfrm>
          <a:prstGeom prst="rect">
            <a:avLst/>
          </a:prstGeom>
        </p:spPr>
      </p:pic>
    </p:spTree>
    <p:extLst>
      <p:ext uri="{BB962C8B-B14F-4D97-AF65-F5344CB8AC3E}">
        <p14:creationId xmlns:p14="http://schemas.microsoft.com/office/powerpoint/2010/main" val="30060581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67054" y="245037"/>
            <a:ext cx="3774831" cy="1200329"/>
          </a:xfrm>
          <a:prstGeom prst="rect">
            <a:avLst/>
          </a:prstGeom>
          <a:noFill/>
        </p:spPr>
        <p:txBody>
          <a:bodyPr wrap="square" rtlCol="0">
            <a:spAutoFit/>
          </a:bodyPr>
          <a:lstStyle/>
          <a:p>
            <a:r>
              <a:rPr lang="en-US" sz="3600" dirty="0">
                <a:solidFill>
                  <a:schemeClr val="bg1"/>
                </a:solidFill>
                <a:latin typeface="Century Gothic" panose="020B0502020202020204" pitchFamily="34" charset="0"/>
              </a:rPr>
              <a:t>Learning Journey</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3334" y="163148"/>
            <a:ext cx="4959722" cy="6612963"/>
          </a:xfrm>
          <a:prstGeom prst="rect">
            <a:avLst/>
          </a:prstGeom>
        </p:spPr>
      </p:pic>
      <p:sp>
        <p:nvSpPr>
          <p:cNvPr id="5" name="TextBox 4"/>
          <p:cNvSpPr txBox="1"/>
          <p:nvPr/>
        </p:nvSpPr>
        <p:spPr>
          <a:xfrm>
            <a:off x="108437" y="1843950"/>
            <a:ext cx="4041531" cy="3416320"/>
          </a:xfrm>
          <a:prstGeom prst="rect">
            <a:avLst/>
          </a:prstGeom>
          <a:noFill/>
        </p:spPr>
        <p:txBody>
          <a:bodyPr wrap="square" rtlCol="0">
            <a:spAutoFit/>
          </a:bodyPr>
          <a:lstStyle/>
          <a:p>
            <a:r>
              <a:rPr lang="en-US" sz="3200" dirty="0">
                <a:latin typeface="Century Gothic" panose="020B0502020202020204" pitchFamily="34" charset="0"/>
              </a:rPr>
              <a:t>The Learning Journeys are set up into three themes this year.</a:t>
            </a:r>
          </a:p>
          <a:p>
            <a:endParaRPr lang="en-US" sz="2800" dirty="0">
              <a:latin typeface="Century Gothic" panose="020B0502020202020204" pitchFamily="34" charset="0"/>
            </a:endParaRPr>
          </a:p>
          <a:p>
            <a:pPr marL="457200" indent="-457200">
              <a:buFont typeface="Arial" panose="020B0604020202020204" pitchFamily="34" charset="0"/>
              <a:buChar char="•"/>
            </a:pPr>
            <a:r>
              <a:rPr lang="en-US" sz="2000" dirty="0">
                <a:solidFill>
                  <a:srgbClr val="FF66CC"/>
                </a:solidFill>
                <a:latin typeface="Century Gothic" panose="020B0502020202020204" pitchFamily="34" charset="0"/>
              </a:rPr>
              <a:t>Relationships</a:t>
            </a:r>
          </a:p>
          <a:p>
            <a:pPr marL="457200" indent="-457200">
              <a:buFont typeface="Arial" panose="020B0604020202020204" pitchFamily="34" charset="0"/>
              <a:buChar char="•"/>
            </a:pPr>
            <a:r>
              <a:rPr lang="en-US" sz="2000" dirty="0">
                <a:solidFill>
                  <a:srgbClr val="00B050"/>
                </a:solidFill>
                <a:latin typeface="Century Gothic" panose="020B0502020202020204" pitchFamily="34" charset="0"/>
              </a:rPr>
              <a:t>Health &amp; Wellbeing</a:t>
            </a:r>
          </a:p>
          <a:p>
            <a:pPr marL="457200" indent="-457200">
              <a:buFont typeface="Arial" panose="020B0604020202020204" pitchFamily="34" charset="0"/>
              <a:buChar char="•"/>
            </a:pPr>
            <a:r>
              <a:rPr lang="en-US" sz="2000" dirty="0">
                <a:solidFill>
                  <a:srgbClr val="0070C0"/>
                </a:solidFill>
                <a:latin typeface="Century Gothic" panose="020B0502020202020204" pitchFamily="34" charset="0"/>
              </a:rPr>
              <a:t>Living in the Wider World</a:t>
            </a:r>
            <a:endParaRPr lang="en-GB" sz="2000" dirty="0">
              <a:solidFill>
                <a:srgbClr val="0070C0"/>
              </a:solidFill>
              <a:latin typeface="Century Gothic" panose="020B0502020202020204" pitchFamily="34" charset="0"/>
            </a:endParaRPr>
          </a:p>
        </p:txBody>
      </p:sp>
    </p:spTree>
    <p:extLst>
      <p:ext uri="{BB962C8B-B14F-4D97-AF65-F5344CB8AC3E}">
        <p14:creationId xmlns:p14="http://schemas.microsoft.com/office/powerpoint/2010/main" val="16626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520" y="0"/>
            <a:ext cx="8237537" cy="1569660"/>
          </a:xfrm>
          <a:prstGeom prst="rect">
            <a:avLst/>
          </a:prstGeom>
          <a:noFill/>
        </p:spPr>
        <p:txBody>
          <a:bodyPr wrap="square" rtlCol="0">
            <a:spAutoFit/>
          </a:bodyPr>
          <a:lstStyle/>
          <a:p>
            <a:r>
              <a:rPr lang="en-GB" sz="4800" dirty="0">
                <a:solidFill>
                  <a:schemeClr val="bg1"/>
                </a:solidFill>
                <a:latin typeface="Intro Book Regular"/>
                <a:cs typeface="Intro Book Regular"/>
              </a:rPr>
              <a:t>Drop Down Days will be across the year…</a:t>
            </a:r>
          </a:p>
        </p:txBody>
      </p:sp>
      <p:sp>
        <p:nvSpPr>
          <p:cNvPr id="3" name="TextBox 2"/>
          <p:cNvSpPr txBox="1"/>
          <p:nvPr/>
        </p:nvSpPr>
        <p:spPr>
          <a:xfrm>
            <a:off x="233926" y="1687861"/>
            <a:ext cx="8454753" cy="4062651"/>
          </a:xfrm>
          <a:prstGeom prst="rect">
            <a:avLst/>
          </a:prstGeom>
          <a:noFill/>
        </p:spPr>
        <p:txBody>
          <a:bodyPr wrap="square" rtlCol="0">
            <a:spAutoFit/>
          </a:bodyPr>
          <a:lstStyle/>
          <a:p>
            <a:r>
              <a:rPr lang="en-US" sz="2000" dirty="0"/>
              <a:t>Drop Down Days’, are ‘off-timetable’ days, which replace structured classroom lessons with activities used to strengthen students’ practical application of skills and provide a deeper learning experience.</a:t>
            </a:r>
          </a:p>
          <a:p>
            <a:endParaRPr lang="en-US" sz="2000" dirty="0"/>
          </a:p>
          <a:p>
            <a:r>
              <a:rPr lang="en-US" sz="2000" dirty="0"/>
              <a:t>Drop Down Days provide students with the ability to be equipped in valuable life skills which extend beyond the classroom context, serving to promote overall health and well-being.</a:t>
            </a:r>
          </a:p>
          <a:p>
            <a:endParaRPr lang="en-US" sz="2000" dirty="0"/>
          </a:p>
          <a:p>
            <a:pPr marL="285750" indent="-285750">
              <a:buFont typeface="Arial"/>
              <a:buChar char="•"/>
            </a:pPr>
            <a:r>
              <a:rPr lang="en-US" sz="2000" dirty="0"/>
              <a:t>Sex &amp; Relationships</a:t>
            </a:r>
          </a:p>
          <a:p>
            <a:pPr marL="285750" indent="-285750">
              <a:buFont typeface="Arial"/>
              <a:buChar char="•"/>
            </a:pPr>
            <a:r>
              <a:rPr lang="en-US" sz="2000" dirty="0"/>
              <a:t>Health &amp; Wellbeing</a:t>
            </a:r>
          </a:p>
          <a:p>
            <a:pPr marL="285750" indent="-285750">
              <a:buFont typeface="Arial"/>
              <a:buChar char="•"/>
            </a:pPr>
            <a:r>
              <a:rPr lang="en-US" sz="2000" dirty="0"/>
              <a:t>Careers</a:t>
            </a:r>
          </a:p>
          <a:p>
            <a:pPr marL="285750" indent="-285750">
              <a:buFont typeface="Arial"/>
              <a:buChar char="•"/>
            </a:pPr>
            <a:r>
              <a:rPr lang="en-US" sz="2000" dirty="0"/>
              <a:t>Gay Pride</a:t>
            </a:r>
          </a:p>
          <a:p>
            <a:pPr marL="285750" indent="-285750">
              <a:buFont typeface="Arial"/>
              <a:buChar char="•"/>
            </a:pPr>
            <a:endParaRPr lang="en-US" dirty="0"/>
          </a:p>
        </p:txBody>
      </p:sp>
      <p:pic>
        <p:nvPicPr>
          <p:cNvPr id="5" name="Picture 4"/>
          <p:cNvPicPr>
            <a:picLocks noChangeAspect="1"/>
          </p:cNvPicPr>
          <p:nvPr/>
        </p:nvPicPr>
        <p:blipFill>
          <a:blip r:embed="rId3"/>
          <a:stretch>
            <a:fillRect/>
          </a:stretch>
        </p:blipFill>
        <p:spPr>
          <a:xfrm>
            <a:off x="367167" y="5571191"/>
            <a:ext cx="2573618" cy="1286809"/>
          </a:xfrm>
          <a:prstGeom prst="rect">
            <a:avLst/>
          </a:prstGeom>
        </p:spPr>
      </p:pic>
      <p:pic>
        <p:nvPicPr>
          <p:cNvPr id="6" name="Picture 5"/>
          <p:cNvPicPr>
            <a:picLocks noChangeAspect="1"/>
          </p:cNvPicPr>
          <p:nvPr/>
        </p:nvPicPr>
        <p:blipFill>
          <a:blip r:embed="rId4"/>
          <a:stretch>
            <a:fillRect/>
          </a:stretch>
        </p:blipFill>
        <p:spPr>
          <a:xfrm>
            <a:off x="5595061" y="3589616"/>
            <a:ext cx="3548939" cy="2365959"/>
          </a:xfrm>
          <a:prstGeom prst="rect">
            <a:avLst/>
          </a:prstGeom>
        </p:spPr>
      </p:pic>
      <p:pic>
        <p:nvPicPr>
          <p:cNvPr id="7" name="Picture 6"/>
          <p:cNvPicPr>
            <a:picLocks noChangeAspect="1"/>
          </p:cNvPicPr>
          <p:nvPr/>
        </p:nvPicPr>
        <p:blipFill>
          <a:blip r:embed="rId5"/>
          <a:stretch>
            <a:fillRect/>
          </a:stretch>
        </p:blipFill>
        <p:spPr>
          <a:xfrm>
            <a:off x="3017773" y="4174659"/>
            <a:ext cx="2563033" cy="2563033"/>
          </a:xfrm>
          <a:prstGeom prst="rect">
            <a:avLst/>
          </a:prstGeom>
        </p:spPr>
      </p:pic>
    </p:spTree>
    <p:extLst>
      <p:ext uri="{BB962C8B-B14F-4D97-AF65-F5344CB8AC3E}">
        <p14:creationId xmlns:p14="http://schemas.microsoft.com/office/powerpoint/2010/main" val="1498448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732636"/>
            <a:ext cx="7834196" cy="707886"/>
          </a:xfrm>
          <a:prstGeom prst="rect">
            <a:avLst/>
          </a:prstGeom>
          <a:noFill/>
        </p:spPr>
        <p:txBody>
          <a:bodyPr wrap="none" rtlCol="0">
            <a:spAutoFit/>
          </a:bodyPr>
          <a:lstStyle/>
          <a:p>
            <a:r>
              <a:rPr lang="en-US" sz="4000" dirty="0">
                <a:solidFill>
                  <a:srgbClr val="FFFFFF"/>
                </a:solidFill>
                <a:latin typeface="Century Gothic" panose="020B0502020202020204" pitchFamily="34" charset="0"/>
              </a:rPr>
              <a:t>By the end of your school life…</a:t>
            </a:r>
          </a:p>
        </p:txBody>
      </p:sp>
      <p:sp>
        <p:nvSpPr>
          <p:cNvPr id="7" name="TextBox 6"/>
          <p:cNvSpPr txBox="1"/>
          <p:nvPr/>
        </p:nvSpPr>
        <p:spPr>
          <a:xfrm>
            <a:off x="401017" y="2590285"/>
            <a:ext cx="8304372" cy="1569660"/>
          </a:xfrm>
          <a:prstGeom prst="rect">
            <a:avLst/>
          </a:prstGeom>
          <a:noFill/>
        </p:spPr>
        <p:txBody>
          <a:bodyPr wrap="square" rtlCol="0">
            <a:spAutoFit/>
          </a:bodyPr>
          <a:lstStyle/>
          <a:p>
            <a:r>
              <a:rPr lang="en-US" sz="2400" dirty="0"/>
              <a:t> </a:t>
            </a:r>
          </a:p>
          <a:p>
            <a:pPr marL="342900" indent="-342900">
              <a:buFont typeface="Arial"/>
              <a:buChar char="•"/>
            </a:pPr>
            <a:endParaRPr lang="en-US" sz="2400" dirty="0"/>
          </a:p>
          <a:p>
            <a:endParaRPr lang="en-US" sz="2400" dirty="0"/>
          </a:p>
          <a:p>
            <a:pPr marL="342900" indent="-342900">
              <a:buFont typeface="Arial"/>
              <a:buChar char="•"/>
            </a:pPr>
            <a:endParaRPr lang="en-US" sz="2400" dirty="0"/>
          </a:p>
        </p:txBody>
      </p:sp>
      <p:sp>
        <p:nvSpPr>
          <p:cNvPr id="3" name="Rectangle 2"/>
          <p:cNvSpPr/>
          <p:nvPr/>
        </p:nvSpPr>
        <p:spPr>
          <a:xfrm>
            <a:off x="720076" y="1716069"/>
            <a:ext cx="4572000" cy="3970318"/>
          </a:xfrm>
          <a:prstGeom prst="rect">
            <a:avLst/>
          </a:prstGeom>
        </p:spPr>
        <p:txBody>
          <a:bodyPr>
            <a:spAutoFit/>
          </a:bodyPr>
          <a:lstStyle/>
          <a:p>
            <a:pPr algn="ctr"/>
            <a:endParaRPr lang="en-US" sz="3600" dirty="0">
              <a:latin typeface="Century Gothic"/>
              <a:cs typeface="Century Gothic"/>
            </a:endParaRPr>
          </a:p>
          <a:p>
            <a:pPr algn="ctr"/>
            <a:r>
              <a:rPr lang="en-US" sz="3600" dirty="0">
                <a:latin typeface="Century Gothic"/>
                <a:cs typeface="Century Gothic"/>
              </a:rPr>
              <a:t>You will be a confident creator, able to express yourself, be resilient and have a love of learning.</a:t>
            </a:r>
          </a:p>
        </p:txBody>
      </p:sp>
      <p:sp>
        <p:nvSpPr>
          <p:cNvPr id="2" name="TextBox 1"/>
          <p:cNvSpPr txBox="1"/>
          <p:nvPr/>
        </p:nvSpPr>
        <p:spPr>
          <a:xfrm>
            <a:off x="5920127" y="2209546"/>
            <a:ext cx="2879776" cy="646331"/>
          </a:xfrm>
          <a:prstGeom prst="rect">
            <a:avLst/>
          </a:prstGeom>
          <a:noFill/>
        </p:spPr>
        <p:txBody>
          <a:bodyPr wrap="square" rtlCol="0">
            <a:spAutoFit/>
          </a:bodyPr>
          <a:lstStyle/>
          <a:p>
            <a:r>
              <a:rPr lang="en-US" sz="3600" b="1" dirty="0">
                <a:solidFill>
                  <a:srgbClr val="FF0000"/>
                </a:solidFill>
              </a:rPr>
              <a:t>PHSE / RSHE</a:t>
            </a:r>
            <a:endParaRPr lang="en-GB" sz="3600" b="1" dirty="0">
              <a:solidFill>
                <a:srgbClr val="FF0000"/>
              </a:solidFill>
            </a:endParaRPr>
          </a:p>
        </p:txBody>
      </p:sp>
      <p:pic>
        <p:nvPicPr>
          <p:cNvPr id="8" name="Picture 7" descr="Personal Development Log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2959" y="2705433"/>
            <a:ext cx="2232862" cy="3270486"/>
          </a:xfrm>
          <a:prstGeom prst="rect">
            <a:avLst/>
          </a:prstGeom>
        </p:spPr>
      </p:pic>
    </p:spTree>
    <p:extLst>
      <p:ext uri="{BB962C8B-B14F-4D97-AF65-F5344CB8AC3E}">
        <p14:creationId xmlns:p14="http://schemas.microsoft.com/office/powerpoint/2010/main" val="3412083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4615" y="5284177"/>
            <a:ext cx="4578394" cy="1573823"/>
          </a:xfrm>
          <a:prstGeom prst="rect">
            <a:avLst/>
          </a:prstGeom>
        </p:spPr>
      </p:pic>
      <p:sp>
        <p:nvSpPr>
          <p:cNvPr id="6" name="TextBox 5"/>
          <p:cNvSpPr txBox="1"/>
          <p:nvPr/>
        </p:nvSpPr>
        <p:spPr>
          <a:xfrm>
            <a:off x="1486166" y="2227384"/>
            <a:ext cx="6295292" cy="2677656"/>
          </a:xfrm>
          <a:prstGeom prst="rect">
            <a:avLst/>
          </a:prstGeom>
          <a:noFill/>
        </p:spPr>
        <p:txBody>
          <a:bodyPr wrap="square" rtlCol="0">
            <a:spAutoFit/>
          </a:bodyPr>
          <a:lstStyle/>
          <a:p>
            <a:pPr algn="ctr"/>
            <a:r>
              <a:rPr lang="en-US" sz="2800" dirty="0">
                <a:latin typeface="Century Gothic" panose="020B0502020202020204" pitchFamily="34" charset="0"/>
              </a:rPr>
              <a:t>The purpose of a group agreement is to create an open and respectful environment in which teams can work together creatively and individuals feel safe, sharing their ideas and opinions.</a:t>
            </a:r>
            <a:endParaRPr lang="en-GB" sz="2800" dirty="0">
              <a:latin typeface="Century Gothic" panose="020B0502020202020204" pitchFamily="34" charset="0"/>
            </a:endParaRPr>
          </a:p>
        </p:txBody>
      </p:sp>
      <p:sp>
        <p:nvSpPr>
          <p:cNvPr id="7" name="TextBox 6"/>
          <p:cNvSpPr txBox="1"/>
          <p:nvPr/>
        </p:nvSpPr>
        <p:spPr>
          <a:xfrm>
            <a:off x="257908" y="715108"/>
            <a:ext cx="7539243" cy="646331"/>
          </a:xfrm>
          <a:prstGeom prst="rect">
            <a:avLst/>
          </a:prstGeom>
          <a:noFill/>
        </p:spPr>
        <p:txBody>
          <a:bodyPr wrap="none" rtlCol="0">
            <a:spAutoFit/>
          </a:bodyPr>
          <a:lstStyle/>
          <a:p>
            <a:r>
              <a:rPr lang="en-US" sz="3600" dirty="0">
                <a:solidFill>
                  <a:schemeClr val="bg1"/>
                </a:solidFill>
                <a:latin typeface="Century Gothic" panose="020B0502020202020204" pitchFamily="34" charset="0"/>
              </a:rPr>
              <a:t>Lets write a group agreement…..</a:t>
            </a:r>
            <a:endParaRPr lang="en-GB" sz="36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4248510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3784" y="0"/>
            <a:ext cx="7353295" cy="707886"/>
          </a:xfrm>
          <a:prstGeom prst="rect">
            <a:avLst/>
          </a:prstGeom>
          <a:noFill/>
        </p:spPr>
        <p:txBody>
          <a:bodyPr wrap="none" rtlCol="0">
            <a:spAutoFit/>
          </a:bodyPr>
          <a:lstStyle/>
          <a:p>
            <a:r>
              <a:rPr lang="en-US" sz="4000" dirty="0">
                <a:solidFill>
                  <a:schemeClr val="bg1"/>
                </a:solidFill>
                <a:latin typeface="Century Gothic" panose="020B0502020202020204" pitchFamily="34" charset="0"/>
              </a:rPr>
              <a:t>Which is the most important?</a:t>
            </a:r>
            <a:endParaRPr lang="en-GB" sz="4000" dirty="0">
              <a:solidFill>
                <a:schemeClr val="bg1"/>
              </a:solidFill>
              <a:latin typeface="Century Gothic" panose="020B0502020202020204" pitchFamily="34" charset="0"/>
            </a:endParaRPr>
          </a:p>
        </p:txBody>
      </p:sp>
      <p:sp>
        <p:nvSpPr>
          <p:cNvPr id="6" name="TextBox 5"/>
          <p:cNvSpPr txBox="1"/>
          <p:nvPr/>
        </p:nvSpPr>
        <p:spPr>
          <a:xfrm>
            <a:off x="5087815" y="1758462"/>
            <a:ext cx="3831433" cy="5201424"/>
          </a:xfrm>
          <a:prstGeom prst="rect">
            <a:avLst/>
          </a:prstGeom>
          <a:noFill/>
        </p:spPr>
        <p:txBody>
          <a:bodyPr wrap="none" rtlCol="0">
            <a:spAutoFit/>
          </a:bodyPr>
          <a:lstStyle/>
          <a:p>
            <a:r>
              <a:rPr lang="en-US" sz="2800" dirty="0">
                <a:solidFill>
                  <a:srgbClr val="0070C0"/>
                </a:solidFill>
              </a:rPr>
              <a:t>Respect</a:t>
            </a:r>
          </a:p>
          <a:p>
            <a:r>
              <a:rPr lang="en-US" sz="2800" dirty="0">
                <a:solidFill>
                  <a:srgbClr val="0070C0"/>
                </a:solidFill>
              </a:rPr>
              <a:t>Confidentiality</a:t>
            </a:r>
          </a:p>
          <a:p>
            <a:r>
              <a:rPr lang="en-US" sz="2800" dirty="0">
                <a:solidFill>
                  <a:srgbClr val="0070C0"/>
                </a:solidFill>
              </a:rPr>
              <a:t>Openness</a:t>
            </a:r>
          </a:p>
          <a:p>
            <a:r>
              <a:rPr lang="en-US" sz="2800" dirty="0">
                <a:solidFill>
                  <a:srgbClr val="0070C0"/>
                </a:solidFill>
              </a:rPr>
              <a:t>Right to pass</a:t>
            </a:r>
          </a:p>
          <a:p>
            <a:r>
              <a:rPr lang="en-US" sz="2800" dirty="0">
                <a:solidFill>
                  <a:srgbClr val="0070C0"/>
                </a:solidFill>
              </a:rPr>
              <a:t>Non Judgmental</a:t>
            </a:r>
          </a:p>
          <a:p>
            <a:r>
              <a:rPr lang="en-US" sz="2800" dirty="0">
                <a:solidFill>
                  <a:srgbClr val="0070C0"/>
                </a:solidFill>
              </a:rPr>
              <a:t>Able to give your opinion</a:t>
            </a:r>
          </a:p>
          <a:p>
            <a:r>
              <a:rPr lang="en-US" sz="2800" dirty="0">
                <a:solidFill>
                  <a:srgbClr val="0070C0"/>
                </a:solidFill>
              </a:rPr>
              <a:t>Sensitivity</a:t>
            </a:r>
          </a:p>
          <a:p>
            <a:r>
              <a:rPr lang="en-US" sz="2800" dirty="0">
                <a:solidFill>
                  <a:srgbClr val="0070C0"/>
                </a:solidFill>
              </a:rPr>
              <a:t>Anonymity</a:t>
            </a:r>
          </a:p>
          <a:p>
            <a:r>
              <a:rPr lang="en-US" sz="2800" dirty="0">
                <a:solidFill>
                  <a:srgbClr val="0070C0"/>
                </a:solidFill>
              </a:rPr>
              <a:t>Acceptance</a:t>
            </a:r>
          </a:p>
          <a:p>
            <a:r>
              <a:rPr lang="en-US" sz="2800" dirty="0">
                <a:solidFill>
                  <a:srgbClr val="0070C0"/>
                </a:solidFill>
              </a:rPr>
              <a:t>Enjoyment</a:t>
            </a:r>
          </a:p>
          <a:p>
            <a:r>
              <a:rPr lang="en-US" sz="2800" dirty="0">
                <a:solidFill>
                  <a:srgbClr val="0070C0"/>
                </a:solidFill>
              </a:rPr>
              <a:t>Diversity</a:t>
            </a:r>
          </a:p>
          <a:p>
            <a:endParaRPr lang="en-GB" sz="2400" dirty="0"/>
          </a:p>
        </p:txBody>
      </p:sp>
      <p:sp>
        <p:nvSpPr>
          <p:cNvPr id="7" name="TextBox 6"/>
          <p:cNvSpPr txBox="1"/>
          <p:nvPr/>
        </p:nvSpPr>
        <p:spPr>
          <a:xfrm>
            <a:off x="199291" y="1758462"/>
            <a:ext cx="4185139" cy="3539430"/>
          </a:xfrm>
          <a:prstGeom prst="rect">
            <a:avLst/>
          </a:prstGeom>
          <a:noFill/>
        </p:spPr>
        <p:txBody>
          <a:bodyPr wrap="square" rtlCol="0">
            <a:spAutoFit/>
          </a:bodyPr>
          <a:lstStyle/>
          <a:p>
            <a:r>
              <a:rPr lang="en-US" sz="2800" dirty="0">
                <a:latin typeface="Century Gothic" panose="020B0502020202020204" pitchFamily="34" charset="0"/>
              </a:rPr>
              <a:t>Rank which of these words you think are the most important when writing a group agreement…</a:t>
            </a:r>
          </a:p>
          <a:p>
            <a:endParaRPr lang="en-US" sz="2800" dirty="0">
              <a:solidFill>
                <a:srgbClr val="FF0000"/>
              </a:solidFill>
              <a:latin typeface="Century Gothic" panose="020B0502020202020204" pitchFamily="34" charset="0"/>
            </a:endParaRPr>
          </a:p>
          <a:p>
            <a:r>
              <a:rPr lang="en-US" sz="2800" dirty="0">
                <a:solidFill>
                  <a:srgbClr val="FF0000"/>
                </a:solidFill>
                <a:latin typeface="Century Gothic" panose="020B0502020202020204" pitchFamily="34" charset="0"/>
              </a:rPr>
              <a:t>Number 1 Being the most important</a:t>
            </a:r>
            <a:endParaRPr lang="en-GB" sz="2800" dirty="0">
              <a:solidFill>
                <a:srgbClr val="FF0000"/>
              </a:solidFill>
              <a:latin typeface="Century Gothic" panose="020B0502020202020204" pitchFamily="34"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192810">
            <a:off x="7382966" y="1988015"/>
            <a:ext cx="1636986" cy="1636986"/>
          </a:xfrm>
          <a:prstGeom prst="rect">
            <a:avLst/>
          </a:prstGeom>
        </p:spPr>
      </p:pic>
      <p:sp>
        <p:nvSpPr>
          <p:cNvPr id="9" name="TextBox 8"/>
          <p:cNvSpPr txBox="1">
            <a:spLocks noChangeArrowheads="1"/>
          </p:cNvSpPr>
          <p:nvPr/>
        </p:nvSpPr>
        <p:spPr bwMode="auto">
          <a:xfrm rot="1432270">
            <a:off x="7000116" y="2383996"/>
            <a:ext cx="2402687" cy="738664"/>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400" b="1" dirty="0">
                <a:latin typeface="Century Gothic" panose="020B0502020202020204" pitchFamily="34" charset="0"/>
              </a:rPr>
              <a:t>Mini Task</a:t>
            </a:r>
            <a:endParaRPr lang="en-GB" altLang="en-US" sz="1800" b="1" dirty="0">
              <a:latin typeface="Century Gothic" panose="020B0502020202020204" pitchFamily="34" charset="0"/>
            </a:endParaRPr>
          </a:p>
          <a:p>
            <a:pPr algn="ctr">
              <a:spcBef>
                <a:spcPct val="0"/>
              </a:spcBef>
              <a:buFontTx/>
              <a:buNone/>
            </a:pPr>
            <a:r>
              <a:rPr lang="en-US" altLang="en-US" sz="1800" b="1" dirty="0">
                <a:latin typeface="Century Gothic" panose="020B0502020202020204" pitchFamily="34" charset="0"/>
              </a:rPr>
              <a:t>10 mins</a:t>
            </a:r>
            <a:endParaRPr lang="en-GB" altLang="en-US" sz="1800" b="1" dirty="0">
              <a:latin typeface="Century Gothic" panose="020B0502020202020204" pitchFamily="34" charset="0"/>
            </a:endParaRPr>
          </a:p>
        </p:txBody>
      </p:sp>
      <p:cxnSp>
        <p:nvCxnSpPr>
          <p:cNvPr id="11" name="Straight Arrow Connector 10"/>
          <p:cNvCxnSpPr/>
          <p:nvPr/>
        </p:nvCxnSpPr>
        <p:spPr>
          <a:xfrm>
            <a:off x="3751385" y="2368062"/>
            <a:ext cx="1336430" cy="7151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14764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2673485496"/>
              </p:ext>
            </p:extLst>
          </p:nvPr>
        </p:nvGraphicFramePr>
        <p:xfrm>
          <a:off x="0" y="0"/>
          <a:ext cx="9144000" cy="6792488"/>
        </p:xfrm>
        <a:graphic>
          <a:graphicData uri="http://schemas.openxmlformats.org/drawingml/2006/table">
            <a:tbl>
              <a:tblPr firstRow="1" firstCol="1" bandRow="1">
                <a:tableStyleId>{5C22544A-7EE6-4342-B048-85BDC9FD1C3A}</a:tableStyleId>
              </a:tblPr>
              <a:tblGrid>
                <a:gridCol w="9144000">
                  <a:extLst>
                    <a:ext uri="{9D8B030D-6E8A-4147-A177-3AD203B41FA5}">
                      <a16:colId xmlns:a16="http://schemas.microsoft.com/office/drawing/2014/main" val="112225609"/>
                    </a:ext>
                  </a:extLst>
                </a:gridCol>
              </a:tblGrid>
              <a:tr h="214932">
                <a:tc>
                  <a:txBody>
                    <a:bodyPr/>
                    <a:lstStyle/>
                    <a:p>
                      <a:pPr algn="ctr">
                        <a:lnSpc>
                          <a:spcPct val="107000"/>
                        </a:lnSpc>
                        <a:spcAft>
                          <a:spcPts val="0"/>
                        </a:spcAft>
                      </a:pPr>
                      <a:r>
                        <a:rPr lang="en-GB" sz="1200" b="0" dirty="0">
                          <a:solidFill>
                            <a:schemeClr val="tx1"/>
                          </a:solidFill>
                          <a:effectLst/>
                        </a:rPr>
                        <a:t>HERE ARE THE RULES!</a:t>
                      </a:r>
                      <a:endParaRPr lang="en-GB" sz="1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50659875"/>
                  </a:ext>
                </a:extLst>
              </a:tr>
              <a:tr h="489144">
                <a:tc>
                  <a:txBody>
                    <a:bodyPr/>
                    <a:lstStyle/>
                    <a:p>
                      <a:pPr marL="228600" algn="l">
                        <a:lnSpc>
                          <a:spcPct val="107000"/>
                        </a:lnSpc>
                        <a:spcAft>
                          <a:spcPts val="600"/>
                        </a:spcAft>
                      </a:pPr>
                      <a:r>
                        <a:rPr lang="en-GB" sz="1300" b="1" dirty="0">
                          <a:solidFill>
                            <a:schemeClr val="tx1"/>
                          </a:solidFill>
                          <a:effectLst/>
                        </a:rPr>
                        <a:t>Respect—</a:t>
                      </a:r>
                    </a:p>
                    <a:p>
                      <a:pPr marL="228600" algn="l">
                        <a:lnSpc>
                          <a:spcPct val="107000"/>
                        </a:lnSpc>
                        <a:spcAft>
                          <a:spcPts val="600"/>
                        </a:spcAft>
                      </a:pPr>
                      <a:r>
                        <a:rPr lang="en-GB" sz="1300" b="0" dirty="0">
                          <a:solidFill>
                            <a:schemeClr val="tx1"/>
                          </a:solidFill>
                          <a:effectLst/>
                        </a:rPr>
                        <a:t>Give undivided attention to the person who has the floor (permission to speak). </a:t>
                      </a:r>
                      <a:endParaRPr lang="en-GB" sz="13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376002"/>
                  </a:ext>
                </a:extLst>
              </a:tr>
              <a:tr h="489144">
                <a:tc>
                  <a:txBody>
                    <a:bodyPr/>
                    <a:lstStyle/>
                    <a:p>
                      <a:pPr marL="228600" algn="l">
                        <a:lnSpc>
                          <a:spcPct val="107000"/>
                        </a:lnSpc>
                        <a:spcAft>
                          <a:spcPts val="600"/>
                        </a:spcAft>
                      </a:pPr>
                      <a:r>
                        <a:rPr lang="en-GB" sz="1300" b="1" dirty="0">
                          <a:solidFill>
                            <a:schemeClr val="tx1"/>
                          </a:solidFill>
                          <a:effectLst/>
                        </a:rPr>
                        <a:t>Confidentiality—</a:t>
                      </a:r>
                    </a:p>
                    <a:p>
                      <a:pPr marL="228600" algn="l">
                        <a:lnSpc>
                          <a:spcPct val="107000"/>
                        </a:lnSpc>
                        <a:spcAft>
                          <a:spcPts val="600"/>
                        </a:spcAft>
                      </a:pPr>
                      <a:r>
                        <a:rPr lang="en-GB" sz="1300" b="0" dirty="0">
                          <a:solidFill>
                            <a:schemeClr val="tx1"/>
                          </a:solidFill>
                          <a:effectLst/>
                        </a:rPr>
                        <a:t>What we share in this group will remain in this group. </a:t>
                      </a:r>
                      <a:endParaRPr lang="en-GB" sz="13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47062710"/>
                  </a:ext>
                </a:extLst>
              </a:tr>
              <a:tr h="1170710">
                <a:tc>
                  <a:txBody>
                    <a:bodyPr/>
                    <a:lstStyle/>
                    <a:p>
                      <a:pPr marL="228600" algn="l">
                        <a:lnSpc>
                          <a:spcPct val="107000"/>
                        </a:lnSpc>
                        <a:spcAft>
                          <a:spcPts val="600"/>
                        </a:spcAft>
                      </a:pPr>
                      <a:r>
                        <a:rPr lang="en-GB" sz="1300" b="1" dirty="0">
                          <a:solidFill>
                            <a:schemeClr val="tx1"/>
                          </a:solidFill>
                          <a:effectLst/>
                        </a:rPr>
                        <a:t>Openness—</a:t>
                      </a:r>
                    </a:p>
                    <a:p>
                      <a:pPr marL="228600" algn="l">
                        <a:lnSpc>
                          <a:spcPct val="107000"/>
                        </a:lnSpc>
                        <a:spcAft>
                          <a:spcPts val="600"/>
                        </a:spcAft>
                      </a:pPr>
                      <a:r>
                        <a:rPr lang="en-GB" sz="1300" b="0" dirty="0">
                          <a:solidFill>
                            <a:schemeClr val="tx1"/>
                          </a:solidFill>
                          <a:effectLst/>
                        </a:rPr>
                        <a:t>We will be as open and honest as possible without disclosing others' (family, neighbours, or friends) personal or private issues. It is okay to discuss situations, but we won't use names or other ID.</a:t>
                      </a:r>
                    </a:p>
                    <a:p>
                      <a:pPr marL="228600" algn="l">
                        <a:lnSpc>
                          <a:spcPct val="107000"/>
                        </a:lnSpc>
                        <a:spcAft>
                          <a:spcPts val="600"/>
                        </a:spcAft>
                      </a:pPr>
                      <a:r>
                        <a:rPr lang="en-GB" sz="1300" b="0" dirty="0">
                          <a:solidFill>
                            <a:schemeClr val="tx1"/>
                          </a:solidFill>
                          <a:effectLst/>
                        </a:rPr>
                        <a:t>For example, we won't say, "My older brother …"Instead we will say, "I know someone who …"</a:t>
                      </a:r>
                      <a:endParaRPr lang="en-GB" sz="13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4930599"/>
                  </a:ext>
                </a:extLst>
              </a:tr>
              <a:tr h="578562">
                <a:tc>
                  <a:txBody>
                    <a:bodyPr/>
                    <a:lstStyle/>
                    <a:p>
                      <a:pPr marL="228600" algn="l">
                        <a:lnSpc>
                          <a:spcPct val="107000"/>
                        </a:lnSpc>
                        <a:spcAft>
                          <a:spcPts val="600"/>
                        </a:spcAft>
                      </a:pPr>
                      <a:r>
                        <a:rPr lang="en-GB" sz="1300" b="1" dirty="0">
                          <a:solidFill>
                            <a:schemeClr val="tx1"/>
                          </a:solidFill>
                          <a:effectLst/>
                        </a:rPr>
                        <a:t>Right to pass—</a:t>
                      </a:r>
                    </a:p>
                    <a:p>
                      <a:pPr marL="228600" algn="l">
                        <a:lnSpc>
                          <a:spcPct val="107000"/>
                        </a:lnSpc>
                        <a:spcAft>
                          <a:spcPts val="600"/>
                        </a:spcAft>
                      </a:pPr>
                      <a:r>
                        <a:rPr lang="en-GB" sz="1300" b="0" dirty="0">
                          <a:solidFill>
                            <a:schemeClr val="tx1"/>
                          </a:solidFill>
                          <a:effectLst/>
                        </a:rPr>
                        <a:t>It is always okay to pass</a:t>
                      </a:r>
                      <a:r>
                        <a:rPr lang="en-GB" sz="1300" b="0" baseline="0" dirty="0">
                          <a:solidFill>
                            <a:schemeClr val="tx1"/>
                          </a:solidFill>
                          <a:effectLst/>
                        </a:rPr>
                        <a:t> - </a:t>
                      </a:r>
                      <a:r>
                        <a:rPr lang="en-GB" sz="1300" b="0" dirty="0">
                          <a:solidFill>
                            <a:schemeClr val="tx1"/>
                          </a:solidFill>
                          <a:effectLst/>
                        </a:rPr>
                        <a:t>(meaning "I'd rather not" or "I don't want to answer"). </a:t>
                      </a:r>
                      <a:endParaRPr lang="en-GB" sz="13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25199262"/>
                  </a:ext>
                </a:extLst>
              </a:tr>
              <a:tr h="581828">
                <a:tc>
                  <a:txBody>
                    <a:bodyPr/>
                    <a:lstStyle/>
                    <a:p>
                      <a:pPr marL="228600" algn="l">
                        <a:lnSpc>
                          <a:spcPct val="107000"/>
                        </a:lnSpc>
                        <a:spcAft>
                          <a:spcPts val="600"/>
                        </a:spcAft>
                      </a:pPr>
                      <a:r>
                        <a:rPr lang="en-GB" sz="1300" b="1" dirty="0">
                          <a:solidFill>
                            <a:schemeClr val="tx1"/>
                          </a:solidFill>
                          <a:effectLst/>
                        </a:rPr>
                        <a:t>Non judgmental approach—</a:t>
                      </a:r>
                    </a:p>
                    <a:p>
                      <a:pPr marL="228600" algn="l">
                        <a:lnSpc>
                          <a:spcPct val="107000"/>
                        </a:lnSpc>
                        <a:spcAft>
                          <a:spcPts val="600"/>
                        </a:spcAft>
                      </a:pPr>
                      <a:r>
                        <a:rPr lang="en-GB" sz="1300" b="0" dirty="0">
                          <a:solidFill>
                            <a:schemeClr val="tx1"/>
                          </a:solidFill>
                          <a:effectLst/>
                        </a:rPr>
                        <a:t>We can disagree with another person's point of view without putting that person down. </a:t>
                      </a:r>
                      <a:endParaRPr lang="en-GB" sz="13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88540662"/>
                  </a:ext>
                </a:extLst>
              </a:tr>
              <a:tr h="697716">
                <a:tc>
                  <a:txBody>
                    <a:bodyPr/>
                    <a:lstStyle/>
                    <a:p>
                      <a:pPr marL="228600" algn="l">
                        <a:lnSpc>
                          <a:spcPct val="107000"/>
                        </a:lnSpc>
                        <a:spcAft>
                          <a:spcPts val="600"/>
                        </a:spcAft>
                      </a:pPr>
                      <a:r>
                        <a:rPr lang="en-GB" sz="1300" b="1" dirty="0">
                          <a:solidFill>
                            <a:schemeClr val="tx1"/>
                          </a:solidFill>
                          <a:effectLst/>
                        </a:rPr>
                        <a:t>Taking care to claim our opinions—</a:t>
                      </a:r>
                    </a:p>
                    <a:p>
                      <a:pPr marL="228600" algn="l">
                        <a:lnSpc>
                          <a:spcPct val="107000"/>
                        </a:lnSpc>
                        <a:spcAft>
                          <a:spcPts val="600"/>
                        </a:spcAft>
                      </a:pPr>
                      <a:r>
                        <a:rPr lang="en-GB" sz="1300" b="0" dirty="0">
                          <a:solidFill>
                            <a:schemeClr val="tx1"/>
                          </a:solidFill>
                          <a:effectLst/>
                        </a:rPr>
                        <a:t>We will speak our opinions using the first person and avoid using 'you'. For example, " I think that kindness is important." Not, “You are just mean."</a:t>
                      </a:r>
                      <a:endParaRPr lang="en-GB" sz="13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16494263"/>
                  </a:ext>
                </a:extLst>
              </a:tr>
              <a:tr h="742399">
                <a:tc>
                  <a:txBody>
                    <a:bodyPr/>
                    <a:lstStyle/>
                    <a:p>
                      <a:pPr marL="228600" algn="l">
                        <a:lnSpc>
                          <a:spcPct val="107000"/>
                        </a:lnSpc>
                        <a:spcAft>
                          <a:spcPts val="600"/>
                        </a:spcAft>
                      </a:pPr>
                      <a:r>
                        <a:rPr lang="en-GB" sz="1300" b="1" dirty="0">
                          <a:solidFill>
                            <a:schemeClr val="tx1"/>
                          </a:solidFill>
                          <a:effectLst/>
                        </a:rPr>
                        <a:t>Sensitivity to diversity—</a:t>
                      </a:r>
                    </a:p>
                    <a:p>
                      <a:pPr marL="228600" algn="l">
                        <a:lnSpc>
                          <a:spcPct val="107000"/>
                        </a:lnSpc>
                        <a:spcAft>
                          <a:spcPts val="600"/>
                        </a:spcAft>
                      </a:pPr>
                      <a:r>
                        <a:rPr lang="en-GB" sz="1300" b="0" dirty="0">
                          <a:solidFill>
                            <a:schemeClr val="tx1"/>
                          </a:solidFill>
                          <a:effectLst/>
                        </a:rPr>
                        <a:t>We will remember that people in the group may differ in cultural background, sexual orientation, and/or gender Identity or gender expression and will be careful about making insensitive or careless remarks. </a:t>
                      </a:r>
                      <a:endParaRPr lang="en-GB" sz="13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5205042"/>
                  </a:ext>
                </a:extLst>
              </a:tr>
              <a:tr h="489144">
                <a:tc>
                  <a:txBody>
                    <a:bodyPr/>
                    <a:lstStyle/>
                    <a:p>
                      <a:pPr marL="228600" algn="l">
                        <a:lnSpc>
                          <a:spcPct val="107000"/>
                        </a:lnSpc>
                        <a:spcAft>
                          <a:spcPts val="600"/>
                        </a:spcAft>
                      </a:pPr>
                      <a:r>
                        <a:rPr lang="en-GB" sz="1300" b="1" dirty="0">
                          <a:solidFill>
                            <a:schemeClr val="tx1"/>
                          </a:solidFill>
                          <a:effectLst/>
                        </a:rPr>
                        <a:t>Anonymity—</a:t>
                      </a:r>
                    </a:p>
                    <a:p>
                      <a:pPr marL="228600" algn="l">
                        <a:lnSpc>
                          <a:spcPct val="107000"/>
                        </a:lnSpc>
                        <a:spcAft>
                          <a:spcPts val="600"/>
                        </a:spcAft>
                      </a:pPr>
                      <a:r>
                        <a:rPr lang="en-GB" sz="1300" b="0" dirty="0">
                          <a:solidFill>
                            <a:schemeClr val="tx1"/>
                          </a:solidFill>
                          <a:effectLst/>
                        </a:rPr>
                        <a:t>It is okay to ask any question by using the suggestion box. </a:t>
                      </a:r>
                      <a:endParaRPr lang="en-GB" sz="13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57565444"/>
                  </a:ext>
                </a:extLst>
              </a:tr>
              <a:tr h="581828">
                <a:tc>
                  <a:txBody>
                    <a:bodyPr/>
                    <a:lstStyle/>
                    <a:p>
                      <a:pPr marL="228600" algn="l">
                        <a:lnSpc>
                          <a:spcPct val="107000"/>
                        </a:lnSpc>
                        <a:spcAft>
                          <a:spcPts val="600"/>
                        </a:spcAft>
                      </a:pPr>
                      <a:r>
                        <a:rPr lang="en-GB" sz="1300" b="1" dirty="0">
                          <a:solidFill>
                            <a:schemeClr val="tx1"/>
                          </a:solidFill>
                          <a:effectLst/>
                        </a:rPr>
                        <a:t>Acceptance—</a:t>
                      </a:r>
                    </a:p>
                    <a:p>
                      <a:pPr marL="228600" algn="l">
                        <a:lnSpc>
                          <a:spcPct val="107000"/>
                        </a:lnSpc>
                        <a:spcAft>
                          <a:spcPts val="600"/>
                        </a:spcAft>
                      </a:pPr>
                      <a:r>
                        <a:rPr lang="en-GB" sz="1300" b="0" dirty="0">
                          <a:solidFill>
                            <a:schemeClr val="tx1"/>
                          </a:solidFill>
                          <a:effectLst/>
                        </a:rPr>
                        <a:t>It is okay to feel uncomfortable; adults feel uncomfortable, too, when they talk about sensitive and personal topics, such as sexuality. </a:t>
                      </a:r>
                      <a:endParaRPr lang="en-GB" sz="13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68522640"/>
                  </a:ext>
                </a:extLst>
              </a:tr>
              <a:tr h="622230">
                <a:tc>
                  <a:txBody>
                    <a:bodyPr/>
                    <a:lstStyle/>
                    <a:p>
                      <a:pPr marL="228600" algn="l">
                        <a:lnSpc>
                          <a:spcPct val="107000"/>
                        </a:lnSpc>
                        <a:spcAft>
                          <a:spcPts val="0"/>
                        </a:spcAft>
                      </a:pPr>
                      <a:r>
                        <a:rPr lang="en-GB" sz="1300" b="1" dirty="0">
                          <a:solidFill>
                            <a:schemeClr val="tx1"/>
                          </a:solidFill>
                          <a:effectLst/>
                        </a:rPr>
                        <a:t>Have a good time—</a:t>
                      </a:r>
                    </a:p>
                    <a:p>
                      <a:pPr marL="228600" algn="l">
                        <a:lnSpc>
                          <a:spcPct val="107000"/>
                        </a:lnSpc>
                        <a:spcAft>
                          <a:spcPts val="0"/>
                        </a:spcAft>
                      </a:pPr>
                      <a:r>
                        <a:rPr lang="en-GB" sz="1300" b="0" dirty="0">
                          <a:solidFill>
                            <a:schemeClr val="tx1"/>
                          </a:solidFill>
                          <a:effectLst/>
                        </a:rPr>
                        <a:t>It is okay to have a good time. Creating a safe space is about coming together as a community, being mutually supportive, and enjoying each other's qualities.</a:t>
                      </a:r>
                      <a:endParaRPr lang="en-GB" sz="13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46517" marR="4651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12206446"/>
                  </a:ext>
                </a:extLst>
              </a:tr>
            </a:tbl>
          </a:graphicData>
        </a:graphic>
      </p:graphicFrame>
    </p:spTree>
    <p:extLst>
      <p:ext uri="{BB962C8B-B14F-4D97-AF65-F5344CB8AC3E}">
        <p14:creationId xmlns:p14="http://schemas.microsoft.com/office/powerpoint/2010/main" val="2769083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481754" y="2731477"/>
            <a:ext cx="5849815" cy="2123658"/>
          </a:xfrm>
          <a:prstGeom prst="rect">
            <a:avLst/>
          </a:prstGeom>
          <a:noFill/>
        </p:spPr>
        <p:txBody>
          <a:bodyPr wrap="square" rtlCol="0">
            <a:spAutoFit/>
          </a:bodyPr>
          <a:lstStyle/>
          <a:p>
            <a:pPr algn="ctr"/>
            <a:r>
              <a:rPr lang="en-US" sz="4400" dirty="0">
                <a:latin typeface="Century Gothic" panose="020B0502020202020204" pitchFamily="34" charset="0"/>
              </a:rPr>
              <a:t>Would you agree that they are all important?</a:t>
            </a:r>
            <a:endParaRPr lang="en-GB" sz="4400" dirty="0">
              <a:latin typeface="Century Gothic" panose="020B0502020202020204" pitchFamily="34"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503" y="1948807"/>
            <a:ext cx="2822513" cy="2800820"/>
          </a:xfrm>
          <a:prstGeom prst="rect">
            <a:avLst/>
          </a:prstGeom>
        </p:spPr>
      </p:pic>
    </p:spTree>
    <p:extLst>
      <p:ext uri="{BB962C8B-B14F-4D97-AF65-F5344CB8AC3E}">
        <p14:creationId xmlns:p14="http://schemas.microsoft.com/office/powerpoint/2010/main" val="2243435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l="22735" t="32564" r="24298" b="29264"/>
          <a:stretch/>
        </p:blipFill>
        <p:spPr>
          <a:xfrm>
            <a:off x="515815" y="2250830"/>
            <a:ext cx="7831015" cy="3527193"/>
          </a:xfrm>
          <a:prstGeom prst="rect">
            <a:avLst/>
          </a:prstGeom>
        </p:spPr>
      </p:pic>
      <p:sp>
        <p:nvSpPr>
          <p:cNvPr id="6" name="TextBox 5"/>
          <p:cNvSpPr txBox="1"/>
          <p:nvPr/>
        </p:nvSpPr>
        <p:spPr>
          <a:xfrm>
            <a:off x="269630" y="363415"/>
            <a:ext cx="8276493" cy="954107"/>
          </a:xfrm>
          <a:prstGeom prst="rect">
            <a:avLst/>
          </a:prstGeom>
          <a:noFill/>
        </p:spPr>
        <p:txBody>
          <a:bodyPr wrap="square" rtlCol="0">
            <a:spAutoFit/>
          </a:bodyPr>
          <a:lstStyle/>
          <a:p>
            <a:r>
              <a:rPr lang="en-US" sz="2800" dirty="0">
                <a:solidFill>
                  <a:schemeClr val="bg1"/>
                </a:solidFill>
                <a:latin typeface="Century Gothic" panose="020B0502020202020204" pitchFamily="34" charset="0"/>
              </a:rPr>
              <a:t>Everyone needs to write down if you want to make any changes to each rule….</a:t>
            </a:r>
            <a:endParaRPr lang="en-GB" sz="2800" dirty="0">
              <a:solidFill>
                <a:schemeClr val="bg1"/>
              </a:solidFill>
              <a:latin typeface="Century Gothic" panose="020B0502020202020204" pitchFamily="34" charset="0"/>
            </a:endParaRPr>
          </a:p>
        </p:txBody>
      </p:sp>
      <p:cxnSp>
        <p:nvCxnSpPr>
          <p:cNvPr id="8" name="Straight Arrow Connector 7"/>
          <p:cNvCxnSpPr/>
          <p:nvPr/>
        </p:nvCxnSpPr>
        <p:spPr>
          <a:xfrm>
            <a:off x="5369169" y="1043354"/>
            <a:ext cx="1312985" cy="13364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682154" y="1456455"/>
            <a:ext cx="1160585" cy="923330"/>
          </a:xfrm>
          <a:prstGeom prst="rect">
            <a:avLst/>
          </a:prstGeom>
          <a:noFill/>
        </p:spPr>
        <p:txBody>
          <a:bodyPr wrap="square" rtlCol="0">
            <a:spAutoFit/>
          </a:bodyPr>
          <a:lstStyle/>
          <a:p>
            <a:r>
              <a:rPr lang="en-US" dirty="0">
                <a:solidFill>
                  <a:srgbClr val="FF0000"/>
                </a:solidFill>
              </a:rPr>
              <a:t>Note any changes here….</a:t>
            </a:r>
            <a:endParaRPr lang="en-GB" dirty="0">
              <a:solidFill>
                <a:srgbClr val="FF0000"/>
              </a:solidFil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192810">
            <a:off x="7077467" y="4705857"/>
            <a:ext cx="1636986" cy="1636986"/>
          </a:xfrm>
          <a:prstGeom prst="rect">
            <a:avLst/>
          </a:prstGeom>
        </p:spPr>
      </p:pic>
      <p:sp>
        <p:nvSpPr>
          <p:cNvPr id="11" name="TextBox 10"/>
          <p:cNvSpPr txBox="1">
            <a:spLocks noChangeArrowheads="1"/>
          </p:cNvSpPr>
          <p:nvPr/>
        </p:nvSpPr>
        <p:spPr bwMode="auto">
          <a:xfrm rot="1432270">
            <a:off x="6694617" y="5132616"/>
            <a:ext cx="2402687" cy="677108"/>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2000" b="1" dirty="0">
                <a:latin typeface="Century Gothic" panose="020B0502020202020204" pitchFamily="34" charset="0"/>
              </a:rPr>
              <a:t>Main Task</a:t>
            </a:r>
            <a:endParaRPr lang="en-GB" altLang="en-US" sz="1600" b="1" dirty="0">
              <a:latin typeface="Century Gothic" panose="020B0502020202020204" pitchFamily="34" charset="0"/>
            </a:endParaRPr>
          </a:p>
          <a:p>
            <a:pPr algn="ctr">
              <a:spcBef>
                <a:spcPct val="0"/>
              </a:spcBef>
              <a:buFontTx/>
              <a:buNone/>
            </a:pPr>
            <a:r>
              <a:rPr lang="en-US" altLang="en-US" sz="1800" b="1" dirty="0">
                <a:latin typeface="Century Gothic" panose="020B0502020202020204" pitchFamily="34" charset="0"/>
              </a:rPr>
              <a:t>15 mins</a:t>
            </a:r>
            <a:endParaRPr lang="en-GB" altLang="en-US" sz="1800" b="1" dirty="0">
              <a:latin typeface="Century Gothic" panose="020B0502020202020204" pitchFamily="34" charset="0"/>
            </a:endParaRPr>
          </a:p>
        </p:txBody>
      </p:sp>
    </p:spTree>
    <p:extLst>
      <p:ext uri="{BB962C8B-B14F-4D97-AF65-F5344CB8AC3E}">
        <p14:creationId xmlns:p14="http://schemas.microsoft.com/office/powerpoint/2010/main" val="767834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06D3A2F-CE77-AD4E-8CCC-11437BDA301E}"/>
              </a:ext>
            </a:extLst>
          </p:cNvPr>
          <p:cNvPicPr>
            <a:picLocks noChangeAspect="1"/>
          </p:cNvPicPr>
          <p:nvPr/>
        </p:nvPicPr>
        <p:blipFill>
          <a:blip r:embed="rId2"/>
          <a:stretch>
            <a:fillRect/>
          </a:stretch>
        </p:blipFill>
        <p:spPr>
          <a:xfrm>
            <a:off x="712916" y="2644828"/>
            <a:ext cx="967362" cy="967362"/>
          </a:xfrm>
          <a:prstGeom prst="rect">
            <a:avLst/>
          </a:prstGeom>
        </p:spPr>
      </p:pic>
      <p:sp>
        <p:nvSpPr>
          <p:cNvPr id="2" name="TextBox 1">
            <a:extLst>
              <a:ext uri="{FF2B5EF4-FFF2-40B4-BE49-F238E27FC236}">
                <a16:creationId xmlns:a16="http://schemas.microsoft.com/office/drawing/2014/main" id="{59C5000E-51A4-FD49-A18D-08F4EBEF2AE1}"/>
              </a:ext>
            </a:extLst>
          </p:cNvPr>
          <p:cNvSpPr txBox="1"/>
          <p:nvPr/>
        </p:nvSpPr>
        <p:spPr>
          <a:xfrm>
            <a:off x="267876" y="208357"/>
            <a:ext cx="7626443" cy="1200329"/>
          </a:xfrm>
          <a:prstGeom prst="rect">
            <a:avLst/>
          </a:prstGeom>
          <a:noFill/>
        </p:spPr>
        <p:txBody>
          <a:bodyPr wrap="square" rtlCol="0">
            <a:spAutoFit/>
          </a:bodyPr>
          <a:lstStyle/>
          <a:p>
            <a:r>
              <a:rPr lang="en-US" sz="3600" dirty="0">
                <a:solidFill>
                  <a:schemeClr val="bg1"/>
                </a:solidFill>
                <a:latin typeface="Century Gothic" panose="020B0502020202020204" pitchFamily="34" charset="0"/>
              </a:rPr>
              <a:t>Recall based on what you have just talked about…</a:t>
            </a:r>
          </a:p>
        </p:txBody>
      </p:sp>
      <p:sp>
        <p:nvSpPr>
          <p:cNvPr id="3" name="TextBox 2">
            <a:extLst>
              <a:ext uri="{FF2B5EF4-FFF2-40B4-BE49-F238E27FC236}">
                <a16:creationId xmlns:a16="http://schemas.microsoft.com/office/drawing/2014/main" id="{F9CCC199-584E-3C43-80C3-458814A38733}"/>
              </a:ext>
            </a:extLst>
          </p:cNvPr>
          <p:cNvSpPr txBox="1"/>
          <p:nvPr/>
        </p:nvSpPr>
        <p:spPr>
          <a:xfrm>
            <a:off x="267876" y="1630516"/>
            <a:ext cx="8766942" cy="954107"/>
          </a:xfrm>
          <a:prstGeom prst="rect">
            <a:avLst/>
          </a:prstGeom>
          <a:noFill/>
        </p:spPr>
        <p:txBody>
          <a:bodyPr wrap="square" rtlCol="0">
            <a:spAutoFit/>
          </a:bodyPr>
          <a:lstStyle/>
          <a:p>
            <a:r>
              <a:rPr lang="en-US" sz="2800" dirty="0">
                <a:latin typeface="Century Gothic" panose="020B0502020202020204" pitchFamily="34" charset="0"/>
              </a:rPr>
              <a:t>NOW ADD these new key words you have learned today to your brain in </a:t>
            </a:r>
            <a:r>
              <a:rPr lang="en-US" sz="2800" dirty="0">
                <a:solidFill>
                  <a:srgbClr val="00B050"/>
                </a:solidFill>
                <a:latin typeface="Century Gothic" panose="020B0502020202020204" pitchFamily="34" charset="0"/>
              </a:rPr>
              <a:t>GREEN PEN.</a:t>
            </a:r>
          </a:p>
        </p:txBody>
      </p:sp>
      <p:pic>
        <p:nvPicPr>
          <p:cNvPr id="4" name="Picture 3">
            <a:extLst>
              <a:ext uri="{FF2B5EF4-FFF2-40B4-BE49-F238E27FC236}">
                <a16:creationId xmlns:a16="http://schemas.microsoft.com/office/drawing/2014/main" id="{B3A50263-6505-5841-A8ED-A055DF7BC8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039496">
            <a:off x="277903" y="3587612"/>
            <a:ext cx="2206423" cy="2206423"/>
          </a:xfrm>
          <a:prstGeom prst="rect">
            <a:avLst/>
          </a:prstGeom>
        </p:spPr>
      </p:pic>
      <p:sp>
        <p:nvSpPr>
          <p:cNvPr id="5" name="TextBox 7">
            <a:extLst>
              <a:ext uri="{FF2B5EF4-FFF2-40B4-BE49-F238E27FC236}">
                <a16:creationId xmlns:a16="http://schemas.microsoft.com/office/drawing/2014/main" id="{9BF66C67-3F15-0942-B39D-BFA237700BA6}"/>
              </a:ext>
            </a:extLst>
          </p:cNvPr>
          <p:cNvSpPr txBox="1">
            <a:spLocks noChangeArrowheads="1"/>
          </p:cNvSpPr>
          <p:nvPr/>
        </p:nvSpPr>
        <p:spPr bwMode="auto">
          <a:xfrm rot="21069930">
            <a:off x="346822" y="4318156"/>
            <a:ext cx="2003970" cy="830997"/>
          </a:xfrm>
          <a:prstGeom prst="rect">
            <a:avLst/>
          </a:prstGeom>
          <a:noFill/>
          <a:ln>
            <a:noFill/>
          </a:ln>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US" altLang="en-US" sz="2800" b="1" dirty="0">
                <a:latin typeface="Century Gothic" panose="020B0502020202020204" pitchFamily="34" charset="0"/>
              </a:rPr>
              <a:t>Mini Task </a:t>
            </a:r>
            <a:endParaRPr lang="en-GB" altLang="en-US" sz="2000" b="1" dirty="0">
              <a:latin typeface="Century Gothic" panose="020B0502020202020204" pitchFamily="34" charset="0"/>
            </a:endParaRPr>
          </a:p>
          <a:p>
            <a:pPr algn="ctr">
              <a:spcBef>
                <a:spcPct val="0"/>
              </a:spcBef>
              <a:buFontTx/>
              <a:buNone/>
            </a:pPr>
            <a:r>
              <a:rPr lang="en-US" altLang="en-US" sz="2000" b="1" dirty="0">
                <a:latin typeface="Century Gothic" panose="020B0502020202020204" pitchFamily="34" charset="0"/>
              </a:rPr>
              <a:t>2 mins</a:t>
            </a:r>
            <a:endParaRPr lang="en-US" altLang="en-US" sz="2800" b="1" dirty="0">
              <a:latin typeface="Century Gothic" panose="020B0502020202020204" pitchFamily="34" charset="0"/>
            </a:endParaRPr>
          </a:p>
        </p:txBody>
      </p:sp>
      <p:sp>
        <p:nvSpPr>
          <p:cNvPr id="12" name="Rectangle 11"/>
          <p:cNvSpPr/>
          <p:nvPr/>
        </p:nvSpPr>
        <p:spPr>
          <a:xfrm>
            <a:off x="2923673" y="5419761"/>
            <a:ext cx="288758" cy="51098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l="33284" t="50037" r="33284" b="860"/>
          <a:stretch/>
        </p:blipFill>
        <p:spPr>
          <a:xfrm>
            <a:off x="2699082" y="4207942"/>
            <a:ext cx="2334227" cy="2423637"/>
          </a:xfrm>
          <a:prstGeom prst="rect">
            <a:avLst/>
          </a:prstGeom>
        </p:spPr>
      </p:pic>
      <p:cxnSp>
        <p:nvCxnSpPr>
          <p:cNvPr id="9" name="Straight Arrow Connector 8"/>
          <p:cNvCxnSpPr/>
          <p:nvPr/>
        </p:nvCxnSpPr>
        <p:spPr>
          <a:xfrm flipH="1">
            <a:off x="4572448" y="4858603"/>
            <a:ext cx="1910239" cy="1282890"/>
          </a:xfrm>
          <a:prstGeom prst="straightConnector1">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083619" y="2688943"/>
            <a:ext cx="4361000" cy="2677656"/>
          </a:xfrm>
          <a:prstGeom prst="rect">
            <a:avLst/>
          </a:prstGeom>
          <a:noFill/>
        </p:spPr>
        <p:txBody>
          <a:bodyPr wrap="square" rtlCol="0">
            <a:spAutoFit/>
          </a:bodyPr>
          <a:lstStyle/>
          <a:p>
            <a:pPr marL="457200" indent="-457200">
              <a:buAutoNum type="arabicPeriod"/>
            </a:pPr>
            <a:r>
              <a:rPr lang="en-US" sz="2800" b="1" dirty="0">
                <a:solidFill>
                  <a:srgbClr val="00B050"/>
                </a:solidFill>
              </a:rPr>
              <a:t>Group Agreement</a:t>
            </a:r>
          </a:p>
          <a:p>
            <a:pPr marL="457200" indent="-457200">
              <a:buAutoNum type="arabicPeriod"/>
            </a:pPr>
            <a:r>
              <a:rPr lang="en-US" sz="2800" b="1" dirty="0">
                <a:solidFill>
                  <a:srgbClr val="00B050"/>
                </a:solidFill>
              </a:rPr>
              <a:t>Respect</a:t>
            </a:r>
          </a:p>
          <a:p>
            <a:pPr marL="457200" indent="-457200">
              <a:buAutoNum type="arabicPeriod"/>
            </a:pPr>
            <a:r>
              <a:rPr lang="en-US" sz="2800" b="1" dirty="0">
                <a:solidFill>
                  <a:srgbClr val="00B050"/>
                </a:solidFill>
              </a:rPr>
              <a:t>Tolerance</a:t>
            </a:r>
          </a:p>
          <a:p>
            <a:pPr marL="457200" indent="-457200">
              <a:buAutoNum type="arabicPeriod"/>
            </a:pPr>
            <a:r>
              <a:rPr lang="en-US" sz="2800" b="1" dirty="0">
                <a:solidFill>
                  <a:srgbClr val="00B050"/>
                </a:solidFill>
              </a:rPr>
              <a:t>Personal Development</a:t>
            </a:r>
          </a:p>
          <a:p>
            <a:pPr marL="457200" indent="-457200">
              <a:buAutoNum type="arabicPeriod"/>
            </a:pPr>
            <a:r>
              <a:rPr lang="en-US" sz="2800" b="1" dirty="0">
                <a:solidFill>
                  <a:srgbClr val="00B050"/>
                </a:solidFill>
              </a:rPr>
              <a:t>PSHE &amp; RSHE</a:t>
            </a:r>
          </a:p>
          <a:p>
            <a:pPr marL="457200" indent="-457200">
              <a:buAutoNum type="arabicPeriod"/>
            </a:pPr>
            <a:endParaRPr lang="en-US" sz="2800" b="1" dirty="0">
              <a:solidFill>
                <a:srgbClr val="00B050"/>
              </a:solidFill>
            </a:endParaRPr>
          </a:p>
        </p:txBody>
      </p:sp>
    </p:spTree>
    <p:extLst>
      <p:ext uri="{BB962C8B-B14F-4D97-AF65-F5344CB8AC3E}">
        <p14:creationId xmlns:p14="http://schemas.microsoft.com/office/powerpoint/2010/main" val="18085676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344" y="1621924"/>
            <a:ext cx="6740804" cy="5055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73344" y="256674"/>
            <a:ext cx="8839200" cy="1200329"/>
          </a:xfrm>
          <a:prstGeom prst="rect">
            <a:avLst/>
          </a:prstGeom>
          <a:noFill/>
        </p:spPr>
        <p:txBody>
          <a:bodyPr wrap="square" rtlCol="0">
            <a:spAutoFit/>
          </a:bodyPr>
          <a:lstStyle/>
          <a:p>
            <a:r>
              <a:rPr lang="en-US" sz="2400" dirty="0">
                <a:solidFill>
                  <a:schemeClr val="bg1"/>
                </a:solidFill>
              </a:rPr>
              <a:t>Make sure you write the date and glue everything in like this….</a:t>
            </a:r>
          </a:p>
          <a:p>
            <a:r>
              <a:rPr lang="en-US" sz="2400" dirty="0">
                <a:solidFill>
                  <a:schemeClr val="bg1"/>
                </a:solidFill>
              </a:rPr>
              <a:t>Remember to sign your agreement and note any changes your class has made. </a:t>
            </a:r>
            <a:endParaRPr lang="en-GB" sz="2400" dirty="0">
              <a:solidFill>
                <a:schemeClr val="bg1"/>
              </a:solidFill>
            </a:endParaRPr>
          </a:p>
        </p:txBody>
      </p:sp>
    </p:spTree>
    <p:extLst>
      <p:ext uri="{BB962C8B-B14F-4D97-AF65-F5344CB8AC3E}">
        <p14:creationId xmlns:p14="http://schemas.microsoft.com/office/powerpoint/2010/main" val="629074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96D214-8AF1-4AD8-B7BF-BB6BE3AEA6AB}"/>
              </a:ext>
            </a:extLst>
          </p:cNvPr>
          <p:cNvSpPr/>
          <p:nvPr/>
        </p:nvSpPr>
        <p:spPr>
          <a:xfrm>
            <a:off x="0" y="0"/>
            <a:ext cx="9144000" cy="6858000"/>
          </a:xfrm>
          <a:prstGeom prst="rect">
            <a:avLst/>
          </a:prstGeom>
          <a:solidFill>
            <a:srgbClr val="F2F2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a:extLst>
              <a:ext uri="{FF2B5EF4-FFF2-40B4-BE49-F238E27FC236}">
                <a16:creationId xmlns:a16="http://schemas.microsoft.com/office/drawing/2014/main" id="{63306C37-FE80-4CF2-BBF4-957D64EF97B0}"/>
              </a:ext>
            </a:extLst>
          </p:cNvPr>
          <p:cNvPicPr>
            <a:picLocks noChangeAspect="1" noChangeArrowheads="1"/>
          </p:cNvPicPr>
          <p:nvPr/>
        </p:nvPicPr>
        <p:blipFill rotWithShape="1">
          <a:blip r:embed="rId64" cstate="print">
            <a:extLst>
              <a:ext uri="{28A0092B-C50C-407E-A947-70E740481C1C}">
                <a14:useLocalDpi xmlns:a14="http://schemas.microsoft.com/office/drawing/2010/main" val="0"/>
              </a:ext>
            </a:extLst>
          </a:blip>
          <a:srcRect b="8880"/>
          <a:stretch/>
        </p:blipFill>
        <p:spPr bwMode="auto">
          <a:xfrm>
            <a:off x="1311965" y="782251"/>
            <a:ext cx="6520070" cy="4823419"/>
          </a:xfrm>
          <a:prstGeom prst="rect">
            <a:avLst/>
          </a:prstGeom>
          <a:noFill/>
          <a:extLst>
            <a:ext uri="{909E8E84-426E-40DD-AFC4-6F175D3DCCD1}">
              <a14:hiddenFill xmlns:a14="http://schemas.microsoft.com/office/drawing/2010/main">
                <a:solidFill>
                  <a:srgbClr val="FFFFFF"/>
                </a:solidFill>
              </a14:hiddenFill>
            </a:ext>
          </a:extLst>
        </p:spPr>
      </p:pic>
      <p:sp>
        <p:nvSpPr>
          <p:cNvPr id="1671" name="TextBox 1670">
            <a:extLst>
              <a:ext uri="{FF2B5EF4-FFF2-40B4-BE49-F238E27FC236}">
                <a16:creationId xmlns:a16="http://schemas.microsoft.com/office/drawing/2014/main" id="{D66BEC0E-E39C-45F1-9452-592EA9A822DC}"/>
              </a:ext>
            </a:extLst>
          </p:cNvPr>
          <p:cNvSpPr txBox="1"/>
          <p:nvPr/>
        </p:nvSpPr>
        <p:spPr>
          <a:xfrm>
            <a:off x="131294" y="4242196"/>
            <a:ext cx="1826092" cy="2308324"/>
          </a:xfrm>
          <a:prstGeom prst="rect">
            <a:avLst/>
          </a:prstGeom>
          <a:noFill/>
        </p:spPr>
        <p:txBody>
          <a:bodyPr wrap="square" rtlCol="0">
            <a:spAutoFit/>
          </a:bodyPr>
          <a:lstStyle/>
          <a:p>
            <a:r>
              <a:rPr lang="en-GB" sz="2400" b="1" dirty="0">
                <a:highlight>
                  <a:srgbClr val="FFFF00"/>
                </a:highlight>
                <a:latin typeface="Century Gothic" panose="020B0502020202020204" pitchFamily="34" charset="0"/>
              </a:rPr>
              <a:t>P3 for the best ideas </a:t>
            </a:r>
          </a:p>
          <a:p>
            <a:endParaRPr lang="en-GB" sz="2400" b="1" dirty="0">
              <a:highlight>
                <a:srgbClr val="FFFF00"/>
              </a:highlight>
              <a:latin typeface="Century Gothic" panose="020B0502020202020204" pitchFamily="34" charset="0"/>
            </a:endParaRPr>
          </a:p>
          <a:p>
            <a:r>
              <a:rPr lang="en-GB" sz="2400" b="1" dirty="0">
                <a:highlight>
                  <a:srgbClr val="FFFF00"/>
                </a:highlight>
                <a:latin typeface="Century Gothic" panose="020B0502020202020204" pitchFamily="34" charset="0"/>
              </a:rPr>
              <a:t>Book check at 11:00 </a:t>
            </a:r>
          </a:p>
        </p:txBody>
      </p:sp>
      <p:grpSp>
        <p:nvGrpSpPr>
          <p:cNvPr id="1849" name="SMARTInkShape-Group35">
            <a:extLst>
              <a:ext uri="{FF2B5EF4-FFF2-40B4-BE49-F238E27FC236}">
                <a16:creationId xmlns:a16="http://schemas.microsoft.com/office/drawing/2014/main" id="{17C65C2F-2D2E-4E9A-855F-D89102618931}"/>
              </a:ext>
            </a:extLst>
          </p:cNvPr>
          <p:cNvGrpSpPr/>
          <p:nvPr/>
        </p:nvGrpSpPr>
        <p:grpSpPr>
          <a:xfrm>
            <a:off x="1101800" y="485785"/>
            <a:ext cx="1532816" cy="1202998"/>
            <a:chOff x="1101800" y="485785"/>
            <a:chExt cx="1532816" cy="1202998"/>
          </a:xfrm>
        </p:grpSpPr>
        <p:sp>
          <p:nvSpPr>
            <p:cNvPr id="1844" name="SMARTInkShape-177">
              <a:extLst>
                <a:ext uri="{FF2B5EF4-FFF2-40B4-BE49-F238E27FC236}">
                  <a16:creationId xmlns:a16="http://schemas.microsoft.com/office/drawing/2014/main" id="{00868D01-F6EE-41D4-8639-BED3D2491A3B}"/>
                </a:ext>
              </a:extLst>
            </p:cNvPr>
            <p:cNvSpPr/>
            <p:nvPr>
              <p:custDataLst>
                <p:tags r:id="rId58"/>
              </p:custDataLst>
            </p:nvPr>
          </p:nvSpPr>
          <p:spPr>
            <a:xfrm>
              <a:off x="1805289" y="1002983"/>
              <a:ext cx="280687" cy="437198"/>
            </a:xfrm>
            <a:custGeom>
              <a:avLst/>
              <a:gdLst/>
              <a:ahLst/>
              <a:cxnLst/>
              <a:rect l="0" t="0" r="0" b="0"/>
              <a:pathLst>
                <a:path w="280687" h="437198">
                  <a:moveTo>
                    <a:pt x="280686" y="437197"/>
                  </a:moveTo>
                  <a:lnTo>
                    <a:pt x="280686" y="437197"/>
                  </a:lnTo>
                  <a:lnTo>
                    <a:pt x="280686" y="396231"/>
                  </a:lnTo>
                  <a:lnTo>
                    <a:pt x="279734" y="366377"/>
                  </a:lnTo>
                  <a:lnTo>
                    <a:pt x="273305" y="349072"/>
                  </a:lnTo>
                  <a:lnTo>
                    <a:pt x="269731" y="325062"/>
                  </a:lnTo>
                  <a:lnTo>
                    <a:pt x="255052" y="285899"/>
                  </a:lnTo>
                  <a:lnTo>
                    <a:pt x="240201" y="248443"/>
                  </a:lnTo>
                  <a:lnTo>
                    <a:pt x="237928" y="238054"/>
                  </a:lnTo>
                  <a:lnTo>
                    <a:pt x="224247" y="210654"/>
                  </a:lnTo>
                  <a:lnTo>
                    <a:pt x="216598" y="182774"/>
                  </a:lnTo>
                  <a:lnTo>
                    <a:pt x="209022" y="173943"/>
                  </a:lnTo>
                  <a:lnTo>
                    <a:pt x="204336" y="170254"/>
                  </a:lnTo>
                  <a:lnTo>
                    <a:pt x="199127" y="161075"/>
                  </a:lnTo>
                  <a:lnTo>
                    <a:pt x="195860" y="151599"/>
                  </a:lnTo>
                  <a:lnTo>
                    <a:pt x="171750" y="112024"/>
                  </a:lnTo>
                  <a:lnTo>
                    <a:pt x="165188" y="95576"/>
                  </a:lnTo>
                  <a:lnTo>
                    <a:pt x="154481" y="77697"/>
                  </a:lnTo>
                  <a:lnTo>
                    <a:pt x="152205" y="71679"/>
                  </a:lnTo>
                  <a:lnTo>
                    <a:pt x="146521" y="62936"/>
                  </a:lnTo>
                  <a:lnTo>
                    <a:pt x="144857" y="57181"/>
                  </a:lnTo>
                  <a:lnTo>
                    <a:pt x="143461" y="55266"/>
                  </a:lnTo>
                  <a:lnTo>
                    <a:pt x="141578" y="53989"/>
                  </a:lnTo>
                  <a:lnTo>
                    <a:pt x="139369" y="53137"/>
                  </a:lnTo>
                  <a:lnTo>
                    <a:pt x="137898" y="51617"/>
                  </a:lnTo>
                  <a:lnTo>
                    <a:pt x="132995" y="42334"/>
                  </a:lnTo>
                  <a:lnTo>
                    <a:pt x="127688" y="35878"/>
                  </a:lnTo>
                  <a:lnTo>
                    <a:pt x="126415" y="26111"/>
                  </a:lnTo>
                  <a:lnTo>
                    <a:pt x="119004" y="18371"/>
                  </a:lnTo>
                  <a:lnTo>
                    <a:pt x="117809" y="8582"/>
                  </a:lnTo>
                  <a:lnTo>
                    <a:pt x="117809" y="8575"/>
                  </a:lnTo>
                  <a:lnTo>
                    <a:pt x="155457" y="8572"/>
                  </a:lnTo>
                  <a:lnTo>
                    <a:pt x="197043" y="6032"/>
                  </a:lnTo>
                  <a:lnTo>
                    <a:pt x="238608" y="353"/>
                  </a:lnTo>
                  <a:lnTo>
                    <a:pt x="270014" y="9"/>
                  </a:lnTo>
                  <a:lnTo>
                    <a:pt x="233705" y="0"/>
                  </a:lnTo>
                  <a:lnTo>
                    <a:pt x="196794" y="5891"/>
                  </a:lnTo>
                  <a:lnTo>
                    <a:pt x="155045" y="12770"/>
                  </a:lnTo>
                  <a:lnTo>
                    <a:pt x="113452" y="28063"/>
                  </a:lnTo>
                  <a:lnTo>
                    <a:pt x="74184" y="38020"/>
                  </a:lnTo>
                  <a:lnTo>
                    <a:pt x="35376" y="49818"/>
                  </a:lnTo>
                  <a:lnTo>
                    <a:pt x="13120" y="57959"/>
                  </a:lnTo>
                  <a:lnTo>
                    <a:pt x="5240" y="63224"/>
                  </a:lnTo>
                  <a:lnTo>
                    <a:pt x="2758" y="66914"/>
                  </a:lnTo>
                  <a:lnTo>
                    <a:pt x="0" y="76094"/>
                  </a:lnTo>
                  <a:lnTo>
                    <a:pt x="5074" y="110245"/>
                  </a:lnTo>
                  <a:lnTo>
                    <a:pt x="17788" y="148036"/>
                  </a:lnTo>
                  <a:lnTo>
                    <a:pt x="37045" y="182654"/>
                  </a:lnTo>
                  <a:lnTo>
                    <a:pt x="57801" y="205739"/>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45" name="SMARTInkShape-178">
              <a:extLst>
                <a:ext uri="{FF2B5EF4-FFF2-40B4-BE49-F238E27FC236}">
                  <a16:creationId xmlns:a16="http://schemas.microsoft.com/office/drawing/2014/main" id="{C40D3465-3D91-40B4-BB9D-270BEF44EB60}"/>
                </a:ext>
              </a:extLst>
            </p:cNvPr>
            <p:cNvSpPr/>
            <p:nvPr>
              <p:custDataLst>
                <p:tags r:id="rId59"/>
              </p:custDataLst>
            </p:nvPr>
          </p:nvSpPr>
          <p:spPr>
            <a:xfrm>
              <a:off x="1349198" y="800876"/>
              <a:ext cx="280707" cy="255056"/>
            </a:xfrm>
            <a:custGeom>
              <a:avLst/>
              <a:gdLst/>
              <a:ahLst/>
              <a:cxnLst/>
              <a:rect l="0" t="0" r="0" b="0"/>
              <a:pathLst>
                <a:path w="280707" h="255056">
                  <a:moveTo>
                    <a:pt x="16687" y="4939"/>
                  </a:moveTo>
                  <a:lnTo>
                    <a:pt x="16687" y="4939"/>
                  </a:lnTo>
                  <a:lnTo>
                    <a:pt x="12136" y="4939"/>
                  </a:lnTo>
                  <a:lnTo>
                    <a:pt x="7362" y="2399"/>
                  </a:lnTo>
                  <a:lnTo>
                    <a:pt x="4755" y="388"/>
                  </a:lnTo>
                  <a:lnTo>
                    <a:pt x="3018" y="0"/>
                  </a:lnTo>
                  <a:lnTo>
                    <a:pt x="1859" y="694"/>
                  </a:lnTo>
                  <a:lnTo>
                    <a:pt x="1087" y="2109"/>
                  </a:lnTo>
                  <a:lnTo>
                    <a:pt x="0" y="8651"/>
                  </a:lnTo>
                  <a:lnTo>
                    <a:pt x="7429" y="34036"/>
                  </a:lnTo>
                  <a:lnTo>
                    <a:pt x="22535" y="76669"/>
                  </a:lnTo>
                  <a:lnTo>
                    <a:pt x="41011" y="114256"/>
                  </a:lnTo>
                  <a:lnTo>
                    <a:pt x="58414" y="152473"/>
                  </a:lnTo>
                  <a:lnTo>
                    <a:pt x="81656" y="194454"/>
                  </a:lnTo>
                  <a:lnTo>
                    <a:pt x="95984" y="225783"/>
                  </a:lnTo>
                  <a:lnTo>
                    <a:pt x="123484" y="254384"/>
                  </a:lnTo>
                  <a:lnTo>
                    <a:pt x="125033" y="255055"/>
                  </a:lnTo>
                  <a:lnTo>
                    <a:pt x="126065" y="254551"/>
                  </a:lnTo>
                  <a:lnTo>
                    <a:pt x="127212" y="248910"/>
                  </a:lnTo>
                  <a:lnTo>
                    <a:pt x="125318" y="227404"/>
                  </a:lnTo>
                  <a:lnTo>
                    <a:pt x="121264" y="190870"/>
                  </a:lnTo>
                  <a:lnTo>
                    <a:pt x="117523" y="154962"/>
                  </a:lnTo>
                  <a:lnTo>
                    <a:pt x="112276" y="117229"/>
                  </a:lnTo>
                  <a:lnTo>
                    <a:pt x="115918" y="90915"/>
                  </a:lnTo>
                  <a:lnTo>
                    <a:pt x="131574" y="58329"/>
                  </a:lnTo>
                  <a:lnTo>
                    <a:pt x="138551" y="48353"/>
                  </a:lnTo>
                  <a:lnTo>
                    <a:pt x="156935" y="37381"/>
                  </a:lnTo>
                  <a:lnTo>
                    <a:pt x="175929" y="32649"/>
                  </a:lnTo>
                  <a:lnTo>
                    <a:pt x="198172" y="35798"/>
                  </a:lnTo>
                  <a:lnTo>
                    <a:pt x="218310" y="47314"/>
                  </a:lnTo>
                  <a:lnTo>
                    <a:pt x="258202" y="83670"/>
                  </a:lnTo>
                  <a:lnTo>
                    <a:pt x="276599" y="125845"/>
                  </a:lnTo>
                  <a:lnTo>
                    <a:pt x="280706" y="146385"/>
                  </a:lnTo>
                  <a:lnTo>
                    <a:pt x="275249" y="182174"/>
                  </a:lnTo>
                  <a:lnTo>
                    <a:pt x="270351" y="196740"/>
                  </a:lnTo>
                  <a:lnTo>
                    <a:pt x="259919" y="209564"/>
                  </a:lnTo>
                  <a:lnTo>
                    <a:pt x="234490" y="228768"/>
                  </a:lnTo>
                  <a:lnTo>
                    <a:pt x="188137" y="236396"/>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46" name="SMARTInkShape-179">
              <a:extLst>
                <a:ext uri="{FF2B5EF4-FFF2-40B4-BE49-F238E27FC236}">
                  <a16:creationId xmlns:a16="http://schemas.microsoft.com/office/drawing/2014/main" id="{C1E15DBD-2775-4E5D-BD65-E4B6478FA387}"/>
                </a:ext>
              </a:extLst>
            </p:cNvPr>
            <p:cNvSpPr/>
            <p:nvPr>
              <p:custDataLst>
                <p:tags r:id="rId60"/>
              </p:custDataLst>
            </p:nvPr>
          </p:nvSpPr>
          <p:spPr>
            <a:xfrm>
              <a:off x="1648778" y="485785"/>
              <a:ext cx="702946" cy="443112"/>
            </a:xfrm>
            <a:custGeom>
              <a:avLst/>
              <a:gdLst/>
              <a:ahLst/>
              <a:cxnLst/>
              <a:rect l="0" t="0" r="0" b="0"/>
              <a:pathLst>
                <a:path w="702946" h="443112">
                  <a:moveTo>
                    <a:pt x="0" y="345747"/>
                  </a:moveTo>
                  <a:lnTo>
                    <a:pt x="0" y="345747"/>
                  </a:lnTo>
                  <a:lnTo>
                    <a:pt x="21466" y="381835"/>
                  </a:lnTo>
                  <a:lnTo>
                    <a:pt x="44219" y="423137"/>
                  </a:lnTo>
                  <a:lnTo>
                    <a:pt x="50962" y="437657"/>
                  </a:lnTo>
                  <a:lnTo>
                    <a:pt x="55352" y="443111"/>
                  </a:lnTo>
                  <a:lnTo>
                    <a:pt x="55951" y="443042"/>
                  </a:lnTo>
                  <a:lnTo>
                    <a:pt x="49243" y="408587"/>
                  </a:lnTo>
                  <a:lnTo>
                    <a:pt x="37811" y="368204"/>
                  </a:lnTo>
                  <a:lnTo>
                    <a:pt x="36286" y="341077"/>
                  </a:lnTo>
                  <a:lnTo>
                    <a:pt x="43821" y="319390"/>
                  </a:lnTo>
                  <a:lnTo>
                    <a:pt x="46359" y="313888"/>
                  </a:lnTo>
                  <a:lnTo>
                    <a:pt x="49003" y="311173"/>
                  </a:lnTo>
                  <a:lnTo>
                    <a:pt x="51719" y="310315"/>
                  </a:lnTo>
                  <a:lnTo>
                    <a:pt x="72023" y="315783"/>
                  </a:lnTo>
                  <a:lnTo>
                    <a:pt x="112280" y="334403"/>
                  </a:lnTo>
                  <a:lnTo>
                    <a:pt x="147160" y="348616"/>
                  </a:lnTo>
                  <a:lnTo>
                    <a:pt x="176424" y="352630"/>
                  </a:lnTo>
                  <a:lnTo>
                    <a:pt x="200123" y="349268"/>
                  </a:lnTo>
                  <a:lnTo>
                    <a:pt x="219210" y="337689"/>
                  </a:lnTo>
                  <a:lnTo>
                    <a:pt x="228554" y="325021"/>
                  </a:lnTo>
                  <a:lnTo>
                    <a:pt x="237763" y="302707"/>
                  </a:lnTo>
                  <a:lnTo>
                    <a:pt x="234807" y="283147"/>
                  </a:lnTo>
                  <a:lnTo>
                    <a:pt x="227899" y="268356"/>
                  </a:lnTo>
                  <a:lnTo>
                    <a:pt x="223370" y="265578"/>
                  </a:lnTo>
                  <a:lnTo>
                    <a:pt x="198110" y="261120"/>
                  </a:lnTo>
                  <a:lnTo>
                    <a:pt x="192080" y="260754"/>
                  </a:lnTo>
                  <a:lnTo>
                    <a:pt x="180302" y="265428"/>
                  </a:lnTo>
                  <a:lnTo>
                    <a:pt x="170621" y="272902"/>
                  </a:lnTo>
                  <a:lnTo>
                    <a:pt x="151774" y="298175"/>
                  </a:lnTo>
                  <a:lnTo>
                    <a:pt x="148417" y="309047"/>
                  </a:lnTo>
                  <a:lnTo>
                    <a:pt x="151079" y="334979"/>
                  </a:lnTo>
                  <a:lnTo>
                    <a:pt x="157951" y="348264"/>
                  </a:lnTo>
                  <a:lnTo>
                    <a:pt x="168308" y="357343"/>
                  </a:lnTo>
                  <a:lnTo>
                    <a:pt x="193160" y="368393"/>
                  </a:lnTo>
                  <a:lnTo>
                    <a:pt x="197353" y="369417"/>
                  </a:lnTo>
                  <a:lnTo>
                    <a:pt x="221458" y="366307"/>
                  </a:lnTo>
                  <a:lnTo>
                    <a:pt x="248180" y="354803"/>
                  </a:lnTo>
                  <a:lnTo>
                    <a:pt x="283517" y="327230"/>
                  </a:lnTo>
                  <a:lnTo>
                    <a:pt x="314630" y="284867"/>
                  </a:lnTo>
                  <a:lnTo>
                    <a:pt x="336155" y="249548"/>
                  </a:lnTo>
                  <a:lnTo>
                    <a:pt x="347522" y="234412"/>
                  </a:lnTo>
                  <a:lnTo>
                    <a:pt x="382958" y="204262"/>
                  </a:lnTo>
                  <a:lnTo>
                    <a:pt x="407539" y="194257"/>
                  </a:lnTo>
                  <a:lnTo>
                    <a:pt x="417348" y="190788"/>
                  </a:lnTo>
                  <a:lnTo>
                    <a:pt x="455115" y="172295"/>
                  </a:lnTo>
                  <a:lnTo>
                    <a:pt x="478656" y="166590"/>
                  </a:lnTo>
                  <a:lnTo>
                    <a:pt x="495115" y="164886"/>
                  </a:lnTo>
                  <a:lnTo>
                    <a:pt x="520868" y="157510"/>
                  </a:lnTo>
                  <a:lnTo>
                    <a:pt x="510734" y="164067"/>
                  </a:lnTo>
                  <a:lnTo>
                    <a:pt x="506293" y="170843"/>
                  </a:lnTo>
                  <a:lnTo>
                    <a:pt x="494203" y="178695"/>
                  </a:lnTo>
                  <a:lnTo>
                    <a:pt x="484440" y="185777"/>
                  </a:lnTo>
                  <a:lnTo>
                    <a:pt x="452473" y="199798"/>
                  </a:lnTo>
                  <a:lnTo>
                    <a:pt x="414675" y="239060"/>
                  </a:lnTo>
                  <a:lnTo>
                    <a:pt x="408137" y="248483"/>
                  </a:lnTo>
                  <a:lnTo>
                    <a:pt x="405232" y="257751"/>
                  </a:lnTo>
                  <a:lnTo>
                    <a:pt x="404549" y="278082"/>
                  </a:lnTo>
                  <a:lnTo>
                    <a:pt x="407764" y="290591"/>
                  </a:lnTo>
                  <a:lnTo>
                    <a:pt x="414908" y="299961"/>
                  </a:lnTo>
                  <a:lnTo>
                    <a:pt x="419481" y="303793"/>
                  </a:lnTo>
                  <a:lnTo>
                    <a:pt x="432181" y="308051"/>
                  </a:lnTo>
                  <a:lnTo>
                    <a:pt x="439568" y="309187"/>
                  </a:lnTo>
                  <a:lnTo>
                    <a:pt x="455396" y="305368"/>
                  </a:lnTo>
                  <a:lnTo>
                    <a:pt x="484289" y="291945"/>
                  </a:lnTo>
                  <a:lnTo>
                    <a:pt x="494005" y="283418"/>
                  </a:lnTo>
                  <a:lnTo>
                    <a:pt x="500545" y="273278"/>
                  </a:lnTo>
                  <a:lnTo>
                    <a:pt x="503452" y="262421"/>
                  </a:lnTo>
                  <a:lnTo>
                    <a:pt x="498686" y="223214"/>
                  </a:lnTo>
                  <a:lnTo>
                    <a:pt x="498192" y="218339"/>
                  </a:lnTo>
                  <a:lnTo>
                    <a:pt x="495958" y="214136"/>
                  </a:lnTo>
                  <a:lnTo>
                    <a:pt x="483765" y="200547"/>
                  </a:lnTo>
                  <a:lnTo>
                    <a:pt x="482530" y="197512"/>
                  </a:lnTo>
                  <a:lnTo>
                    <a:pt x="481706" y="196441"/>
                  </a:lnTo>
                  <a:lnTo>
                    <a:pt x="481157" y="196680"/>
                  </a:lnTo>
                  <a:lnTo>
                    <a:pt x="480791" y="197792"/>
                  </a:lnTo>
                  <a:lnTo>
                    <a:pt x="492056" y="235615"/>
                  </a:lnTo>
                  <a:lnTo>
                    <a:pt x="502536" y="249492"/>
                  </a:lnTo>
                  <a:lnTo>
                    <a:pt x="517672" y="261057"/>
                  </a:lnTo>
                  <a:lnTo>
                    <a:pt x="537099" y="269372"/>
                  </a:lnTo>
                  <a:lnTo>
                    <a:pt x="574007" y="270307"/>
                  </a:lnTo>
                  <a:lnTo>
                    <a:pt x="606004" y="264551"/>
                  </a:lnTo>
                  <a:lnTo>
                    <a:pt x="619537" y="256955"/>
                  </a:lnTo>
                  <a:lnTo>
                    <a:pt x="640537" y="236557"/>
                  </a:lnTo>
                  <a:lnTo>
                    <a:pt x="652809" y="210736"/>
                  </a:lnTo>
                  <a:lnTo>
                    <a:pt x="657927" y="183507"/>
                  </a:lnTo>
                  <a:lnTo>
                    <a:pt x="653765" y="148706"/>
                  </a:lnTo>
                  <a:lnTo>
                    <a:pt x="649415" y="111775"/>
                  </a:lnTo>
                  <a:lnTo>
                    <a:pt x="639776" y="76715"/>
                  </a:lnTo>
                  <a:lnTo>
                    <a:pt x="624856" y="41244"/>
                  </a:lnTo>
                  <a:lnTo>
                    <a:pt x="610782" y="14395"/>
                  </a:lnTo>
                  <a:lnTo>
                    <a:pt x="608928" y="5"/>
                  </a:lnTo>
                  <a:lnTo>
                    <a:pt x="608835" y="0"/>
                  </a:lnTo>
                  <a:lnTo>
                    <a:pt x="608664" y="32603"/>
                  </a:lnTo>
                  <a:lnTo>
                    <a:pt x="611190" y="74307"/>
                  </a:lnTo>
                  <a:lnTo>
                    <a:pt x="620580" y="110837"/>
                  </a:lnTo>
                  <a:lnTo>
                    <a:pt x="631607" y="147898"/>
                  </a:lnTo>
                  <a:lnTo>
                    <a:pt x="645497" y="187815"/>
                  </a:lnTo>
                  <a:lnTo>
                    <a:pt x="658301" y="224658"/>
                  </a:lnTo>
                  <a:lnTo>
                    <a:pt x="670667" y="259704"/>
                  </a:lnTo>
                  <a:lnTo>
                    <a:pt x="690651" y="297551"/>
                  </a:lnTo>
                  <a:lnTo>
                    <a:pt x="702945" y="31145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47" name="SMARTInkShape-180">
              <a:extLst>
                <a:ext uri="{FF2B5EF4-FFF2-40B4-BE49-F238E27FC236}">
                  <a16:creationId xmlns:a16="http://schemas.microsoft.com/office/drawing/2014/main" id="{CB4305E5-FE84-4F5B-8EBA-E3EC149B22A8}"/>
                </a:ext>
              </a:extLst>
            </p:cNvPr>
            <p:cNvSpPr/>
            <p:nvPr>
              <p:custDataLst>
                <p:tags r:id="rId61"/>
              </p:custDataLst>
            </p:nvPr>
          </p:nvSpPr>
          <p:spPr>
            <a:xfrm>
              <a:off x="2369422" y="540067"/>
              <a:ext cx="265194" cy="248604"/>
            </a:xfrm>
            <a:custGeom>
              <a:avLst/>
              <a:gdLst/>
              <a:ahLst/>
              <a:cxnLst/>
              <a:rect l="0" t="0" r="0" b="0"/>
              <a:pathLst>
                <a:path w="265194" h="248604">
                  <a:moveTo>
                    <a:pt x="153751" y="0"/>
                  </a:moveTo>
                  <a:lnTo>
                    <a:pt x="153751" y="0"/>
                  </a:lnTo>
                  <a:lnTo>
                    <a:pt x="117956" y="35796"/>
                  </a:lnTo>
                  <a:lnTo>
                    <a:pt x="80887" y="67925"/>
                  </a:lnTo>
                  <a:lnTo>
                    <a:pt x="41881" y="104467"/>
                  </a:lnTo>
                  <a:lnTo>
                    <a:pt x="23978" y="116890"/>
                  </a:lnTo>
                  <a:lnTo>
                    <a:pt x="12218" y="133165"/>
                  </a:lnTo>
                  <a:lnTo>
                    <a:pt x="1316" y="162952"/>
                  </a:lnTo>
                  <a:lnTo>
                    <a:pt x="0" y="178034"/>
                  </a:lnTo>
                  <a:lnTo>
                    <a:pt x="4772" y="188981"/>
                  </a:lnTo>
                  <a:lnTo>
                    <a:pt x="23358" y="211532"/>
                  </a:lnTo>
                  <a:lnTo>
                    <a:pt x="44313" y="224072"/>
                  </a:lnTo>
                  <a:lnTo>
                    <a:pt x="64069" y="229270"/>
                  </a:lnTo>
                  <a:lnTo>
                    <a:pt x="105464" y="231170"/>
                  </a:lnTo>
                  <a:lnTo>
                    <a:pt x="148276" y="233973"/>
                  </a:lnTo>
                  <a:lnTo>
                    <a:pt x="187496" y="239233"/>
                  </a:lnTo>
                  <a:lnTo>
                    <a:pt x="228164" y="239984"/>
                  </a:lnTo>
                  <a:lnTo>
                    <a:pt x="256105" y="240030"/>
                  </a:lnTo>
                  <a:lnTo>
                    <a:pt x="265193" y="24860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48" name="SMARTInkShape-181">
              <a:extLst>
                <a:ext uri="{FF2B5EF4-FFF2-40B4-BE49-F238E27FC236}">
                  <a16:creationId xmlns:a16="http://schemas.microsoft.com/office/drawing/2014/main" id="{9AFE8853-E877-472D-90D9-C2DB06F76B33}"/>
                </a:ext>
              </a:extLst>
            </p:cNvPr>
            <p:cNvSpPr/>
            <p:nvPr>
              <p:custDataLst>
                <p:tags r:id="rId62"/>
              </p:custDataLst>
            </p:nvPr>
          </p:nvSpPr>
          <p:spPr>
            <a:xfrm>
              <a:off x="1101800" y="1424357"/>
              <a:ext cx="752719" cy="264426"/>
            </a:xfrm>
            <a:custGeom>
              <a:avLst/>
              <a:gdLst/>
              <a:ahLst/>
              <a:cxnLst/>
              <a:rect l="0" t="0" r="0" b="0"/>
              <a:pathLst>
                <a:path w="752719" h="264426">
                  <a:moveTo>
                    <a:pt x="752718" y="264425"/>
                  </a:moveTo>
                  <a:lnTo>
                    <a:pt x="752718" y="264425"/>
                  </a:lnTo>
                  <a:lnTo>
                    <a:pt x="744921" y="257582"/>
                  </a:lnTo>
                  <a:lnTo>
                    <a:pt x="710415" y="238159"/>
                  </a:lnTo>
                  <a:lnTo>
                    <a:pt x="693912" y="231796"/>
                  </a:lnTo>
                  <a:lnTo>
                    <a:pt x="667795" y="217270"/>
                  </a:lnTo>
                  <a:lnTo>
                    <a:pt x="625788" y="206710"/>
                  </a:lnTo>
                  <a:lnTo>
                    <a:pt x="590168" y="198274"/>
                  </a:lnTo>
                  <a:lnTo>
                    <a:pt x="571888" y="195020"/>
                  </a:lnTo>
                  <a:lnTo>
                    <a:pt x="539225" y="183430"/>
                  </a:lnTo>
                  <a:lnTo>
                    <a:pt x="502665" y="174492"/>
                  </a:lnTo>
                  <a:lnTo>
                    <a:pt x="460874" y="166152"/>
                  </a:lnTo>
                  <a:lnTo>
                    <a:pt x="424983" y="155619"/>
                  </a:lnTo>
                  <a:lnTo>
                    <a:pt x="389440" y="148155"/>
                  </a:lnTo>
                  <a:lnTo>
                    <a:pt x="350865" y="142610"/>
                  </a:lnTo>
                  <a:lnTo>
                    <a:pt x="319325" y="135304"/>
                  </a:lnTo>
                  <a:lnTo>
                    <a:pt x="279818" y="127108"/>
                  </a:lnTo>
                  <a:lnTo>
                    <a:pt x="240489" y="118646"/>
                  </a:lnTo>
                  <a:lnTo>
                    <a:pt x="207246" y="112647"/>
                  </a:lnTo>
                  <a:lnTo>
                    <a:pt x="170414" y="106069"/>
                  </a:lnTo>
                  <a:lnTo>
                    <a:pt x="133793" y="99603"/>
                  </a:lnTo>
                  <a:lnTo>
                    <a:pt x="94316" y="87957"/>
                  </a:lnTo>
                  <a:lnTo>
                    <a:pt x="53780" y="77826"/>
                  </a:lnTo>
                  <a:lnTo>
                    <a:pt x="34038" y="75865"/>
                  </a:lnTo>
                  <a:lnTo>
                    <a:pt x="37596" y="75841"/>
                  </a:lnTo>
                  <a:lnTo>
                    <a:pt x="38798" y="74885"/>
                  </a:lnTo>
                  <a:lnTo>
                    <a:pt x="42393" y="68036"/>
                  </a:lnTo>
                  <a:lnTo>
                    <a:pt x="81475" y="27060"/>
                  </a:lnTo>
                  <a:lnTo>
                    <a:pt x="90215" y="20817"/>
                  </a:lnTo>
                  <a:lnTo>
                    <a:pt x="113448" y="10589"/>
                  </a:lnTo>
                  <a:lnTo>
                    <a:pt x="129071" y="7287"/>
                  </a:lnTo>
                  <a:lnTo>
                    <a:pt x="141907" y="0"/>
                  </a:lnTo>
                  <a:lnTo>
                    <a:pt x="142628" y="512"/>
                  </a:lnTo>
                  <a:lnTo>
                    <a:pt x="143429" y="3621"/>
                  </a:lnTo>
                  <a:lnTo>
                    <a:pt x="141738" y="4830"/>
                  </a:lnTo>
                  <a:lnTo>
                    <a:pt x="102054" y="14834"/>
                  </a:lnTo>
                  <a:lnTo>
                    <a:pt x="62582" y="32078"/>
                  </a:lnTo>
                  <a:lnTo>
                    <a:pt x="20004" y="55877"/>
                  </a:lnTo>
                  <a:lnTo>
                    <a:pt x="12271" y="66955"/>
                  </a:lnTo>
                  <a:lnTo>
                    <a:pt x="2078" y="94609"/>
                  </a:lnTo>
                  <a:lnTo>
                    <a:pt x="0" y="110846"/>
                  </a:lnTo>
                  <a:lnTo>
                    <a:pt x="4157" y="125048"/>
                  </a:lnTo>
                  <a:lnTo>
                    <a:pt x="12127" y="141213"/>
                  </a:lnTo>
                  <a:lnTo>
                    <a:pt x="13246" y="145137"/>
                  </a:lnTo>
                  <a:lnTo>
                    <a:pt x="43346" y="183168"/>
                  </a:lnTo>
                  <a:lnTo>
                    <a:pt x="54536" y="195926"/>
                  </a:lnTo>
                  <a:lnTo>
                    <a:pt x="96871" y="219353"/>
                  </a:lnTo>
                  <a:lnTo>
                    <a:pt x="111141" y="227470"/>
                  </a:lnTo>
                  <a:lnTo>
                    <a:pt x="109780" y="23870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857" name="SMARTInkShape-Group36">
            <a:extLst>
              <a:ext uri="{FF2B5EF4-FFF2-40B4-BE49-F238E27FC236}">
                <a16:creationId xmlns:a16="http://schemas.microsoft.com/office/drawing/2014/main" id="{BDB3D81C-C653-4C62-9BAF-5FCC0367EE98}"/>
              </a:ext>
            </a:extLst>
          </p:cNvPr>
          <p:cNvGrpSpPr/>
          <p:nvPr/>
        </p:nvGrpSpPr>
        <p:grpSpPr>
          <a:xfrm>
            <a:off x="80010" y="1123516"/>
            <a:ext cx="762954" cy="693855"/>
            <a:chOff x="80010" y="1123516"/>
            <a:chExt cx="762954" cy="693855"/>
          </a:xfrm>
        </p:grpSpPr>
        <p:sp>
          <p:nvSpPr>
            <p:cNvPr id="1850" name="SMARTInkShape-182">
              <a:extLst>
                <a:ext uri="{FF2B5EF4-FFF2-40B4-BE49-F238E27FC236}">
                  <a16:creationId xmlns:a16="http://schemas.microsoft.com/office/drawing/2014/main" id="{DC768257-0977-4FF6-A7CF-FDFC2C0DF3E2}"/>
                </a:ext>
              </a:extLst>
            </p:cNvPr>
            <p:cNvSpPr/>
            <p:nvPr>
              <p:custDataLst>
                <p:tags r:id="rId51"/>
              </p:custDataLst>
            </p:nvPr>
          </p:nvSpPr>
          <p:spPr>
            <a:xfrm>
              <a:off x="165735" y="1667087"/>
              <a:ext cx="128589" cy="141712"/>
            </a:xfrm>
            <a:custGeom>
              <a:avLst/>
              <a:gdLst/>
              <a:ahLst/>
              <a:cxnLst/>
              <a:rect l="0" t="0" r="0" b="0"/>
              <a:pathLst>
                <a:path w="128589" h="141712">
                  <a:moveTo>
                    <a:pt x="0" y="4550"/>
                  </a:moveTo>
                  <a:lnTo>
                    <a:pt x="0" y="4550"/>
                  </a:lnTo>
                  <a:lnTo>
                    <a:pt x="0" y="0"/>
                  </a:lnTo>
                  <a:lnTo>
                    <a:pt x="0" y="6271"/>
                  </a:lnTo>
                  <a:lnTo>
                    <a:pt x="5080" y="15158"/>
                  </a:lnTo>
                  <a:lnTo>
                    <a:pt x="39093" y="57988"/>
                  </a:lnTo>
                  <a:lnTo>
                    <a:pt x="81009" y="100000"/>
                  </a:lnTo>
                  <a:lnTo>
                    <a:pt x="122642" y="135867"/>
                  </a:lnTo>
                  <a:lnTo>
                    <a:pt x="128588" y="141711"/>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51" name="SMARTInkShape-183">
              <a:extLst>
                <a:ext uri="{FF2B5EF4-FFF2-40B4-BE49-F238E27FC236}">
                  <a16:creationId xmlns:a16="http://schemas.microsoft.com/office/drawing/2014/main" id="{841354AE-3E26-4888-A07A-F4E29D8E1E25}"/>
                </a:ext>
              </a:extLst>
            </p:cNvPr>
            <p:cNvSpPr/>
            <p:nvPr>
              <p:custDataLst>
                <p:tags r:id="rId52"/>
              </p:custDataLst>
            </p:nvPr>
          </p:nvSpPr>
          <p:spPr>
            <a:xfrm>
              <a:off x="80010" y="1594485"/>
              <a:ext cx="137161" cy="222886"/>
            </a:xfrm>
            <a:custGeom>
              <a:avLst/>
              <a:gdLst/>
              <a:ahLst/>
              <a:cxnLst/>
              <a:rect l="0" t="0" r="0" b="0"/>
              <a:pathLst>
                <a:path w="137161" h="222886">
                  <a:moveTo>
                    <a:pt x="0" y="222885"/>
                  </a:moveTo>
                  <a:lnTo>
                    <a:pt x="0" y="222885"/>
                  </a:lnTo>
                  <a:lnTo>
                    <a:pt x="953" y="206358"/>
                  </a:lnTo>
                  <a:lnTo>
                    <a:pt x="6844" y="188143"/>
                  </a:lnTo>
                  <a:lnTo>
                    <a:pt x="28851" y="147570"/>
                  </a:lnTo>
                  <a:lnTo>
                    <a:pt x="49931" y="110368"/>
                  </a:lnTo>
                  <a:lnTo>
                    <a:pt x="77331" y="72683"/>
                  </a:lnTo>
                  <a:lnTo>
                    <a:pt x="105751" y="33102"/>
                  </a:lnTo>
                  <a:lnTo>
                    <a:pt x="13716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52" name="SMARTInkShape-184">
              <a:extLst>
                <a:ext uri="{FF2B5EF4-FFF2-40B4-BE49-F238E27FC236}">
                  <a16:creationId xmlns:a16="http://schemas.microsoft.com/office/drawing/2014/main" id="{7E391D35-74F1-4A96-BC6A-F9FAE0BD1BA2}"/>
                </a:ext>
              </a:extLst>
            </p:cNvPr>
            <p:cNvSpPr/>
            <p:nvPr>
              <p:custDataLst>
                <p:tags r:id="rId53"/>
              </p:custDataLst>
            </p:nvPr>
          </p:nvSpPr>
          <p:spPr>
            <a:xfrm>
              <a:off x="234668" y="1649170"/>
              <a:ext cx="125876" cy="114259"/>
            </a:xfrm>
            <a:custGeom>
              <a:avLst/>
              <a:gdLst/>
              <a:ahLst/>
              <a:cxnLst/>
              <a:rect l="0" t="0" r="0" b="0"/>
              <a:pathLst>
                <a:path w="125876" h="114259">
                  <a:moveTo>
                    <a:pt x="8220" y="22467"/>
                  </a:moveTo>
                  <a:lnTo>
                    <a:pt x="8220" y="22467"/>
                  </a:lnTo>
                  <a:lnTo>
                    <a:pt x="3669" y="27018"/>
                  </a:lnTo>
                  <a:lnTo>
                    <a:pt x="1435" y="34333"/>
                  </a:lnTo>
                  <a:lnTo>
                    <a:pt x="0" y="50000"/>
                  </a:lnTo>
                  <a:lnTo>
                    <a:pt x="2344" y="56294"/>
                  </a:lnTo>
                  <a:lnTo>
                    <a:pt x="4303" y="59306"/>
                  </a:lnTo>
                  <a:lnTo>
                    <a:pt x="16978" y="93215"/>
                  </a:lnTo>
                  <a:lnTo>
                    <a:pt x="26717" y="104076"/>
                  </a:lnTo>
                  <a:lnTo>
                    <a:pt x="31981" y="108305"/>
                  </a:lnTo>
                  <a:lnTo>
                    <a:pt x="47991" y="113005"/>
                  </a:lnTo>
                  <a:lnTo>
                    <a:pt x="57594" y="114258"/>
                  </a:lnTo>
                  <a:lnTo>
                    <a:pt x="75884" y="110571"/>
                  </a:lnTo>
                  <a:lnTo>
                    <a:pt x="99706" y="97785"/>
                  </a:lnTo>
                  <a:lnTo>
                    <a:pt x="106358" y="92681"/>
                  </a:lnTo>
                  <a:lnTo>
                    <a:pt x="116289" y="76851"/>
                  </a:lnTo>
                  <a:lnTo>
                    <a:pt x="124696" y="51598"/>
                  </a:lnTo>
                  <a:lnTo>
                    <a:pt x="125875" y="44746"/>
                  </a:lnTo>
                  <a:lnTo>
                    <a:pt x="124757" y="38272"/>
                  </a:lnTo>
                  <a:lnTo>
                    <a:pt x="118434" y="25999"/>
                  </a:lnTo>
                  <a:lnTo>
                    <a:pt x="99613" y="8380"/>
                  </a:lnTo>
                  <a:lnTo>
                    <a:pt x="84082" y="1919"/>
                  </a:lnTo>
                  <a:lnTo>
                    <a:pt x="67654" y="0"/>
                  </a:lnTo>
                  <a:lnTo>
                    <a:pt x="44245" y="4274"/>
                  </a:lnTo>
                  <a:lnTo>
                    <a:pt x="8220" y="1389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53" name="SMARTInkShape-185">
              <a:extLst>
                <a:ext uri="{FF2B5EF4-FFF2-40B4-BE49-F238E27FC236}">
                  <a16:creationId xmlns:a16="http://schemas.microsoft.com/office/drawing/2014/main" id="{095F51F1-EDBF-47DC-9276-F129DF204E01}"/>
                </a:ext>
              </a:extLst>
            </p:cNvPr>
            <p:cNvSpPr/>
            <p:nvPr>
              <p:custDataLst>
                <p:tags r:id="rId54"/>
              </p:custDataLst>
            </p:nvPr>
          </p:nvSpPr>
          <p:spPr>
            <a:xfrm>
              <a:off x="371475" y="1534477"/>
              <a:ext cx="77154" cy="85726"/>
            </a:xfrm>
            <a:custGeom>
              <a:avLst/>
              <a:gdLst/>
              <a:ahLst/>
              <a:cxnLst/>
              <a:rect l="0" t="0" r="0" b="0"/>
              <a:pathLst>
                <a:path w="77154" h="85726">
                  <a:moveTo>
                    <a:pt x="0" y="0"/>
                  </a:moveTo>
                  <a:lnTo>
                    <a:pt x="0" y="0"/>
                  </a:lnTo>
                  <a:lnTo>
                    <a:pt x="4551" y="13653"/>
                  </a:lnTo>
                  <a:lnTo>
                    <a:pt x="14405" y="25436"/>
                  </a:lnTo>
                  <a:lnTo>
                    <a:pt x="26405" y="37975"/>
                  </a:lnTo>
                  <a:lnTo>
                    <a:pt x="77153" y="857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54" name="SMARTInkShape-186">
              <a:extLst>
                <a:ext uri="{FF2B5EF4-FFF2-40B4-BE49-F238E27FC236}">
                  <a16:creationId xmlns:a16="http://schemas.microsoft.com/office/drawing/2014/main" id="{4744BA79-5B7B-470D-92B8-11C1E166B02B}"/>
                </a:ext>
              </a:extLst>
            </p:cNvPr>
            <p:cNvSpPr/>
            <p:nvPr>
              <p:custDataLst>
                <p:tags r:id="rId55"/>
              </p:custDataLst>
            </p:nvPr>
          </p:nvSpPr>
          <p:spPr>
            <a:xfrm>
              <a:off x="225743" y="1551622"/>
              <a:ext cx="17146" cy="1"/>
            </a:xfrm>
            <a:custGeom>
              <a:avLst/>
              <a:gdLst/>
              <a:ahLst/>
              <a:cxnLst/>
              <a:rect l="0" t="0" r="0" b="0"/>
              <a:pathLst>
                <a:path w="17146" h="1">
                  <a:moveTo>
                    <a:pt x="17145" y="0"/>
                  </a:moveTo>
                  <a:lnTo>
                    <a:pt x="17145" y="0"/>
                  </a:lnTo>
                  <a:lnTo>
                    <a:pt x="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55" name="SMARTInkShape-187">
              <a:extLst>
                <a:ext uri="{FF2B5EF4-FFF2-40B4-BE49-F238E27FC236}">
                  <a16:creationId xmlns:a16="http://schemas.microsoft.com/office/drawing/2014/main" id="{3C3F5620-8E33-4B31-AC52-40CF7C7FF03E}"/>
                </a:ext>
              </a:extLst>
            </p:cNvPr>
            <p:cNvSpPr/>
            <p:nvPr>
              <p:custDataLst>
                <p:tags r:id="rId56"/>
              </p:custDataLst>
            </p:nvPr>
          </p:nvSpPr>
          <p:spPr>
            <a:xfrm>
              <a:off x="285750" y="1123516"/>
              <a:ext cx="505233" cy="400139"/>
            </a:xfrm>
            <a:custGeom>
              <a:avLst/>
              <a:gdLst/>
              <a:ahLst/>
              <a:cxnLst/>
              <a:rect l="0" t="0" r="0" b="0"/>
              <a:pathLst>
                <a:path w="505233" h="400139">
                  <a:moveTo>
                    <a:pt x="0" y="179504"/>
                  </a:moveTo>
                  <a:lnTo>
                    <a:pt x="0" y="179504"/>
                  </a:lnTo>
                  <a:lnTo>
                    <a:pt x="11865" y="198154"/>
                  </a:lnTo>
                  <a:lnTo>
                    <a:pt x="43152" y="237856"/>
                  </a:lnTo>
                  <a:lnTo>
                    <a:pt x="79718" y="278736"/>
                  </a:lnTo>
                  <a:lnTo>
                    <a:pt x="113509" y="317913"/>
                  </a:lnTo>
                  <a:lnTo>
                    <a:pt x="150426" y="354623"/>
                  </a:lnTo>
                  <a:lnTo>
                    <a:pt x="187547" y="380889"/>
                  </a:lnTo>
                  <a:lnTo>
                    <a:pt x="225428" y="398005"/>
                  </a:lnTo>
                  <a:lnTo>
                    <a:pt x="249356" y="400138"/>
                  </a:lnTo>
                  <a:lnTo>
                    <a:pt x="272639" y="395160"/>
                  </a:lnTo>
                  <a:lnTo>
                    <a:pt x="282463" y="390286"/>
                  </a:lnTo>
                  <a:lnTo>
                    <a:pt x="313339" y="354408"/>
                  </a:lnTo>
                  <a:lnTo>
                    <a:pt x="321653" y="339807"/>
                  </a:lnTo>
                  <a:lnTo>
                    <a:pt x="324945" y="325857"/>
                  </a:lnTo>
                  <a:lnTo>
                    <a:pt x="325595" y="313929"/>
                  </a:lnTo>
                  <a:lnTo>
                    <a:pt x="321157" y="296168"/>
                  </a:lnTo>
                  <a:lnTo>
                    <a:pt x="313869" y="285965"/>
                  </a:lnTo>
                  <a:lnTo>
                    <a:pt x="309259" y="281910"/>
                  </a:lnTo>
                  <a:lnTo>
                    <a:pt x="305233" y="280160"/>
                  </a:lnTo>
                  <a:lnTo>
                    <a:pt x="301596" y="279945"/>
                  </a:lnTo>
                  <a:lnTo>
                    <a:pt x="298219" y="280755"/>
                  </a:lnTo>
                  <a:lnTo>
                    <a:pt x="291927" y="286734"/>
                  </a:lnTo>
                  <a:lnTo>
                    <a:pt x="288916" y="290996"/>
                  </a:lnTo>
                  <a:lnTo>
                    <a:pt x="287860" y="295742"/>
                  </a:lnTo>
                  <a:lnTo>
                    <a:pt x="290926" y="312476"/>
                  </a:lnTo>
                  <a:lnTo>
                    <a:pt x="298650" y="342429"/>
                  </a:lnTo>
                  <a:lnTo>
                    <a:pt x="301970" y="346223"/>
                  </a:lnTo>
                  <a:lnTo>
                    <a:pt x="313279" y="352979"/>
                  </a:lnTo>
                  <a:lnTo>
                    <a:pt x="331160" y="357587"/>
                  </a:lnTo>
                  <a:lnTo>
                    <a:pt x="353074" y="354401"/>
                  </a:lnTo>
                  <a:lnTo>
                    <a:pt x="364250" y="347406"/>
                  </a:lnTo>
                  <a:lnTo>
                    <a:pt x="394704" y="307027"/>
                  </a:lnTo>
                  <a:lnTo>
                    <a:pt x="409050" y="279519"/>
                  </a:lnTo>
                  <a:lnTo>
                    <a:pt x="419333" y="244698"/>
                  </a:lnTo>
                  <a:lnTo>
                    <a:pt x="423543" y="218957"/>
                  </a:lnTo>
                  <a:lnTo>
                    <a:pt x="419605" y="181139"/>
                  </a:lnTo>
                  <a:lnTo>
                    <a:pt x="411599" y="150703"/>
                  </a:lnTo>
                  <a:lnTo>
                    <a:pt x="400932" y="115090"/>
                  </a:lnTo>
                  <a:lnTo>
                    <a:pt x="387842" y="77457"/>
                  </a:lnTo>
                  <a:lnTo>
                    <a:pt x="366975" y="38431"/>
                  </a:lnTo>
                  <a:lnTo>
                    <a:pt x="358045" y="28540"/>
                  </a:lnTo>
                  <a:lnTo>
                    <a:pt x="341341" y="14429"/>
                  </a:lnTo>
                  <a:lnTo>
                    <a:pt x="337445" y="8347"/>
                  </a:lnTo>
                  <a:lnTo>
                    <a:pt x="334944" y="1233"/>
                  </a:lnTo>
                  <a:lnTo>
                    <a:pt x="333786" y="649"/>
                  </a:lnTo>
                  <a:lnTo>
                    <a:pt x="329959" y="0"/>
                  </a:lnTo>
                  <a:lnTo>
                    <a:pt x="328558" y="780"/>
                  </a:lnTo>
                  <a:lnTo>
                    <a:pt x="327624" y="2252"/>
                  </a:lnTo>
                  <a:lnTo>
                    <a:pt x="327001" y="4186"/>
                  </a:lnTo>
                  <a:lnTo>
                    <a:pt x="342030" y="42305"/>
                  </a:lnTo>
                  <a:lnTo>
                    <a:pt x="358709" y="76626"/>
                  </a:lnTo>
                  <a:lnTo>
                    <a:pt x="380348" y="110922"/>
                  </a:lnTo>
                  <a:lnTo>
                    <a:pt x="408662" y="149235"/>
                  </a:lnTo>
                  <a:lnTo>
                    <a:pt x="448630" y="189882"/>
                  </a:lnTo>
                  <a:lnTo>
                    <a:pt x="486093" y="217810"/>
                  </a:lnTo>
                  <a:lnTo>
                    <a:pt x="496453" y="223557"/>
                  </a:lnTo>
                  <a:lnTo>
                    <a:pt x="503936" y="229481"/>
                  </a:lnTo>
                  <a:lnTo>
                    <a:pt x="504550" y="229014"/>
                  </a:lnTo>
                  <a:lnTo>
                    <a:pt x="505232" y="225956"/>
                  </a:lnTo>
                  <a:lnTo>
                    <a:pt x="488633" y="20522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56" name="SMARTInkShape-188">
              <a:extLst>
                <a:ext uri="{FF2B5EF4-FFF2-40B4-BE49-F238E27FC236}">
                  <a16:creationId xmlns:a16="http://schemas.microsoft.com/office/drawing/2014/main" id="{C4F0B1D7-A8FF-4E5A-97B2-B3C8D956D900}"/>
                </a:ext>
              </a:extLst>
            </p:cNvPr>
            <p:cNvSpPr/>
            <p:nvPr>
              <p:custDataLst>
                <p:tags r:id="rId57"/>
              </p:custDataLst>
            </p:nvPr>
          </p:nvSpPr>
          <p:spPr>
            <a:xfrm>
              <a:off x="655559" y="1225867"/>
              <a:ext cx="187405" cy="102872"/>
            </a:xfrm>
            <a:custGeom>
              <a:avLst/>
              <a:gdLst/>
              <a:ahLst/>
              <a:cxnLst/>
              <a:rect l="0" t="0" r="0" b="0"/>
              <a:pathLst>
                <a:path w="187405" h="102872">
                  <a:moveTo>
                    <a:pt x="7381" y="102871"/>
                  </a:moveTo>
                  <a:lnTo>
                    <a:pt x="7381" y="102871"/>
                  </a:lnTo>
                  <a:lnTo>
                    <a:pt x="2831" y="102871"/>
                  </a:lnTo>
                  <a:lnTo>
                    <a:pt x="1490" y="101918"/>
                  </a:lnTo>
                  <a:lnTo>
                    <a:pt x="596" y="100330"/>
                  </a:lnTo>
                  <a:lnTo>
                    <a:pt x="0" y="98320"/>
                  </a:lnTo>
                  <a:lnTo>
                    <a:pt x="1508" y="96027"/>
                  </a:lnTo>
                  <a:lnTo>
                    <a:pt x="42347" y="66021"/>
                  </a:lnTo>
                  <a:lnTo>
                    <a:pt x="64665" y="49766"/>
                  </a:lnTo>
                  <a:lnTo>
                    <a:pt x="106431" y="28645"/>
                  </a:lnTo>
                  <a:lnTo>
                    <a:pt x="187404"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1858" name="SMARTInkShape-189">
            <a:extLst>
              <a:ext uri="{FF2B5EF4-FFF2-40B4-BE49-F238E27FC236}">
                <a16:creationId xmlns:a16="http://schemas.microsoft.com/office/drawing/2014/main" id="{87158CDF-B017-463B-B7F6-4D272F188438}"/>
              </a:ext>
            </a:extLst>
          </p:cNvPr>
          <p:cNvSpPr/>
          <p:nvPr>
            <p:custDataLst>
              <p:tags r:id="rId1"/>
            </p:custDataLst>
          </p:nvPr>
        </p:nvSpPr>
        <p:spPr>
          <a:xfrm>
            <a:off x="1229320" y="1972028"/>
            <a:ext cx="685206" cy="411124"/>
          </a:xfrm>
          <a:custGeom>
            <a:avLst/>
            <a:gdLst/>
            <a:ahLst/>
            <a:cxnLst/>
            <a:rect l="0" t="0" r="0" b="0"/>
            <a:pathLst>
              <a:path w="685206" h="411124">
                <a:moveTo>
                  <a:pt x="685205" y="8220"/>
                </a:moveTo>
                <a:lnTo>
                  <a:pt x="685205" y="8220"/>
                </a:lnTo>
                <a:lnTo>
                  <a:pt x="685205" y="0"/>
                </a:lnTo>
                <a:lnTo>
                  <a:pt x="649117" y="21134"/>
                </a:lnTo>
                <a:lnTo>
                  <a:pt x="613730" y="42803"/>
                </a:lnTo>
                <a:lnTo>
                  <a:pt x="574884" y="60877"/>
                </a:lnTo>
                <a:lnTo>
                  <a:pt x="532753" y="85909"/>
                </a:lnTo>
                <a:lnTo>
                  <a:pt x="494648" y="108338"/>
                </a:lnTo>
                <a:lnTo>
                  <a:pt x="453489" y="134281"/>
                </a:lnTo>
                <a:lnTo>
                  <a:pt x="430494" y="147171"/>
                </a:lnTo>
                <a:lnTo>
                  <a:pt x="409075" y="160515"/>
                </a:lnTo>
                <a:lnTo>
                  <a:pt x="368737" y="177500"/>
                </a:lnTo>
                <a:lnTo>
                  <a:pt x="327959" y="202996"/>
                </a:lnTo>
                <a:lnTo>
                  <a:pt x="285206" y="224381"/>
                </a:lnTo>
                <a:lnTo>
                  <a:pt x="247262" y="250398"/>
                </a:lnTo>
                <a:lnTo>
                  <a:pt x="209598" y="267782"/>
                </a:lnTo>
                <a:lnTo>
                  <a:pt x="172853" y="289263"/>
                </a:lnTo>
                <a:lnTo>
                  <a:pt x="131661" y="310635"/>
                </a:lnTo>
                <a:lnTo>
                  <a:pt x="94427" y="331586"/>
                </a:lnTo>
                <a:lnTo>
                  <a:pt x="56015" y="354674"/>
                </a:lnTo>
                <a:lnTo>
                  <a:pt x="46473" y="359366"/>
                </a:lnTo>
                <a:lnTo>
                  <a:pt x="18909" y="382199"/>
                </a:lnTo>
                <a:lnTo>
                  <a:pt x="8121" y="385372"/>
                </a:lnTo>
                <a:lnTo>
                  <a:pt x="21694" y="386354"/>
                </a:lnTo>
                <a:lnTo>
                  <a:pt x="36278" y="390346"/>
                </a:lnTo>
                <a:lnTo>
                  <a:pt x="75860" y="385016"/>
                </a:lnTo>
                <a:lnTo>
                  <a:pt x="115790" y="378735"/>
                </a:lnTo>
                <a:lnTo>
                  <a:pt x="152635" y="374859"/>
                </a:lnTo>
                <a:lnTo>
                  <a:pt x="190116" y="369567"/>
                </a:lnTo>
                <a:lnTo>
                  <a:pt x="229552" y="368522"/>
                </a:lnTo>
                <a:lnTo>
                  <a:pt x="271706" y="368298"/>
                </a:lnTo>
                <a:lnTo>
                  <a:pt x="312612" y="360886"/>
                </a:lnTo>
                <a:lnTo>
                  <a:pt x="331439" y="359797"/>
                </a:lnTo>
                <a:lnTo>
                  <a:pt x="328503" y="359723"/>
                </a:lnTo>
                <a:lnTo>
                  <a:pt x="294207" y="368424"/>
                </a:lnTo>
                <a:lnTo>
                  <a:pt x="253186" y="375541"/>
                </a:lnTo>
                <a:lnTo>
                  <a:pt x="214776" y="383425"/>
                </a:lnTo>
                <a:lnTo>
                  <a:pt x="175580" y="391614"/>
                </a:lnTo>
                <a:lnTo>
                  <a:pt x="139827" y="398065"/>
                </a:lnTo>
                <a:lnTo>
                  <a:pt x="98933" y="407559"/>
                </a:lnTo>
                <a:lnTo>
                  <a:pt x="61489" y="410657"/>
                </a:lnTo>
                <a:lnTo>
                  <a:pt x="21904" y="411065"/>
                </a:lnTo>
                <a:lnTo>
                  <a:pt x="1412" y="411123"/>
                </a:lnTo>
                <a:lnTo>
                  <a:pt x="297" y="406045"/>
                </a:lnTo>
                <a:lnTo>
                  <a:pt x="0" y="402024"/>
                </a:lnTo>
                <a:lnTo>
                  <a:pt x="11389" y="361723"/>
                </a:lnTo>
                <a:lnTo>
                  <a:pt x="22375" y="325803"/>
                </a:lnTo>
                <a:lnTo>
                  <a:pt x="33717" y="296271"/>
                </a:lnTo>
                <a:lnTo>
                  <a:pt x="45129" y="271599"/>
                </a:lnTo>
                <a:lnTo>
                  <a:pt x="50339" y="238807"/>
                </a:lnTo>
                <a:lnTo>
                  <a:pt x="50840" y="22253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863" name="SMARTInkShape-Group38">
            <a:extLst>
              <a:ext uri="{FF2B5EF4-FFF2-40B4-BE49-F238E27FC236}">
                <a16:creationId xmlns:a16="http://schemas.microsoft.com/office/drawing/2014/main" id="{AECDD3F0-B842-446D-A143-A9734F9AC530}"/>
              </a:ext>
            </a:extLst>
          </p:cNvPr>
          <p:cNvGrpSpPr/>
          <p:nvPr/>
        </p:nvGrpSpPr>
        <p:grpSpPr>
          <a:xfrm>
            <a:off x="88990" y="2364753"/>
            <a:ext cx="908279" cy="580651"/>
            <a:chOff x="88990" y="2364753"/>
            <a:chExt cx="908279" cy="580651"/>
          </a:xfrm>
        </p:grpSpPr>
        <p:sp>
          <p:nvSpPr>
            <p:cNvPr id="1859" name="SMARTInkShape-190">
              <a:extLst>
                <a:ext uri="{FF2B5EF4-FFF2-40B4-BE49-F238E27FC236}">
                  <a16:creationId xmlns:a16="http://schemas.microsoft.com/office/drawing/2014/main" id="{10DF6F3B-6E89-498B-8BF7-1E0F2F7F410E}"/>
                </a:ext>
              </a:extLst>
            </p:cNvPr>
            <p:cNvSpPr/>
            <p:nvPr>
              <p:custDataLst>
                <p:tags r:id="rId47"/>
              </p:custDataLst>
            </p:nvPr>
          </p:nvSpPr>
          <p:spPr>
            <a:xfrm>
              <a:off x="88990" y="2486130"/>
              <a:ext cx="273914" cy="459274"/>
            </a:xfrm>
            <a:custGeom>
              <a:avLst/>
              <a:gdLst/>
              <a:ahLst/>
              <a:cxnLst/>
              <a:rect l="0" t="0" r="0" b="0"/>
              <a:pathLst>
                <a:path w="273914" h="459274">
                  <a:moveTo>
                    <a:pt x="145325" y="8467"/>
                  </a:moveTo>
                  <a:lnTo>
                    <a:pt x="145325" y="8467"/>
                  </a:lnTo>
                  <a:lnTo>
                    <a:pt x="145325" y="3916"/>
                  </a:lnTo>
                  <a:lnTo>
                    <a:pt x="144373" y="2576"/>
                  </a:lnTo>
                  <a:lnTo>
                    <a:pt x="142785" y="1682"/>
                  </a:lnTo>
                  <a:lnTo>
                    <a:pt x="137106" y="0"/>
                  </a:lnTo>
                  <a:lnTo>
                    <a:pt x="132307" y="9028"/>
                  </a:lnTo>
                  <a:lnTo>
                    <a:pt x="128995" y="50629"/>
                  </a:lnTo>
                  <a:lnTo>
                    <a:pt x="128543" y="80546"/>
                  </a:lnTo>
                  <a:lnTo>
                    <a:pt x="123737" y="120417"/>
                  </a:lnTo>
                  <a:lnTo>
                    <a:pt x="118903" y="154743"/>
                  </a:lnTo>
                  <a:lnTo>
                    <a:pt x="114532" y="191589"/>
                  </a:lnTo>
                  <a:lnTo>
                    <a:pt x="112589" y="220665"/>
                  </a:lnTo>
                  <a:lnTo>
                    <a:pt x="106945" y="263005"/>
                  </a:lnTo>
                  <a:lnTo>
                    <a:pt x="103791" y="301162"/>
                  </a:lnTo>
                  <a:lnTo>
                    <a:pt x="95881" y="341344"/>
                  </a:lnTo>
                  <a:lnTo>
                    <a:pt x="85147" y="376798"/>
                  </a:lnTo>
                  <a:lnTo>
                    <a:pt x="71008" y="418957"/>
                  </a:lnTo>
                  <a:lnTo>
                    <a:pt x="61499" y="438809"/>
                  </a:lnTo>
                  <a:lnTo>
                    <a:pt x="47992" y="454852"/>
                  </a:lnTo>
                  <a:lnTo>
                    <a:pt x="40789" y="459273"/>
                  </a:lnTo>
                  <a:lnTo>
                    <a:pt x="31872" y="458698"/>
                  </a:lnTo>
                  <a:lnTo>
                    <a:pt x="26827" y="457211"/>
                  </a:lnTo>
                  <a:lnTo>
                    <a:pt x="18682" y="450479"/>
                  </a:lnTo>
                  <a:lnTo>
                    <a:pt x="12839" y="442090"/>
                  </a:lnTo>
                  <a:lnTo>
                    <a:pt x="6549" y="428943"/>
                  </a:lnTo>
                  <a:lnTo>
                    <a:pt x="4230" y="425944"/>
                  </a:lnTo>
                  <a:lnTo>
                    <a:pt x="1654" y="417532"/>
                  </a:lnTo>
                  <a:lnTo>
                    <a:pt x="0" y="401161"/>
                  </a:lnTo>
                  <a:lnTo>
                    <a:pt x="817" y="398850"/>
                  </a:lnTo>
                  <a:lnTo>
                    <a:pt x="2314" y="397310"/>
                  </a:lnTo>
                  <a:lnTo>
                    <a:pt x="4264" y="396284"/>
                  </a:lnTo>
                  <a:lnTo>
                    <a:pt x="16111" y="394838"/>
                  </a:lnTo>
                  <a:lnTo>
                    <a:pt x="43072" y="401194"/>
                  </a:lnTo>
                  <a:lnTo>
                    <a:pt x="85187" y="420020"/>
                  </a:lnTo>
                  <a:lnTo>
                    <a:pt x="125315" y="439954"/>
                  </a:lnTo>
                  <a:lnTo>
                    <a:pt x="158977" y="447453"/>
                  </a:lnTo>
                  <a:lnTo>
                    <a:pt x="200621" y="452897"/>
                  </a:lnTo>
                  <a:lnTo>
                    <a:pt x="220384" y="448562"/>
                  </a:lnTo>
                  <a:lnTo>
                    <a:pt x="238692" y="439333"/>
                  </a:lnTo>
                  <a:lnTo>
                    <a:pt x="273913" y="41137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60" name="SMARTInkShape-191">
              <a:extLst>
                <a:ext uri="{FF2B5EF4-FFF2-40B4-BE49-F238E27FC236}">
                  <a16:creationId xmlns:a16="http://schemas.microsoft.com/office/drawing/2014/main" id="{1D4D3EBC-02A6-4A05-AA25-80270A5E3B3E}"/>
                </a:ext>
              </a:extLst>
            </p:cNvPr>
            <p:cNvSpPr/>
            <p:nvPr>
              <p:custDataLst>
                <p:tags r:id="rId48"/>
              </p:custDataLst>
            </p:nvPr>
          </p:nvSpPr>
          <p:spPr>
            <a:xfrm>
              <a:off x="337185" y="2683192"/>
              <a:ext cx="143411" cy="176813"/>
            </a:xfrm>
            <a:custGeom>
              <a:avLst/>
              <a:gdLst/>
              <a:ahLst/>
              <a:cxnLst/>
              <a:rect l="0" t="0" r="0" b="0"/>
              <a:pathLst>
                <a:path w="143411" h="176813">
                  <a:moveTo>
                    <a:pt x="0" y="60008"/>
                  </a:moveTo>
                  <a:lnTo>
                    <a:pt x="0" y="60008"/>
                  </a:lnTo>
                  <a:lnTo>
                    <a:pt x="1905" y="87383"/>
                  </a:lnTo>
                  <a:lnTo>
                    <a:pt x="18651" y="126940"/>
                  </a:lnTo>
                  <a:lnTo>
                    <a:pt x="35088" y="158498"/>
                  </a:lnTo>
                  <a:lnTo>
                    <a:pt x="52307" y="172799"/>
                  </a:lnTo>
                  <a:lnTo>
                    <a:pt x="60713" y="176812"/>
                  </a:lnTo>
                  <a:lnTo>
                    <a:pt x="72704" y="176056"/>
                  </a:lnTo>
                  <a:lnTo>
                    <a:pt x="79902" y="174521"/>
                  </a:lnTo>
                  <a:lnTo>
                    <a:pt x="103685" y="158707"/>
                  </a:lnTo>
                  <a:lnTo>
                    <a:pt x="129525" y="133655"/>
                  </a:lnTo>
                  <a:lnTo>
                    <a:pt x="140507" y="111357"/>
                  </a:lnTo>
                  <a:lnTo>
                    <a:pt x="143410" y="98387"/>
                  </a:lnTo>
                  <a:lnTo>
                    <a:pt x="138430" y="62756"/>
                  </a:lnTo>
                  <a:lnTo>
                    <a:pt x="130022" y="41666"/>
                  </a:lnTo>
                  <a:lnTo>
                    <a:pt x="94298"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61" name="SMARTInkShape-192">
              <a:extLst>
                <a:ext uri="{FF2B5EF4-FFF2-40B4-BE49-F238E27FC236}">
                  <a16:creationId xmlns:a16="http://schemas.microsoft.com/office/drawing/2014/main" id="{07C34393-0FC7-4A66-B7FE-6DF86ED11266}"/>
                </a:ext>
              </a:extLst>
            </p:cNvPr>
            <p:cNvSpPr/>
            <p:nvPr>
              <p:custDataLst>
                <p:tags r:id="rId49"/>
              </p:custDataLst>
            </p:nvPr>
          </p:nvSpPr>
          <p:spPr>
            <a:xfrm>
              <a:off x="457200" y="2652720"/>
              <a:ext cx="180024" cy="143754"/>
            </a:xfrm>
            <a:custGeom>
              <a:avLst/>
              <a:gdLst/>
              <a:ahLst/>
              <a:cxnLst/>
              <a:rect l="0" t="0" r="0" b="0"/>
              <a:pathLst>
                <a:path w="180024" h="143754">
                  <a:moveTo>
                    <a:pt x="0" y="21900"/>
                  </a:moveTo>
                  <a:lnTo>
                    <a:pt x="0" y="21900"/>
                  </a:lnTo>
                  <a:lnTo>
                    <a:pt x="19580" y="36540"/>
                  </a:lnTo>
                  <a:lnTo>
                    <a:pt x="53073" y="74134"/>
                  </a:lnTo>
                  <a:lnTo>
                    <a:pt x="78252" y="101892"/>
                  </a:lnTo>
                  <a:lnTo>
                    <a:pt x="90073" y="122753"/>
                  </a:lnTo>
                  <a:lnTo>
                    <a:pt x="107513" y="143243"/>
                  </a:lnTo>
                  <a:lnTo>
                    <a:pt x="108823" y="143753"/>
                  </a:lnTo>
                  <a:lnTo>
                    <a:pt x="109696" y="143140"/>
                  </a:lnTo>
                  <a:lnTo>
                    <a:pt x="110925" y="133176"/>
                  </a:lnTo>
                  <a:lnTo>
                    <a:pt x="104497" y="99055"/>
                  </a:lnTo>
                  <a:lnTo>
                    <a:pt x="96594" y="60706"/>
                  </a:lnTo>
                  <a:lnTo>
                    <a:pt x="94600" y="22318"/>
                  </a:lnTo>
                  <a:lnTo>
                    <a:pt x="95340" y="4773"/>
                  </a:lnTo>
                  <a:lnTo>
                    <a:pt x="96898" y="1909"/>
                  </a:lnTo>
                  <a:lnTo>
                    <a:pt x="98889" y="0"/>
                  </a:lnTo>
                  <a:lnTo>
                    <a:pt x="102121" y="633"/>
                  </a:lnTo>
                  <a:lnTo>
                    <a:pt x="141696" y="28527"/>
                  </a:lnTo>
                  <a:lnTo>
                    <a:pt x="180023" y="6476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62" name="SMARTInkShape-193">
              <a:extLst>
                <a:ext uri="{FF2B5EF4-FFF2-40B4-BE49-F238E27FC236}">
                  <a16:creationId xmlns:a16="http://schemas.microsoft.com/office/drawing/2014/main" id="{2B139658-B6EA-4FCB-9F36-E73E555288DD}"/>
                </a:ext>
              </a:extLst>
            </p:cNvPr>
            <p:cNvSpPr/>
            <p:nvPr>
              <p:custDataLst>
                <p:tags r:id="rId50"/>
              </p:custDataLst>
            </p:nvPr>
          </p:nvSpPr>
          <p:spPr>
            <a:xfrm>
              <a:off x="682088" y="2364753"/>
              <a:ext cx="315181" cy="327719"/>
            </a:xfrm>
            <a:custGeom>
              <a:avLst/>
              <a:gdLst/>
              <a:ahLst/>
              <a:cxnLst/>
              <a:rect l="0" t="0" r="0" b="0"/>
              <a:pathLst>
                <a:path w="315181" h="327719">
                  <a:moveTo>
                    <a:pt x="32287" y="206997"/>
                  </a:moveTo>
                  <a:lnTo>
                    <a:pt x="32287" y="206997"/>
                  </a:lnTo>
                  <a:lnTo>
                    <a:pt x="15805" y="206997"/>
                  </a:lnTo>
                  <a:lnTo>
                    <a:pt x="11774" y="210807"/>
                  </a:lnTo>
                  <a:lnTo>
                    <a:pt x="4755" y="225200"/>
                  </a:lnTo>
                  <a:lnTo>
                    <a:pt x="0" y="254724"/>
                  </a:lnTo>
                  <a:lnTo>
                    <a:pt x="7692" y="287602"/>
                  </a:lnTo>
                  <a:lnTo>
                    <a:pt x="17486" y="307820"/>
                  </a:lnTo>
                  <a:lnTo>
                    <a:pt x="30971" y="324395"/>
                  </a:lnTo>
                  <a:lnTo>
                    <a:pt x="37125" y="327172"/>
                  </a:lnTo>
                  <a:lnTo>
                    <a:pt x="51582" y="327718"/>
                  </a:lnTo>
                  <a:lnTo>
                    <a:pt x="75787" y="318119"/>
                  </a:lnTo>
                  <a:lnTo>
                    <a:pt x="91954" y="307761"/>
                  </a:lnTo>
                  <a:lnTo>
                    <a:pt x="99446" y="294008"/>
                  </a:lnTo>
                  <a:lnTo>
                    <a:pt x="112017" y="254135"/>
                  </a:lnTo>
                  <a:lnTo>
                    <a:pt x="116828" y="213556"/>
                  </a:lnTo>
                  <a:lnTo>
                    <a:pt x="116709" y="171475"/>
                  </a:lnTo>
                  <a:lnTo>
                    <a:pt x="111064" y="134983"/>
                  </a:lnTo>
                  <a:lnTo>
                    <a:pt x="100624" y="96569"/>
                  </a:lnTo>
                  <a:lnTo>
                    <a:pt x="89389" y="61465"/>
                  </a:lnTo>
                  <a:lnTo>
                    <a:pt x="75143" y="23508"/>
                  </a:lnTo>
                  <a:lnTo>
                    <a:pt x="63719" y="3430"/>
                  </a:lnTo>
                  <a:lnTo>
                    <a:pt x="60861" y="800"/>
                  </a:lnTo>
                  <a:lnTo>
                    <a:pt x="58004" y="0"/>
                  </a:lnTo>
                  <a:lnTo>
                    <a:pt x="55147" y="419"/>
                  </a:lnTo>
                  <a:lnTo>
                    <a:pt x="53242" y="3556"/>
                  </a:lnTo>
                  <a:lnTo>
                    <a:pt x="51126" y="14661"/>
                  </a:lnTo>
                  <a:lnTo>
                    <a:pt x="54485" y="46080"/>
                  </a:lnTo>
                  <a:lnTo>
                    <a:pt x="56962" y="81001"/>
                  </a:lnTo>
                  <a:lnTo>
                    <a:pt x="64643" y="120090"/>
                  </a:lnTo>
                  <a:lnTo>
                    <a:pt x="77872" y="155329"/>
                  </a:lnTo>
                  <a:lnTo>
                    <a:pt x="98547" y="194356"/>
                  </a:lnTo>
                  <a:lnTo>
                    <a:pt x="115314" y="218386"/>
                  </a:lnTo>
                  <a:lnTo>
                    <a:pt x="124116" y="226346"/>
                  </a:lnTo>
                  <a:lnTo>
                    <a:pt x="127796" y="228469"/>
                  </a:lnTo>
                  <a:lnTo>
                    <a:pt x="131202" y="227979"/>
                  </a:lnTo>
                  <a:lnTo>
                    <a:pt x="134426" y="225748"/>
                  </a:lnTo>
                  <a:lnTo>
                    <a:pt x="137527" y="222355"/>
                  </a:lnTo>
                  <a:lnTo>
                    <a:pt x="140973" y="210965"/>
                  </a:lnTo>
                  <a:lnTo>
                    <a:pt x="142414" y="176087"/>
                  </a:lnTo>
                  <a:lnTo>
                    <a:pt x="137731" y="141853"/>
                  </a:lnTo>
                  <a:lnTo>
                    <a:pt x="135383" y="99168"/>
                  </a:lnTo>
                  <a:lnTo>
                    <a:pt x="135258" y="93033"/>
                  </a:lnTo>
                  <a:lnTo>
                    <a:pt x="137129" y="93873"/>
                  </a:lnTo>
                  <a:lnTo>
                    <a:pt x="164407" y="130250"/>
                  </a:lnTo>
                  <a:lnTo>
                    <a:pt x="196947" y="165505"/>
                  </a:lnTo>
                  <a:lnTo>
                    <a:pt x="233793" y="195837"/>
                  </a:lnTo>
                  <a:lnTo>
                    <a:pt x="252224" y="204643"/>
                  </a:lnTo>
                  <a:lnTo>
                    <a:pt x="315180" y="215569"/>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869" name="SMARTInkShape-Group39">
            <a:extLst>
              <a:ext uri="{FF2B5EF4-FFF2-40B4-BE49-F238E27FC236}">
                <a16:creationId xmlns:a16="http://schemas.microsoft.com/office/drawing/2014/main" id="{F8DCF912-B740-4969-AD65-5C42DC52935E}"/>
              </a:ext>
            </a:extLst>
          </p:cNvPr>
          <p:cNvGrpSpPr/>
          <p:nvPr/>
        </p:nvGrpSpPr>
        <p:grpSpPr>
          <a:xfrm>
            <a:off x="6946582" y="595842"/>
            <a:ext cx="2057402" cy="852911"/>
            <a:chOff x="6946582" y="595842"/>
            <a:chExt cx="2057402" cy="852911"/>
          </a:xfrm>
        </p:grpSpPr>
        <p:sp>
          <p:nvSpPr>
            <p:cNvPr id="1864" name="SMARTInkShape-194">
              <a:extLst>
                <a:ext uri="{FF2B5EF4-FFF2-40B4-BE49-F238E27FC236}">
                  <a16:creationId xmlns:a16="http://schemas.microsoft.com/office/drawing/2014/main" id="{16379652-9747-44F5-9D01-82F888D54545}"/>
                </a:ext>
              </a:extLst>
            </p:cNvPr>
            <p:cNvSpPr/>
            <p:nvPr>
              <p:custDataLst>
                <p:tags r:id="rId42"/>
              </p:custDataLst>
            </p:nvPr>
          </p:nvSpPr>
          <p:spPr>
            <a:xfrm>
              <a:off x="6946582" y="908685"/>
              <a:ext cx="740866" cy="540068"/>
            </a:xfrm>
            <a:custGeom>
              <a:avLst/>
              <a:gdLst/>
              <a:ahLst/>
              <a:cxnLst/>
              <a:rect l="0" t="0" r="0" b="0"/>
              <a:pathLst>
                <a:path w="740866" h="540068">
                  <a:moveTo>
                    <a:pt x="0" y="540067"/>
                  </a:moveTo>
                  <a:lnTo>
                    <a:pt x="0" y="540067"/>
                  </a:lnTo>
                  <a:lnTo>
                    <a:pt x="0" y="535517"/>
                  </a:lnTo>
                  <a:lnTo>
                    <a:pt x="953" y="534176"/>
                  </a:lnTo>
                  <a:lnTo>
                    <a:pt x="2541" y="533282"/>
                  </a:lnTo>
                  <a:lnTo>
                    <a:pt x="4551" y="532686"/>
                  </a:lnTo>
                  <a:lnTo>
                    <a:pt x="43474" y="496429"/>
                  </a:lnTo>
                  <a:lnTo>
                    <a:pt x="83971" y="456090"/>
                  </a:lnTo>
                  <a:lnTo>
                    <a:pt x="121806" y="422813"/>
                  </a:lnTo>
                  <a:lnTo>
                    <a:pt x="160551" y="388248"/>
                  </a:lnTo>
                  <a:lnTo>
                    <a:pt x="201788" y="356020"/>
                  </a:lnTo>
                  <a:lnTo>
                    <a:pt x="236320" y="329643"/>
                  </a:lnTo>
                  <a:lnTo>
                    <a:pt x="273587" y="303663"/>
                  </a:lnTo>
                  <a:lnTo>
                    <a:pt x="308466" y="280187"/>
                  </a:lnTo>
                  <a:lnTo>
                    <a:pt x="342872" y="254665"/>
                  </a:lnTo>
                  <a:lnTo>
                    <a:pt x="377185" y="226940"/>
                  </a:lnTo>
                  <a:lnTo>
                    <a:pt x="411480" y="204071"/>
                  </a:lnTo>
                  <a:lnTo>
                    <a:pt x="445771" y="186854"/>
                  </a:lnTo>
                  <a:lnTo>
                    <a:pt x="488633" y="160743"/>
                  </a:lnTo>
                  <a:lnTo>
                    <a:pt x="526944" y="138796"/>
                  </a:lnTo>
                  <a:lnTo>
                    <a:pt x="559530" y="113822"/>
                  </a:lnTo>
                  <a:lnTo>
                    <a:pt x="596512" y="95931"/>
                  </a:lnTo>
                  <a:lnTo>
                    <a:pt x="633662" y="74053"/>
                  </a:lnTo>
                  <a:lnTo>
                    <a:pt x="673003" y="47780"/>
                  </a:lnTo>
                  <a:lnTo>
                    <a:pt x="692128" y="41294"/>
                  </a:lnTo>
                  <a:lnTo>
                    <a:pt x="702758" y="34411"/>
                  </a:lnTo>
                  <a:lnTo>
                    <a:pt x="702941" y="51614"/>
                  </a:lnTo>
                  <a:lnTo>
                    <a:pt x="693621" y="89417"/>
                  </a:lnTo>
                  <a:lnTo>
                    <a:pt x="687345" y="123073"/>
                  </a:lnTo>
                  <a:lnTo>
                    <a:pt x="680214" y="165739"/>
                  </a:lnTo>
                  <a:lnTo>
                    <a:pt x="677263" y="204990"/>
                  </a:lnTo>
                  <a:lnTo>
                    <a:pt x="695249" y="162861"/>
                  </a:lnTo>
                  <a:lnTo>
                    <a:pt x="707740" y="140543"/>
                  </a:lnTo>
                  <a:lnTo>
                    <a:pt x="708999" y="136558"/>
                  </a:lnTo>
                  <a:lnTo>
                    <a:pt x="736831" y="94162"/>
                  </a:lnTo>
                  <a:lnTo>
                    <a:pt x="740865" y="84713"/>
                  </a:lnTo>
                  <a:lnTo>
                    <a:pt x="740607" y="82192"/>
                  </a:lnTo>
                  <a:lnTo>
                    <a:pt x="720951" y="53584"/>
                  </a:lnTo>
                  <a:lnTo>
                    <a:pt x="692850" y="32245"/>
                  </a:lnTo>
                  <a:lnTo>
                    <a:pt x="664862" y="20410"/>
                  </a:lnTo>
                  <a:lnTo>
                    <a:pt x="622202" y="2402"/>
                  </a:lnTo>
                  <a:lnTo>
                    <a:pt x="618482" y="1068"/>
                  </a:lnTo>
                  <a:lnTo>
                    <a:pt x="608648"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65" name="SMARTInkShape-195">
              <a:extLst>
                <a:ext uri="{FF2B5EF4-FFF2-40B4-BE49-F238E27FC236}">
                  <a16:creationId xmlns:a16="http://schemas.microsoft.com/office/drawing/2014/main" id="{C5DD3CB0-72C0-4E96-A76B-328AEDE766D0}"/>
                </a:ext>
              </a:extLst>
            </p:cNvPr>
            <p:cNvSpPr/>
            <p:nvPr>
              <p:custDataLst>
                <p:tags r:id="rId43"/>
              </p:custDataLst>
            </p:nvPr>
          </p:nvSpPr>
          <p:spPr>
            <a:xfrm>
              <a:off x="7829550" y="771525"/>
              <a:ext cx="257112" cy="239342"/>
            </a:xfrm>
            <a:custGeom>
              <a:avLst/>
              <a:gdLst/>
              <a:ahLst/>
              <a:cxnLst/>
              <a:rect l="0" t="0" r="0" b="0"/>
              <a:pathLst>
                <a:path w="257112" h="239342">
                  <a:moveTo>
                    <a:pt x="0" y="42862"/>
                  </a:moveTo>
                  <a:lnTo>
                    <a:pt x="0" y="42862"/>
                  </a:lnTo>
                  <a:lnTo>
                    <a:pt x="0" y="84047"/>
                  </a:lnTo>
                  <a:lnTo>
                    <a:pt x="0" y="126527"/>
                  </a:lnTo>
                  <a:lnTo>
                    <a:pt x="2540" y="166528"/>
                  </a:lnTo>
                  <a:lnTo>
                    <a:pt x="13669" y="205268"/>
                  </a:lnTo>
                  <a:lnTo>
                    <a:pt x="15600" y="218548"/>
                  </a:lnTo>
                  <a:lnTo>
                    <a:pt x="18972" y="223804"/>
                  </a:lnTo>
                  <a:lnTo>
                    <a:pt x="30339" y="232183"/>
                  </a:lnTo>
                  <a:lnTo>
                    <a:pt x="49144" y="239341"/>
                  </a:lnTo>
                  <a:lnTo>
                    <a:pt x="52956" y="237184"/>
                  </a:lnTo>
                  <a:lnTo>
                    <a:pt x="71526" y="219861"/>
                  </a:lnTo>
                  <a:lnTo>
                    <a:pt x="80036" y="206855"/>
                  </a:lnTo>
                  <a:lnTo>
                    <a:pt x="85554" y="172658"/>
                  </a:lnTo>
                  <a:lnTo>
                    <a:pt x="92957" y="133297"/>
                  </a:lnTo>
                  <a:lnTo>
                    <a:pt x="96243" y="123378"/>
                  </a:lnTo>
                  <a:lnTo>
                    <a:pt x="101560" y="113800"/>
                  </a:lnTo>
                  <a:lnTo>
                    <a:pt x="101998" y="113967"/>
                  </a:lnTo>
                  <a:lnTo>
                    <a:pt x="110589" y="138938"/>
                  </a:lnTo>
                  <a:lnTo>
                    <a:pt x="133601" y="179151"/>
                  </a:lnTo>
                  <a:lnTo>
                    <a:pt x="139706" y="188525"/>
                  </a:lnTo>
                  <a:lnTo>
                    <a:pt x="153048" y="199158"/>
                  </a:lnTo>
                  <a:lnTo>
                    <a:pt x="178168" y="203790"/>
                  </a:lnTo>
                  <a:lnTo>
                    <a:pt x="209741" y="196060"/>
                  </a:lnTo>
                  <a:lnTo>
                    <a:pt x="234124" y="181705"/>
                  </a:lnTo>
                  <a:lnTo>
                    <a:pt x="244708" y="165848"/>
                  </a:lnTo>
                  <a:lnTo>
                    <a:pt x="253480" y="140580"/>
                  </a:lnTo>
                  <a:lnTo>
                    <a:pt x="256688" y="102191"/>
                  </a:lnTo>
                  <a:lnTo>
                    <a:pt x="257111" y="64469"/>
                  </a:lnTo>
                  <a:lnTo>
                    <a:pt x="249789" y="33267"/>
                  </a:lnTo>
                  <a:lnTo>
                    <a:pt x="239852" y="18853"/>
                  </a:lnTo>
                  <a:lnTo>
                    <a:pt x="222885"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66" name="SMARTInkShape-196">
              <a:extLst>
                <a:ext uri="{FF2B5EF4-FFF2-40B4-BE49-F238E27FC236}">
                  <a16:creationId xmlns:a16="http://schemas.microsoft.com/office/drawing/2014/main" id="{2433277F-10DD-4324-B0E5-4427DC1F0C2D}"/>
                </a:ext>
              </a:extLst>
            </p:cNvPr>
            <p:cNvSpPr/>
            <p:nvPr>
              <p:custDataLst>
                <p:tags r:id="rId44"/>
              </p:custDataLst>
            </p:nvPr>
          </p:nvSpPr>
          <p:spPr>
            <a:xfrm>
              <a:off x="8183374" y="780555"/>
              <a:ext cx="246252" cy="160523"/>
            </a:xfrm>
            <a:custGeom>
              <a:avLst/>
              <a:gdLst/>
              <a:ahLst/>
              <a:cxnLst/>
              <a:rect l="0" t="0" r="0" b="0"/>
              <a:pathLst>
                <a:path w="246252" h="160523">
                  <a:moveTo>
                    <a:pt x="100519" y="16687"/>
                  </a:moveTo>
                  <a:lnTo>
                    <a:pt x="100519" y="16687"/>
                  </a:lnTo>
                  <a:lnTo>
                    <a:pt x="100519" y="12137"/>
                  </a:lnTo>
                  <a:lnTo>
                    <a:pt x="97977" y="7362"/>
                  </a:lnTo>
                  <a:lnTo>
                    <a:pt x="95968" y="4756"/>
                  </a:lnTo>
                  <a:lnTo>
                    <a:pt x="88653" y="1860"/>
                  </a:lnTo>
                  <a:lnTo>
                    <a:pt x="63885" y="0"/>
                  </a:lnTo>
                  <a:lnTo>
                    <a:pt x="50582" y="4826"/>
                  </a:lnTo>
                  <a:lnTo>
                    <a:pt x="39272" y="13321"/>
                  </a:lnTo>
                  <a:lnTo>
                    <a:pt x="8270" y="55360"/>
                  </a:lnTo>
                  <a:lnTo>
                    <a:pt x="4730" y="59614"/>
                  </a:lnTo>
                  <a:lnTo>
                    <a:pt x="796" y="71961"/>
                  </a:lnTo>
                  <a:lnTo>
                    <a:pt x="0" y="86021"/>
                  </a:lnTo>
                  <a:lnTo>
                    <a:pt x="2821" y="98620"/>
                  </a:lnTo>
                  <a:lnTo>
                    <a:pt x="14316" y="116423"/>
                  </a:lnTo>
                  <a:lnTo>
                    <a:pt x="21883" y="122927"/>
                  </a:lnTo>
                  <a:lnTo>
                    <a:pt x="25235" y="124661"/>
                  </a:lnTo>
                  <a:lnTo>
                    <a:pt x="43604" y="127102"/>
                  </a:lnTo>
                  <a:lnTo>
                    <a:pt x="74460" y="121083"/>
                  </a:lnTo>
                  <a:lnTo>
                    <a:pt x="93856" y="112495"/>
                  </a:lnTo>
                  <a:lnTo>
                    <a:pt x="105812" y="103401"/>
                  </a:lnTo>
                  <a:lnTo>
                    <a:pt x="112396" y="93009"/>
                  </a:lnTo>
                  <a:lnTo>
                    <a:pt x="115322" y="79183"/>
                  </a:lnTo>
                  <a:lnTo>
                    <a:pt x="119741" y="41662"/>
                  </a:lnTo>
                  <a:lnTo>
                    <a:pt x="125856" y="18839"/>
                  </a:lnTo>
                  <a:lnTo>
                    <a:pt x="125983" y="19074"/>
                  </a:lnTo>
                  <a:lnTo>
                    <a:pt x="132104" y="57858"/>
                  </a:lnTo>
                  <a:lnTo>
                    <a:pt x="135913" y="90375"/>
                  </a:lnTo>
                  <a:lnTo>
                    <a:pt x="149465" y="131695"/>
                  </a:lnTo>
                  <a:lnTo>
                    <a:pt x="155928" y="141779"/>
                  </a:lnTo>
                  <a:lnTo>
                    <a:pt x="166102" y="149436"/>
                  </a:lnTo>
                  <a:lnTo>
                    <a:pt x="190837" y="159573"/>
                  </a:lnTo>
                  <a:lnTo>
                    <a:pt x="195021" y="160522"/>
                  </a:lnTo>
                  <a:lnTo>
                    <a:pt x="199715" y="158297"/>
                  </a:lnTo>
                  <a:lnTo>
                    <a:pt x="220937" y="134195"/>
                  </a:lnTo>
                  <a:lnTo>
                    <a:pt x="226518" y="126458"/>
                  </a:lnTo>
                  <a:lnTo>
                    <a:pt x="246251" y="5097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67" name="SMARTInkShape-197">
              <a:extLst>
                <a:ext uri="{FF2B5EF4-FFF2-40B4-BE49-F238E27FC236}">
                  <a16:creationId xmlns:a16="http://schemas.microsoft.com/office/drawing/2014/main" id="{E23886A3-8BA1-43CD-98B6-0535410E1F5A}"/>
                </a:ext>
              </a:extLst>
            </p:cNvPr>
            <p:cNvSpPr/>
            <p:nvPr>
              <p:custDataLst>
                <p:tags r:id="rId45"/>
              </p:custDataLst>
            </p:nvPr>
          </p:nvSpPr>
          <p:spPr>
            <a:xfrm>
              <a:off x="8455454" y="595842"/>
              <a:ext cx="17035" cy="295699"/>
            </a:xfrm>
            <a:custGeom>
              <a:avLst/>
              <a:gdLst/>
              <a:ahLst/>
              <a:cxnLst/>
              <a:rect l="0" t="0" r="0" b="0"/>
              <a:pathLst>
                <a:path w="17035" h="295699">
                  <a:moveTo>
                    <a:pt x="17034" y="29950"/>
                  </a:moveTo>
                  <a:lnTo>
                    <a:pt x="17034" y="29950"/>
                  </a:lnTo>
                  <a:lnTo>
                    <a:pt x="8991" y="3282"/>
                  </a:lnTo>
                  <a:lnTo>
                    <a:pt x="8814" y="741"/>
                  </a:lnTo>
                  <a:lnTo>
                    <a:pt x="9649" y="0"/>
                  </a:lnTo>
                  <a:lnTo>
                    <a:pt x="11158" y="459"/>
                  </a:lnTo>
                  <a:lnTo>
                    <a:pt x="13117" y="1717"/>
                  </a:lnTo>
                  <a:lnTo>
                    <a:pt x="13470" y="5413"/>
                  </a:lnTo>
                  <a:lnTo>
                    <a:pt x="9309" y="44358"/>
                  </a:lnTo>
                  <a:lnTo>
                    <a:pt x="4162" y="76553"/>
                  </a:lnTo>
                  <a:lnTo>
                    <a:pt x="1788" y="106543"/>
                  </a:lnTo>
                  <a:lnTo>
                    <a:pt x="733" y="141144"/>
                  </a:lnTo>
                  <a:lnTo>
                    <a:pt x="263" y="175572"/>
                  </a:lnTo>
                  <a:lnTo>
                    <a:pt x="0" y="213433"/>
                  </a:lnTo>
                  <a:lnTo>
                    <a:pt x="5802" y="251826"/>
                  </a:lnTo>
                  <a:lnTo>
                    <a:pt x="8625" y="276349"/>
                  </a:lnTo>
                  <a:lnTo>
                    <a:pt x="17034" y="29569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68" name="SMARTInkShape-198">
              <a:extLst>
                <a:ext uri="{FF2B5EF4-FFF2-40B4-BE49-F238E27FC236}">
                  <a16:creationId xmlns:a16="http://schemas.microsoft.com/office/drawing/2014/main" id="{84EB4F90-74B7-4933-B64A-EA59CF70CC58}"/>
                </a:ext>
              </a:extLst>
            </p:cNvPr>
            <p:cNvSpPr/>
            <p:nvPr>
              <p:custDataLst>
                <p:tags r:id="rId46"/>
              </p:custDataLst>
            </p:nvPr>
          </p:nvSpPr>
          <p:spPr>
            <a:xfrm>
              <a:off x="8395335" y="660207"/>
              <a:ext cx="608649" cy="259386"/>
            </a:xfrm>
            <a:custGeom>
              <a:avLst/>
              <a:gdLst/>
              <a:ahLst/>
              <a:cxnLst/>
              <a:rect l="0" t="0" r="0" b="0"/>
              <a:pathLst>
                <a:path w="608649" h="259386">
                  <a:moveTo>
                    <a:pt x="0" y="162753"/>
                  </a:moveTo>
                  <a:lnTo>
                    <a:pt x="0" y="162753"/>
                  </a:lnTo>
                  <a:lnTo>
                    <a:pt x="4552" y="158202"/>
                  </a:lnTo>
                  <a:lnTo>
                    <a:pt x="38559" y="152170"/>
                  </a:lnTo>
                  <a:lnTo>
                    <a:pt x="76302" y="146904"/>
                  </a:lnTo>
                  <a:lnTo>
                    <a:pt x="117362" y="136454"/>
                  </a:lnTo>
                  <a:lnTo>
                    <a:pt x="154132" y="123624"/>
                  </a:lnTo>
                  <a:lnTo>
                    <a:pt x="185338" y="115831"/>
                  </a:lnTo>
                  <a:lnTo>
                    <a:pt x="226653" y="95073"/>
                  </a:lnTo>
                  <a:lnTo>
                    <a:pt x="238081" y="87036"/>
                  </a:lnTo>
                  <a:lnTo>
                    <a:pt x="237778" y="85605"/>
                  </a:lnTo>
                  <a:lnTo>
                    <a:pt x="231760" y="77418"/>
                  </a:lnTo>
                  <a:lnTo>
                    <a:pt x="224102" y="77062"/>
                  </a:lnTo>
                  <a:lnTo>
                    <a:pt x="223697" y="78003"/>
                  </a:lnTo>
                  <a:lnTo>
                    <a:pt x="223246" y="81589"/>
                  </a:lnTo>
                  <a:lnTo>
                    <a:pt x="222173" y="82926"/>
                  </a:lnTo>
                  <a:lnTo>
                    <a:pt x="210985" y="89799"/>
                  </a:lnTo>
                  <a:lnTo>
                    <a:pt x="208070" y="97309"/>
                  </a:lnTo>
                  <a:lnTo>
                    <a:pt x="199160" y="135523"/>
                  </a:lnTo>
                  <a:lnTo>
                    <a:pt x="197561" y="168699"/>
                  </a:lnTo>
                  <a:lnTo>
                    <a:pt x="202423" y="184763"/>
                  </a:lnTo>
                  <a:lnTo>
                    <a:pt x="206386" y="191714"/>
                  </a:lnTo>
                  <a:lnTo>
                    <a:pt x="218409" y="201977"/>
                  </a:lnTo>
                  <a:lnTo>
                    <a:pt x="234231" y="208761"/>
                  </a:lnTo>
                  <a:lnTo>
                    <a:pt x="263606" y="211627"/>
                  </a:lnTo>
                  <a:lnTo>
                    <a:pt x="297074" y="204545"/>
                  </a:lnTo>
                  <a:lnTo>
                    <a:pt x="303777" y="202045"/>
                  </a:lnTo>
                  <a:lnTo>
                    <a:pt x="316305" y="191646"/>
                  </a:lnTo>
                  <a:lnTo>
                    <a:pt x="327271" y="180357"/>
                  </a:lnTo>
                  <a:lnTo>
                    <a:pt x="337846" y="173049"/>
                  </a:lnTo>
                  <a:lnTo>
                    <a:pt x="346786" y="159746"/>
                  </a:lnTo>
                  <a:lnTo>
                    <a:pt x="351929" y="156654"/>
                  </a:lnTo>
                  <a:lnTo>
                    <a:pt x="354636" y="155830"/>
                  </a:lnTo>
                  <a:lnTo>
                    <a:pt x="357392" y="158137"/>
                  </a:lnTo>
                  <a:lnTo>
                    <a:pt x="364868" y="173133"/>
                  </a:lnTo>
                  <a:lnTo>
                    <a:pt x="367506" y="188265"/>
                  </a:lnTo>
                  <a:lnTo>
                    <a:pt x="370938" y="226495"/>
                  </a:lnTo>
                  <a:lnTo>
                    <a:pt x="376824" y="259123"/>
                  </a:lnTo>
                  <a:lnTo>
                    <a:pt x="378850" y="259385"/>
                  </a:lnTo>
                  <a:lnTo>
                    <a:pt x="386182" y="254595"/>
                  </a:lnTo>
                  <a:lnTo>
                    <a:pt x="405461" y="229155"/>
                  </a:lnTo>
                  <a:lnTo>
                    <a:pt x="422493" y="188184"/>
                  </a:lnTo>
                  <a:lnTo>
                    <a:pt x="435210" y="148232"/>
                  </a:lnTo>
                  <a:lnTo>
                    <a:pt x="452538" y="111836"/>
                  </a:lnTo>
                  <a:lnTo>
                    <a:pt x="465416" y="77130"/>
                  </a:lnTo>
                  <a:lnTo>
                    <a:pt x="505028" y="34704"/>
                  </a:lnTo>
                  <a:lnTo>
                    <a:pt x="533040" y="14657"/>
                  </a:lnTo>
                  <a:lnTo>
                    <a:pt x="556718" y="4679"/>
                  </a:lnTo>
                  <a:lnTo>
                    <a:pt x="596795" y="0"/>
                  </a:lnTo>
                  <a:lnTo>
                    <a:pt x="608648" y="844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1870" name="SMARTInkShape-199">
            <a:extLst>
              <a:ext uri="{FF2B5EF4-FFF2-40B4-BE49-F238E27FC236}">
                <a16:creationId xmlns:a16="http://schemas.microsoft.com/office/drawing/2014/main" id="{7AE90DA8-E779-43BA-9D18-FCB58DB5D1B5}"/>
              </a:ext>
            </a:extLst>
          </p:cNvPr>
          <p:cNvSpPr/>
          <p:nvPr>
            <p:custDataLst>
              <p:tags r:id="rId2"/>
            </p:custDataLst>
          </p:nvPr>
        </p:nvSpPr>
        <p:spPr>
          <a:xfrm>
            <a:off x="4589145" y="5129989"/>
            <a:ext cx="590307" cy="382129"/>
          </a:xfrm>
          <a:custGeom>
            <a:avLst/>
            <a:gdLst/>
            <a:ahLst/>
            <a:cxnLst/>
            <a:rect l="0" t="0" r="0" b="0"/>
            <a:pathLst>
              <a:path w="590307" h="382129">
                <a:moveTo>
                  <a:pt x="0" y="4938"/>
                </a:moveTo>
                <a:lnTo>
                  <a:pt x="0" y="4938"/>
                </a:lnTo>
                <a:lnTo>
                  <a:pt x="0" y="0"/>
                </a:lnTo>
                <a:lnTo>
                  <a:pt x="0" y="2108"/>
                </a:lnTo>
                <a:lnTo>
                  <a:pt x="953" y="3052"/>
                </a:lnTo>
                <a:lnTo>
                  <a:pt x="20514" y="11617"/>
                </a:lnTo>
                <a:lnTo>
                  <a:pt x="63368" y="42097"/>
                </a:lnTo>
                <a:lnTo>
                  <a:pt x="100651" y="69867"/>
                </a:lnTo>
                <a:lnTo>
                  <a:pt x="141107" y="93157"/>
                </a:lnTo>
                <a:lnTo>
                  <a:pt x="176781" y="114016"/>
                </a:lnTo>
                <a:lnTo>
                  <a:pt x="211428" y="137918"/>
                </a:lnTo>
                <a:lnTo>
                  <a:pt x="250904" y="164232"/>
                </a:lnTo>
                <a:lnTo>
                  <a:pt x="291768" y="190956"/>
                </a:lnTo>
                <a:lnTo>
                  <a:pt x="327582" y="219288"/>
                </a:lnTo>
                <a:lnTo>
                  <a:pt x="364957" y="242118"/>
                </a:lnTo>
                <a:lnTo>
                  <a:pt x="404969" y="269021"/>
                </a:lnTo>
                <a:lnTo>
                  <a:pt x="447143" y="294842"/>
                </a:lnTo>
                <a:lnTo>
                  <a:pt x="479379" y="314757"/>
                </a:lnTo>
                <a:lnTo>
                  <a:pt x="498061" y="321844"/>
                </a:lnTo>
                <a:lnTo>
                  <a:pt x="513390" y="335260"/>
                </a:lnTo>
                <a:lnTo>
                  <a:pt x="522638" y="338079"/>
                </a:lnTo>
                <a:lnTo>
                  <a:pt x="531494" y="339266"/>
                </a:lnTo>
                <a:lnTo>
                  <a:pt x="502251" y="352935"/>
                </a:lnTo>
                <a:lnTo>
                  <a:pt x="462876" y="362992"/>
                </a:lnTo>
                <a:lnTo>
                  <a:pt x="428443" y="371565"/>
                </a:lnTo>
                <a:lnTo>
                  <a:pt x="398556" y="381076"/>
                </a:lnTo>
                <a:lnTo>
                  <a:pt x="385928" y="382116"/>
                </a:lnTo>
                <a:lnTo>
                  <a:pt x="425252" y="382128"/>
                </a:lnTo>
                <a:lnTo>
                  <a:pt x="461966" y="379589"/>
                </a:lnTo>
                <a:lnTo>
                  <a:pt x="500697" y="374086"/>
                </a:lnTo>
                <a:lnTo>
                  <a:pt x="538622" y="373625"/>
                </a:lnTo>
                <a:lnTo>
                  <a:pt x="580800" y="373556"/>
                </a:lnTo>
                <a:lnTo>
                  <a:pt x="581510" y="372604"/>
                </a:lnTo>
                <a:lnTo>
                  <a:pt x="582743" y="366175"/>
                </a:lnTo>
                <a:lnTo>
                  <a:pt x="582874" y="360785"/>
                </a:lnTo>
                <a:lnTo>
                  <a:pt x="590306" y="328381"/>
                </a:lnTo>
                <a:lnTo>
                  <a:pt x="584561" y="290066"/>
                </a:lnTo>
                <a:lnTo>
                  <a:pt x="580873" y="271348"/>
                </a:lnTo>
                <a:lnTo>
                  <a:pt x="566484" y="235378"/>
                </a:lnTo>
                <a:lnTo>
                  <a:pt x="565923" y="229315"/>
                </a:lnTo>
                <a:lnTo>
                  <a:pt x="565785" y="23639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879" name="SMARTInkShape-Group41">
            <a:extLst>
              <a:ext uri="{FF2B5EF4-FFF2-40B4-BE49-F238E27FC236}">
                <a16:creationId xmlns:a16="http://schemas.microsoft.com/office/drawing/2014/main" id="{F166B530-1A74-42B0-86AC-3C5A81B94B0F}"/>
              </a:ext>
            </a:extLst>
          </p:cNvPr>
          <p:cNvGrpSpPr/>
          <p:nvPr/>
        </p:nvGrpSpPr>
        <p:grpSpPr>
          <a:xfrm>
            <a:off x="5279319" y="5129989"/>
            <a:ext cx="1057420" cy="832119"/>
            <a:chOff x="5279319" y="5129989"/>
            <a:chExt cx="1057420" cy="832119"/>
          </a:xfrm>
        </p:grpSpPr>
        <p:sp>
          <p:nvSpPr>
            <p:cNvPr id="1871" name="SMARTInkShape-200">
              <a:extLst>
                <a:ext uri="{FF2B5EF4-FFF2-40B4-BE49-F238E27FC236}">
                  <a16:creationId xmlns:a16="http://schemas.microsoft.com/office/drawing/2014/main" id="{832F2529-6BB9-405F-B360-D12542D889E8}"/>
                </a:ext>
              </a:extLst>
            </p:cNvPr>
            <p:cNvSpPr/>
            <p:nvPr>
              <p:custDataLst>
                <p:tags r:id="rId34"/>
              </p:custDataLst>
            </p:nvPr>
          </p:nvSpPr>
          <p:spPr>
            <a:xfrm>
              <a:off x="5279319" y="5129989"/>
              <a:ext cx="278520" cy="364984"/>
            </a:xfrm>
            <a:custGeom>
              <a:avLst/>
              <a:gdLst/>
              <a:ahLst/>
              <a:cxnLst/>
              <a:rect l="0" t="0" r="0" b="0"/>
              <a:pathLst>
                <a:path w="278520" h="364984">
                  <a:moveTo>
                    <a:pt x="261374" y="4938"/>
                  </a:moveTo>
                  <a:lnTo>
                    <a:pt x="261374" y="4938"/>
                  </a:lnTo>
                  <a:lnTo>
                    <a:pt x="261374" y="0"/>
                  </a:lnTo>
                  <a:lnTo>
                    <a:pt x="261374" y="2108"/>
                  </a:lnTo>
                  <a:lnTo>
                    <a:pt x="237068" y="38761"/>
                  </a:lnTo>
                  <a:lnTo>
                    <a:pt x="211064" y="77200"/>
                  </a:lnTo>
                  <a:lnTo>
                    <a:pt x="181512" y="116865"/>
                  </a:lnTo>
                  <a:lnTo>
                    <a:pt x="152808" y="154756"/>
                  </a:lnTo>
                  <a:lnTo>
                    <a:pt x="119971" y="194071"/>
                  </a:lnTo>
                  <a:lnTo>
                    <a:pt x="109946" y="209965"/>
                  </a:lnTo>
                  <a:lnTo>
                    <a:pt x="70550" y="252451"/>
                  </a:lnTo>
                  <a:lnTo>
                    <a:pt x="29795" y="294430"/>
                  </a:lnTo>
                  <a:lnTo>
                    <a:pt x="758" y="325479"/>
                  </a:lnTo>
                  <a:lnTo>
                    <a:pt x="0" y="328170"/>
                  </a:lnTo>
                  <a:lnTo>
                    <a:pt x="447" y="330916"/>
                  </a:lnTo>
                  <a:lnTo>
                    <a:pt x="3484" y="336507"/>
                  </a:lnTo>
                  <a:lnTo>
                    <a:pt x="8009" y="342167"/>
                  </a:lnTo>
                  <a:lnTo>
                    <a:pt x="34114" y="346157"/>
                  </a:lnTo>
                  <a:lnTo>
                    <a:pt x="72012" y="347340"/>
                  </a:lnTo>
                  <a:lnTo>
                    <a:pt x="104302" y="347691"/>
                  </a:lnTo>
                  <a:lnTo>
                    <a:pt x="141068" y="347794"/>
                  </a:lnTo>
                  <a:lnTo>
                    <a:pt x="177574" y="347825"/>
                  </a:lnTo>
                  <a:lnTo>
                    <a:pt x="217198" y="348788"/>
                  </a:lnTo>
                  <a:lnTo>
                    <a:pt x="257096" y="355616"/>
                  </a:lnTo>
                  <a:lnTo>
                    <a:pt x="267727" y="356057"/>
                  </a:lnTo>
                  <a:lnTo>
                    <a:pt x="271324" y="357128"/>
                  </a:lnTo>
                  <a:lnTo>
                    <a:pt x="278519" y="36498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72" name="SMARTInkShape-201">
              <a:extLst>
                <a:ext uri="{FF2B5EF4-FFF2-40B4-BE49-F238E27FC236}">
                  <a16:creationId xmlns:a16="http://schemas.microsoft.com/office/drawing/2014/main" id="{1A458987-822B-4CE8-9D35-D6BEC964229B}"/>
                </a:ext>
              </a:extLst>
            </p:cNvPr>
            <p:cNvSpPr/>
            <p:nvPr>
              <p:custDataLst>
                <p:tags r:id="rId35"/>
              </p:custDataLst>
            </p:nvPr>
          </p:nvSpPr>
          <p:spPr>
            <a:xfrm>
              <a:off x="5617845" y="5426392"/>
              <a:ext cx="33099" cy="180024"/>
            </a:xfrm>
            <a:custGeom>
              <a:avLst/>
              <a:gdLst/>
              <a:ahLst/>
              <a:cxnLst/>
              <a:rect l="0" t="0" r="0" b="0"/>
              <a:pathLst>
                <a:path w="33099" h="180024">
                  <a:moveTo>
                    <a:pt x="25718" y="0"/>
                  </a:moveTo>
                  <a:lnTo>
                    <a:pt x="25718" y="0"/>
                  </a:lnTo>
                  <a:lnTo>
                    <a:pt x="30268" y="4551"/>
                  </a:lnTo>
                  <a:lnTo>
                    <a:pt x="33098" y="25584"/>
                  </a:lnTo>
                  <a:lnTo>
                    <a:pt x="27211" y="60934"/>
                  </a:lnTo>
                  <a:lnTo>
                    <a:pt x="16875" y="98537"/>
                  </a:lnTo>
                  <a:lnTo>
                    <a:pt x="3775" y="136766"/>
                  </a:lnTo>
                  <a:lnTo>
                    <a:pt x="0" y="18002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73" name="SMARTInkShape-202">
              <a:extLst>
                <a:ext uri="{FF2B5EF4-FFF2-40B4-BE49-F238E27FC236}">
                  <a16:creationId xmlns:a16="http://schemas.microsoft.com/office/drawing/2014/main" id="{6860D8AC-AD36-4BC0-AFF1-BB8B01902AEB}"/>
                </a:ext>
              </a:extLst>
            </p:cNvPr>
            <p:cNvSpPr/>
            <p:nvPr>
              <p:custDataLst>
                <p:tags r:id="rId36"/>
              </p:custDataLst>
            </p:nvPr>
          </p:nvSpPr>
          <p:spPr>
            <a:xfrm>
              <a:off x="5600700" y="5297805"/>
              <a:ext cx="8574" cy="1"/>
            </a:xfrm>
            <a:custGeom>
              <a:avLst/>
              <a:gdLst/>
              <a:ahLst/>
              <a:cxnLst/>
              <a:rect l="0" t="0" r="0" b="0"/>
              <a:pathLst>
                <a:path w="8574" h="1">
                  <a:moveTo>
                    <a:pt x="0" y="0"/>
                  </a:moveTo>
                  <a:lnTo>
                    <a:pt x="0" y="0"/>
                  </a:lnTo>
                  <a:lnTo>
                    <a:pt x="8573"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74" name="SMARTInkShape-203">
              <a:extLst>
                <a:ext uri="{FF2B5EF4-FFF2-40B4-BE49-F238E27FC236}">
                  <a16:creationId xmlns:a16="http://schemas.microsoft.com/office/drawing/2014/main" id="{9A01E0E8-0619-4C2E-890C-AE1745235A6B}"/>
                </a:ext>
              </a:extLst>
            </p:cNvPr>
            <p:cNvSpPr/>
            <p:nvPr>
              <p:custDataLst>
                <p:tags r:id="rId37"/>
              </p:custDataLst>
            </p:nvPr>
          </p:nvSpPr>
          <p:spPr>
            <a:xfrm>
              <a:off x="5694998" y="5366384"/>
              <a:ext cx="154306" cy="234496"/>
            </a:xfrm>
            <a:custGeom>
              <a:avLst/>
              <a:gdLst/>
              <a:ahLst/>
              <a:cxnLst/>
              <a:rect l="0" t="0" r="0" b="0"/>
              <a:pathLst>
                <a:path w="154306" h="234496">
                  <a:moveTo>
                    <a:pt x="0" y="0"/>
                  </a:moveTo>
                  <a:lnTo>
                    <a:pt x="0" y="0"/>
                  </a:lnTo>
                  <a:lnTo>
                    <a:pt x="0" y="41027"/>
                  </a:lnTo>
                  <a:lnTo>
                    <a:pt x="4550" y="82779"/>
                  </a:lnTo>
                  <a:lnTo>
                    <a:pt x="7380" y="119672"/>
                  </a:lnTo>
                  <a:lnTo>
                    <a:pt x="9288" y="161117"/>
                  </a:lnTo>
                  <a:lnTo>
                    <a:pt x="16299" y="188074"/>
                  </a:lnTo>
                  <a:lnTo>
                    <a:pt x="31544" y="222288"/>
                  </a:lnTo>
                  <a:lnTo>
                    <a:pt x="40689" y="229922"/>
                  </a:lnTo>
                  <a:lnTo>
                    <a:pt x="47128" y="233292"/>
                  </a:lnTo>
                  <a:lnTo>
                    <a:pt x="59364" y="234495"/>
                  </a:lnTo>
                  <a:lnTo>
                    <a:pt x="65293" y="233483"/>
                  </a:lnTo>
                  <a:lnTo>
                    <a:pt x="87291" y="218405"/>
                  </a:lnTo>
                  <a:lnTo>
                    <a:pt x="116928" y="181973"/>
                  </a:lnTo>
                  <a:lnTo>
                    <a:pt x="135386" y="148447"/>
                  </a:lnTo>
                  <a:lnTo>
                    <a:pt x="154305" y="102871"/>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75" name="SMARTInkShape-204">
              <a:extLst>
                <a:ext uri="{FF2B5EF4-FFF2-40B4-BE49-F238E27FC236}">
                  <a16:creationId xmlns:a16="http://schemas.microsoft.com/office/drawing/2014/main" id="{481E0874-5589-4947-A598-CF1F6B114DC8}"/>
                </a:ext>
              </a:extLst>
            </p:cNvPr>
            <p:cNvSpPr/>
            <p:nvPr>
              <p:custDataLst>
                <p:tags r:id="rId38"/>
              </p:custDataLst>
            </p:nvPr>
          </p:nvSpPr>
          <p:spPr>
            <a:xfrm>
              <a:off x="5909310" y="5409247"/>
              <a:ext cx="8573" cy="205742"/>
            </a:xfrm>
            <a:custGeom>
              <a:avLst/>
              <a:gdLst/>
              <a:ahLst/>
              <a:cxnLst/>
              <a:rect l="0" t="0" r="0" b="0"/>
              <a:pathLst>
                <a:path w="8573" h="205742">
                  <a:moveTo>
                    <a:pt x="0" y="0"/>
                  </a:moveTo>
                  <a:lnTo>
                    <a:pt x="0" y="0"/>
                  </a:lnTo>
                  <a:lnTo>
                    <a:pt x="0" y="40346"/>
                  </a:lnTo>
                  <a:lnTo>
                    <a:pt x="0" y="82548"/>
                  </a:lnTo>
                  <a:lnTo>
                    <a:pt x="0" y="121927"/>
                  </a:lnTo>
                  <a:lnTo>
                    <a:pt x="0" y="164682"/>
                  </a:lnTo>
                  <a:lnTo>
                    <a:pt x="8572" y="205741"/>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76" name="SMARTInkShape-205">
              <a:extLst>
                <a:ext uri="{FF2B5EF4-FFF2-40B4-BE49-F238E27FC236}">
                  <a16:creationId xmlns:a16="http://schemas.microsoft.com/office/drawing/2014/main" id="{FCB2C32B-51A0-4C03-A457-864F6E3E8347}"/>
                </a:ext>
              </a:extLst>
            </p:cNvPr>
            <p:cNvSpPr/>
            <p:nvPr>
              <p:custDataLst>
                <p:tags r:id="rId39"/>
              </p:custDataLst>
            </p:nvPr>
          </p:nvSpPr>
          <p:spPr>
            <a:xfrm>
              <a:off x="5840730" y="5289232"/>
              <a:ext cx="17146" cy="8574"/>
            </a:xfrm>
            <a:custGeom>
              <a:avLst/>
              <a:gdLst/>
              <a:ahLst/>
              <a:cxnLst/>
              <a:rect l="0" t="0" r="0" b="0"/>
              <a:pathLst>
                <a:path w="17146" h="8574">
                  <a:moveTo>
                    <a:pt x="0" y="8573"/>
                  </a:moveTo>
                  <a:lnTo>
                    <a:pt x="0" y="8573"/>
                  </a:lnTo>
                  <a:lnTo>
                    <a:pt x="0" y="4022"/>
                  </a:lnTo>
                  <a:lnTo>
                    <a:pt x="952" y="2682"/>
                  </a:lnTo>
                  <a:lnTo>
                    <a:pt x="17145"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77" name="SMARTInkShape-206">
              <a:extLst>
                <a:ext uri="{FF2B5EF4-FFF2-40B4-BE49-F238E27FC236}">
                  <a16:creationId xmlns:a16="http://schemas.microsoft.com/office/drawing/2014/main" id="{8EC58760-26EC-4EE4-BD1E-2AB7154F2A8D}"/>
                </a:ext>
              </a:extLst>
            </p:cNvPr>
            <p:cNvSpPr/>
            <p:nvPr>
              <p:custDataLst>
                <p:tags r:id="rId40"/>
              </p:custDataLst>
            </p:nvPr>
          </p:nvSpPr>
          <p:spPr>
            <a:xfrm>
              <a:off x="5977891" y="5314950"/>
              <a:ext cx="154305" cy="282893"/>
            </a:xfrm>
            <a:custGeom>
              <a:avLst/>
              <a:gdLst/>
              <a:ahLst/>
              <a:cxnLst/>
              <a:rect l="0" t="0" r="0" b="0"/>
              <a:pathLst>
                <a:path w="154305" h="282893">
                  <a:moveTo>
                    <a:pt x="0" y="0"/>
                  </a:moveTo>
                  <a:lnTo>
                    <a:pt x="0" y="0"/>
                  </a:lnTo>
                  <a:lnTo>
                    <a:pt x="5891" y="35171"/>
                  </a:lnTo>
                  <a:lnTo>
                    <a:pt x="7777" y="77096"/>
                  </a:lnTo>
                  <a:lnTo>
                    <a:pt x="8336" y="110791"/>
                  </a:lnTo>
                  <a:lnTo>
                    <a:pt x="8502" y="148185"/>
                  </a:lnTo>
                  <a:lnTo>
                    <a:pt x="7598" y="176304"/>
                  </a:lnTo>
                  <a:lnTo>
                    <a:pt x="3626" y="192467"/>
                  </a:lnTo>
                  <a:lnTo>
                    <a:pt x="8565" y="231048"/>
                  </a:lnTo>
                  <a:lnTo>
                    <a:pt x="13121" y="226786"/>
                  </a:lnTo>
                  <a:lnTo>
                    <a:pt x="32483" y="184186"/>
                  </a:lnTo>
                  <a:lnTo>
                    <a:pt x="52206" y="144297"/>
                  </a:lnTo>
                  <a:lnTo>
                    <a:pt x="74447" y="108831"/>
                  </a:lnTo>
                  <a:lnTo>
                    <a:pt x="100348" y="75856"/>
                  </a:lnTo>
                  <a:lnTo>
                    <a:pt x="118352" y="65466"/>
                  </a:lnTo>
                  <a:lnTo>
                    <a:pt x="123668" y="64599"/>
                  </a:lnTo>
                  <a:lnTo>
                    <a:pt x="134656" y="66176"/>
                  </a:lnTo>
                  <a:lnTo>
                    <a:pt x="143349" y="72592"/>
                  </a:lnTo>
                  <a:lnTo>
                    <a:pt x="147001" y="76969"/>
                  </a:lnTo>
                  <a:lnTo>
                    <a:pt x="151059" y="91993"/>
                  </a:lnTo>
                  <a:lnTo>
                    <a:pt x="153876" y="132871"/>
                  </a:lnTo>
                  <a:lnTo>
                    <a:pt x="154177" y="167745"/>
                  </a:lnTo>
                  <a:lnTo>
                    <a:pt x="154279" y="209065"/>
                  </a:lnTo>
                  <a:lnTo>
                    <a:pt x="154304" y="28289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78" name="SMARTInkShape-207">
              <a:extLst>
                <a:ext uri="{FF2B5EF4-FFF2-40B4-BE49-F238E27FC236}">
                  <a16:creationId xmlns:a16="http://schemas.microsoft.com/office/drawing/2014/main" id="{9E53E407-FD39-4F81-A59D-B52530A07317}"/>
                </a:ext>
              </a:extLst>
            </p:cNvPr>
            <p:cNvSpPr/>
            <p:nvPr>
              <p:custDataLst>
                <p:tags r:id="rId41"/>
              </p:custDataLst>
            </p:nvPr>
          </p:nvSpPr>
          <p:spPr>
            <a:xfrm>
              <a:off x="6158886" y="5460682"/>
              <a:ext cx="177853" cy="501426"/>
            </a:xfrm>
            <a:custGeom>
              <a:avLst/>
              <a:gdLst/>
              <a:ahLst/>
              <a:cxnLst/>
              <a:rect l="0" t="0" r="0" b="0"/>
              <a:pathLst>
                <a:path w="177853" h="501426">
                  <a:moveTo>
                    <a:pt x="110469" y="17145"/>
                  </a:moveTo>
                  <a:lnTo>
                    <a:pt x="110469" y="17145"/>
                  </a:lnTo>
                  <a:lnTo>
                    <a:pt x="105919" y="17145"/>
                  </a:lnTo>
                  <a:lnTo>
                    <a:pt x="104578" y="16193"/>
                  </a:lnTo>
                  <a:lnTo>
                    <a:pt x="103685" y="14606"/>
                  </a:lnTo>
                  <a:lnTo>
                    <a:pt x="103088" y="12595"/>
                  </a:lnTo>
                  <a:lnTo>
                    <a:pt x="97699" y="5213"/>
                  </a:lnTo>
                  <a:lnTo>
                    <a:pt x="92728" y="2318"/>
                  </a:lnTo>
                  <a:lnTo>
                    <a:pt x="90070" y="1545"/>
                  </a:lnTo>
                  <a:lnTo>
                    <a:pt x="72675" y="5009"/>
                  </a:lnTo>
                  <a:lnTo>
                    <a:pt x="40919" y="23022"/>
                  </a:lnTo>
                  <a:lnTo>
                    <a:pt x="10120" y="56725"/>
                  </a:lnTo>
                  <a:lnTo>
                    <a:pt x="3957" y="68393"/>
                  </a:lnTo>
                  <a:lnTo>
                    <a:pt x="0" y="95954"/>
                  </a:lnTo>
                  <a:lnTo>
                    <a:pt x="3865" y="120506"/>
                  </a:lnTo>
                  <a:lnTo>
                    <a:pt x="11020" y="132299"/>
                  </a:lnTo>
                  <a:lnTo>
                    <a:pt x="15594" y="136778"/>
                  </a:lnTo>
                  <a:lnTo>
                    <a:pt x="28298" y="141753"/>
                  </a:lnTo>
                  <a:lnTo>
                    <a:pt x="35685" y="143079"/>
                  </a:lnTo>
                  <a:lnTo>
                    <a:pt x="51514" y="139473"/>
                  </a:lnTo>
                  <a:lnTo>
                    <a:pt x="73951" y="126733"/>
                  </a:lnTo>
                  <a:lnTo>
                    <a:pt x="92664" y="108353"/>
                  </a:lnTo>
                  <a:lnTo>
                    <a:pt x="118232" y="73306"/>
                  </a:lnTo>
                  <a:lnTo>
                    <a:pt x="124833" y="52836"/>
                  </a:lnTo>
                  <a:lnTo>
                    <a:pt x="135283" y="12613"/>
                  </a:lnTo>
                  <a:lnTo>
                    <a:pt x="136187" y="0"/>
                  </a:lnTo>
                  <a:lnTo>
                    <a:pt x="136187" y="36019"/>
                  </a:lnTo>
                  <a:lnTo>
                    <a:pt x="140737" y="78023"/>
                  </a:lnTo>
                  <a:lnTo>
                    <a:pt x="143567" y="118263"/>
                  </a:lnTo>
                  <a:lnTo>
                    <a:pt x="151366" y="157805"/>
                  </a:lnTo>
                  <a:lnTo>
                    <a:pt x="156586" y="185388"/>
                  </a:lnTo>
                  <a:lnTo>
                    <a:pt x="162081" y="219238"/>
                  </a:lnTo>
                  <a:lnTo>
                    <a:pt x="166745" y="252696"/>
                  </a:lnTo>
                  <a:lnTo>
                    <a:pt x="169371" y="287598"/>
                  </a:lnTo>
                  <a:lnTo>
                    <a:pt x="172798" y="324992"/>
                  </a:lnTo>
                  <a:lnTo>
                    <a:pt x="177814" y="359894"/>
                  </a:lnTo>
                  <a:lnTo>
                    <a:pt x="177852" y="394305"/>
                  </a:lnTo>
                  <a:lnTo>
                    <a:pt x="169675" y="431159"/>
                  </a:lnTo>
                  <a:lnTo>
                    <a:pt x="156083" y="472421"/>
                  </a:lnTo>
                  <a:lnTo>
                    <a:pt x="150427" y="484920"/>
                  </a:lnTo>
                  <a:lnTo>
                    <a:pt x="146633" y="489015"/>
                  </a:lnTo>
                  <a:lnTo>
                    <a:pt x="125944" y="500678"/>
                  </a:lnTo>
                  <a:lnTo>
                    <a:pt x="122691" y="501425"/>
                  </a:lnTo>
                  <a:lnTo>
                    <a:pt x="119570" y="500971"/>
                  </a:lnTo>
                  <a:lnTo>
                    <a:pt x="112609" y="498879"/>
                  </a:lnTo>
                  <a:lnTo>
                    <a:pt x="98932" y="496749"/>
                  </a:lnTo>
                  <a:lnTo>
                    <a:pt x="73154" y="480788"/>
                  </a:lnTo>
                  <a:lnTo>
                    <a:pt x="35432" y="439654"/>
                  </a:lnTo>
                  <a:lnTo>
                    <a:pt x="25371" y="426813"/>
                  </a:lnTo>
                  <a:lnTo>
                    <a:pt x="18897" y="413483"/>
                  </a:lnTo>
                  <a:lnTo>
                    <a:pt x="17989" y="409958"/>
                  </a:lnTo>
                  <a:lnTo>
                    <a:pt x="16430" y="407609"/>
                  </a:lnTo>
                  <a:lnTo>
                    <a:pt x="14439" y="406041"/>
                  </a:lnTo>
                  <a:lnTo>
                    <a:pt x="7599" y="40290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1880" name="SMARTInkShape-208">
            <a:extLst>
              <a:ext uri="{FF2B5EF4-FFF2-40B4-BE49-F238E27FC236}">
                <a16:creationId xmlns:a16="http://schemas.microsoft.com/office/drawing/2014/main" id="{A3BBC8BC-75CB-4D67-B09D-D393AD9A6EFA}"/>
              </a:ext>
            </a:extLst>
          </p:cNvPr>
          <p:cNvSpPr/>
          <p:nvPr>
            <p:custDataLst>
              <p:tags r:id="rId3"/>
            </p:custDataLst>
          </p:nvPr>
        </p:nvSpPr>
        <p:spPr>
          <a:xfrm>
            <a:off x="3392761" y="5220652"/>
            <a:ext cx="613455" cy="518145"/>
          </a:xfrm>
          <a:custGeom>
            <a:avLst/>
            <a:gdLst/>
            <a:ahLst/>
            <a:cxnLst/>
            <a:rect l="0" t="0" r="0" b="0"/>
            <a:pathLst>
              <a:path w="613455" h="518145">
                <a:moveTo>
                  <a:pt x="613454" y="0"/>
                </a:moveTo>
                <a:lnTo>
                  <a:pt x="613454" y="0"/>
                </a:lnTo>
                <a:lnTo>
                  <a:pt x="608904" y="0"/>
                </a:lnTo>
                <a:lnTo>
                  <a:pt x="607563" y="953"/>
                </a:lnTo>
                <a:lnTo>
                  <a:pt x="606670" y="2540"/>
                </a:lnTo>
                <a:lnTo>
                  <a:pt x="606074" y="4550"/>
                </a:lnTo>
                <a:lnTo>
                  <a:pt x="597321" y="15574"/>
                </a:lnTo>
                <a:lnTo>
                  <a:pt x="561745" y="55923"/>
                </a:lnTo>
                <a:lnTo>
                  <a:pt x="542252" y="74989"/>
                </a:lnTo>
                <a:lnTo>
                  <a:pt x="520920" y="97149"/>
                </a:lnTo>
                <a:lnTo>
                  <a:pt x="482482" y="128837"/>
                </a:lnTo>
                <a:lnTo>
                  <a:pt x="440008" y="165440"/>
                </a:lnTo>
                <a:lnTo>
                  <a:pt x="399831" y="200186"/>
                </a:lnTo>
                <a:lnTo>
                  <a:pt x="363625" y="240428"/>
                </a:lnTo>
                <a:lnTo>
                  <a:pt x="321828" y="276160"/>
                </a:lnTo>
                <a:lnTo>
                  <a:pt x="287667" y="308974"/>
                </a:lnTo>
                <a:lnTo>
                  <a:pt x="247511" y="342019"/>
                </a:lnTo>
                <a:lnTo>
                  <a:pt x="213615" y="370419"/>
                </a:lnTo>
                <a:lnTo>
                  <a:pt x="183742" y="398712"/>
                </a:lnTo>
                <a:lnTo>
                  <a:pt x="144363" y="430989"/>
                </a:lnTo>
                <a:lnTo>
                  <a:pt x="113707" y="464003"/>
                </a:lnTo>
                <a:lnTo>
                  <a:pt x="74191" y="492213"/>
                </a:lnTo>
                <a:lnTo>
                  <a:pt x="56998" y="513375"/>
                </a:lnTo>
                <a:lnTo>
                  <a:pt x="65568" y="514062"/>
                </a:lnTo>
                <a:lnTo>
                  <a:pt x="98265" y="506497"/>
                </a:lnTo>
                <a:lnTo>
                  <a:pt x="130688" y="492726"/>
                </a:lnTo>
                <a:lnTo>
                  <a:pt x="169372" y="484890"/>
                </a:lnTo>
                <a:lnTo>
                  <a:pt x="209036" y="476940"/>
                </a:lnTo>
                <a:lnTo>
                  <a:pt x="250465" y="472564"/>
                </a:lnTo>
                <a:lnTo>
                  <a:pt x="277981" y="469160"/>
                </a:lnTo>
                <a:lnTo>
                  <a:pt x="298472" y="464766"/>
                </a:lnTo>
                <a:lnTo>
                  <a:pt x="312490" y="462786"/>
                </a:lnTo>
                <a:lnTo>
                  <a:pt x="331790" y="456293"/>
                </a:lnTo>
                <a:lnTo>
                  <a:pt x="361689" y="454419"/>
                </a:lnTo>
                <a:lnTo>
                  <a:pt x="343527" y="454352"/>
                </a:lnTo>
                <a:lnTo>
                  <a:pt x="307652" y="466127"/>
                </a:lnTo>
                <a:lnTo>
                  <a:pt x="272626" y="475508"/>
                </a:lnTo>
                <a:lnTo>
                  <a:pt x="234338" y="487284"/>
                </a:lnTo>
                <a:lnTo>
                  <a:pt x="197911" y="494265"/>
                </a:lnTo>
                <a:lnTo>
                  <a:pt x="163940" y="501414"/>
                </a:lnTo>
                <a:lnTo>
                  <a:pt x="123447" y="511795"/>
                </a:lnTo>
                <a:lnTo>
                  <a:pt x="89595" y="518144"/>
                </a:lnTo>
                <a:lnTo>
                  <a:pt x="49403" y="516956"/>
                </a:lnTo>
                <a:lnTo>
                  <a:pt x="20530" y="513913"/>
                </a:lnTo>
                <a:lnTo>
                  <a:pt x="12430" y="510028"/>
                </a:lnTo>
                <a:lnTo>
                  <a:pt x="9889" y="507659"/>
                </a:lnTo>
                <a:lnTo>
                  <a:pt x="7066" y="502486"/>
                </a:lnTo>
                <a:lnTo>
                  <a:pt x="4300" y="491404"/>
                </a:lnTo>
                <a:lnTo>
                  <a:pt x="454" y="485737"/>
                </a:lnTo>
                <a:lnTo>
                  <a:pt x="0" y="482892"/>
                </a:lnTo>
                <a:lnTo>
                  <a:pt x="650" y="480043"/>
                </a:lnTo>
                <a:lnTo>
                  <a:pt x="2959" y="473385"/>
                </a:lnTo>
                <a:lnTo>
                  <a:pt x="11488" y="434781"/>
                </a:lnTo>
                <a:lnTo>
                  <a:pt x="19602" y="398374"/>
                </a:lnTo>
                <a:lnTo>
                  <a:pt x="22812" y="383748"/>
                </a:lnTo>
                <a:lnTo>
                  <a:pt x="33425" y="357543"/>
                </a:lnTo>
                <a:lnTo>
                  <a:pt x="38369" y="322368"/>
                </a:lnTo>
                <a:lnTo>
                  <a:pt x="47669" y="25717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888" name="SMARTInkShape-Group43">
            <a:extLst>
              <a:ext uri="{FF2B5EF4-FFF2-40B4-BE49-F238E27FC236}">
                <a16:creationId xmlns:a16="http://schemas.microsoft.com/office/drawing/2014/main" id="{6E5B69DE-67E2-4A34-82BC-1FFB0BC585C1}"/>
              </a:ext>
            </a:extLst>
          </p:cNvPr>
          <p:cNvGrpSpPr/>
          <p:nvPr/>
        </p:nvGrpSpPr>
        <p:grpSpPr>
          <a:xfrm>
            <a:off x="2679202" y="5554980"/>
            <a:ext cx="1112702" cy="805199"/>
            <a:chOff x="2679202" y="5554980"/>
            <a:chExt cx="1112702" cy="805199"/>
          </a:xfrm>
        </p:grpSpPr>
        <p:sp>
          <p:nvSpPr>
            <p:cNvPr id="1881" name="SMARTInkShape-209">
              <a:extLst>
                <a:ext uri="{FF2B5EF4-FFF2-40B4-BE49-F238E27FC236}">
                  <a16:creationId xmlns:a16="http://schemas.microsoft.com/office/drawing/2014/main" id="{45BC1FAC-E3F8-426D-A52A-1F7ECC60EED4}"/>
                </a:ext>
              </a:extLst>
            </p:cNvPr>
            <p:cNvSpPr/>
            <p:nvPr>
              <p:custDataLst>
                <p:tags r:id="rId27"/>
              </p:custDataLst>
            </p:nvPr>
          </p:nvSpPr>
          <p:spPr>
            <a:xfrm>
              <a:off x="2679202" y="5554980"/>
              <a:ext cx="279284" cy="270847"/>
            </a:xfrm>
            <a:custGeom>
              <a:avLst/>
              <a:gdLst/>
              <a:ahLst/>
              <a:cxnLst/>
              <a:rect l="0" t="0" r="0" b="0"/>
              <a:pathLst>
                <a:path w="279284" h="270847">
                  <a:moveTo>
                    <a:pt x="92573" y="0"/>
                  </a:moveTo>
                  <a:lnTo>
                    <a:pt x="92573" y="0"/>
                  </a:lnTo>
                  <a:lnTo>
                    <a:pt x="92573" y="33804"/>
                  </a:lnTo>
                  <a:lnTo>
                    <a:pt x="83472" y="68965"/>
                  </a:lnTo>
                  <a:lnTo>
                    <a:pt x="70173" y="109825"/>
                  </a:lnTo>
                  <a:lnTo>
                    <a:pt x="55487" y="149541"/>
                  </a:lnTo>
                  <a:lnTo>
                    <a:pt x="38606" y="189097"/>
                  </a:lnTo>
                  <a:lnTo>
                    <a:pt x="19074" y="225633"/>
                  </a:lnTo>
                  <a:lnTo>
                    <a:pt x="2155" y="265812"/>
                  </a:lnTo>
                  <a:lnTo>
                    <a:pt x="0" y="270538"/>
                  </a:lnTo>
                  <a:lnTo>
                    <a:pt x="378" y="270846"/>
                  </a:lnTo>
                  <a:lnTo>
                    <a:pt x="3338" y="268648"/>
                  </a:lnTo>
                  <a:lnTo>
                    <a:pt x="21265" y="227942"/>
                  </a:lnTo>
                  <a:lnTo>
                    <a:pt x="39991" y="188132"/>
                  </a:lnTo>
                  <a:lnTo>
                    <a:pt x="60296" y="145672"/>
                  </a:lnTo>
                  <a:lnTo>
                    <a:pt x="87123" y="102862"/>
                  </a:lnTo>
                  <a:lnTo>
                    <a:pt x="115468" y="64557"/>
                  </a:lnTo>
                  <a:lnTo>
                    <a:pt x="157107" y="25893"/>
                  </a:lnTo>
                  <a:lnTo>
                    <a:pt x="171738" y="21033"/>
                  </a:lnTo>
                  <a:lnTo>
                    <a:pt x="204413" y="17912"/>
                  </a:lnTo>
                  <a:lnTo>
                    <a:pt x="221337" y="22566"/>
                  </a:lnTo>
                  <a:lnTo>
                    <a:pt x="250935" y="36525"/>
                  </a:lnTo>
                  <a:lnTo>
                    <a:pt x="260746" y="50205"/>
                  </a:lnTo>
                  <a:lnTo>
                    <a:pt x="276927" y="92230"/>
                  </a:lnTo>
                  <a:lnTo>
                    <a:pt x="279283" y="102268"/>
                  </a:lnTo>
                  <a:lnTo>
                    <a:pt x="277790" y="112445"/>
                  </a:lnTo>
                  <a:lnTo>
                    <a:pt x="269071" y="139051"/>
                  </a:lnTo>
                  <a:lnTo>
                    <a:pt x="261187" y="150066"/>
                  </a:lnTo>
                  <a:lnTo>
                    <a:pt x="256417" y="154335"/>
                  </a:lnTo>
                  <a:lnTo>
                    <a:pt x="243498" y="159081"/>
                  </a:lnTo>
                  <a:lnTo>
                    <a:pt x="207370" y="162127"/>
                  </a:lnTo>
                  <a:lnTo>
                    <a:pt x="183842" y="158105"/>
                  </a:lnTo>
                  <a:lnTo>
                    <a:pt x="151653" y="139877"/>
                  </a:lnTo>
                  <a:lnTo>
                    <a:pt x="144865" y="133287"/>
                  </a:lnTo>
                  <a:lnTo>
                    <a:pt x="138675" y="122104"/>
                  </a:lnTo>
                  <a:lnTo>
                    <a:pt x="126863" y="8572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82" name="SMARTInkShape-210">
              <a:extLst>
                <a:ext uri="{FF2B5EF4-FFF2-40B4-BE49-F238E27FC236}">
                  <a16:creationId xmlns:a16="http://schemas.microsoft.com/office/drawing/2014/main" id="{617E5D38-2457-4C54-8ED0-311B24173C36}"/>
                </a:ext>
              </a:extLst>
            </p:cNvPr>
            <p:cNvSpPr/>
            <p:nvPr>
              <p:custDataLst>
                <p:tags r:id="rId28"/>
              </p:custDataLst>
            </p:nvPr>
          </p:nvSpPr>
          <p:spPr>
            <a:xfrm>
              <a:off x="2991029" y="5676187"/>
              <a:ext cx="140767" cy="165468"/>
            </a:xfrm>
            <a:custGeom>
              <a:avLst/>
              <a:gdLst/>
              <a:ahLst/>
              <a:cxnLst/>
              <a:rect l="0" t="0" r="0" b="0"/>
              <a:pathLst>
                <a:path w="140767" h="165468">
                  <a:moveTo>
                    <a:pt x="97929" y="7380"/>
                  </a:moveTo>
                  <a:lnTo>
                    <a:pt x="97929" y="7380"/>
                  </a:lnTo>
                  <a:lnTo>
                    <a:pt x="97929" y="2830"/>
                  </a:lnTo>
                  <a:lnTo>
                    <a:pt x="96976" y="1489"/>
                  </a:lnTo>
                  <a:lnTo>
                    <a:pt x="95389" y="596"/>
                  </a:lnTo>
                  <a:lnTo>
                    <a:pt x="93378" y="0"/>
                  </a:lnTo>
                  <a:lnTo>
                    <a:pt x="81446" y="3712"/>
                  </a:lnTo>
                  <a:lnTo>
                    <a:pt x="47992" y="25547"/>
                  </a:lnTo>
                  <a:lnTo>
                    <a:pt x="14129" y="58174"/>
                  </a:lnTo>
                  <a:lnTo>
                    <a:pt x="5789" y="73124"/>
                  </a:lnTo>
                  <a:lnTo>
                    <a:pt x="463" y="87082"/>
                  </a:lnTo>
                  <a:lnTo>
                    <a:pt x="0" y="102811"/>
                  </a:lnTo>
                  <a:lnTo>
                    <a:pt x="7465" y="131640"/>
                  </a:lnTo>
                  <a:lnTo>
                    <a:pt x="17718" y="143887"/>
                  </a:lnTo>
                  <a:lnTo>
                    <a:pt x="34475" y="156412"/>
                  </a:lnTo>
                  <a:lnTo>
                    <a:pt x="57772" y="165194"/>
                  </a:lnTo>
                  <a:lnTo>
                    <a:pt x="73414" y="165467"/>
                  </a:lnTo>
                  <a:lnTo>
                    <a:pt x="97637" y="162432"/>
                  </a:lnTo>
                  <a:lnTo>
                    <a:pt x="107642" y="154397"/>
                  </a:lnTo>
                  <a:lnTo>
                    <a:pt x="133322" y="119768"/>
                  </a:lnTo>
                  <a:lnTo>
                    <a:pt x="137471" y="110353"/>
                  </a:lnTo>
                  <a:lnTo>
                    <a:pt x="140753" y="67579"/>
                  </a:lnTo>
                  <a:lnTo>
                    <a:pt x="140766" y="64658"/>
                  </a:lnTo>
                  <a:lnTo>
                    <a:pt x="136233" y="51445"/>
                  </a:lnTo>
                  <a:lnTo>
                    <a:pt x="124306" y="35465"/>
                  </a:lnTo>
                  <a:lnTo>
                    <a:pt x="89356" y="15953"/>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83" name="SMARTInkShape-211">
              <a:extLst>
                <a:ext uri="{FF2B5EF4-FFF2-40B4-BE49-F238E27FC236}">
                  <a16:creationId xmlns:a16="http://schemas.microsoft.com/office/drawing/2014/main" id="{DF1284D5-E2DD-4FF2-B276-07EFA1C25873}"/>
                </a:ext>
              </a:extLst>
            </p:cNvPr>
            <p:cNvSpPr/>
            <p:nvPr>
              <p:custDataLst>
                <p:tags r:id="rId29"/>
              </p:custDataLst>
            </p:nvPr>
          </p:nvSpPr>
          <p:spPr>
            <a:xfrm>
              <a:off x="3131820" y="5640705"/>
              <a:ext cx="162879" cy="231459"/>
            </a:xfrm>
            <a:custGeom>
              <a:avLst/>
              <a:gdLst/>
              <a:ahLst/>
              <a:cxnLst/>
              <a:rect l="0" t="0" r="0" b="0"/>
              <a:pathLst>
                <a:path w="162879" h="231459">
                  <a:moveTo>
                    <a:pt x="162878" y="0"/>
                  </a:moveTo>
                  <a:lnTo>
                    <a:pt x="162878" y="0"/>
                  </a:lnTo>
                  <a:lnTo>
                    <a:pt x="158327" y="0"/>
                  </a:lnTo>
                  <a:lnTo>
                    <a:pt x="156987" y="1904"/>
                  </a:lnTo>
                  <a:lnTo>
                    <a:pt x="153195" y="13688"/>
                  </a:lnTo>
                  <a:lnTo>
                    <a:pt x="126083" y="51809"/>
                  </a:lnTo>
                  <a:lnTo>
                    <a:pt x="93733" y="94152"/>
                  </a:lnTo>
                  <a:lnTo>
                    <a:pt x="64203" y="133654"/>
                  </a:lnTo>
                  <a:lnTo>
                    <a:pt x="37977" y="170758"/>
                  </a:lnTo>
                  <a:lnTo>
                    <a:pt x="0" y="23145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84" name="SMARTInkShape-212">
              <a:extLst>
                <a:ext uri="{FF2B5EF4-FFF2-40B4-BE49-F238E27FC236}">
                  <a16:creationId xmlns:a16="http://schemas.microsoft.com/office/drawing/2014/main" id="{16A2D0E2-6B28-48D7-99BF-8875217E7A23}"/>
                </a:ext>
              </a:extLst>
            </p:cNvPr>
            <p:cNvSpPr/>
            <p:nvPr>
              <p:custDataLst>
                <p:tags r:id="rId30"/>
              </p:custDataLst>
            </p:nvPr>
          </p:nvSpPr>
          <p:spPr>
            <a:xfrm>
              <a:off x="3234690" y="5829300"/>
              <a:ext cx="102871" cy="154306"/>
            </a:xfrm>
            <a:custGeom>
              <a:avLst/>
              <a:gdLst/>
              <a:ahLst/>
              <a:cxnLst/>
              <a:rect l="0" t="0" r="0" b="0"/>
              <a:pathLst>
                <a:path w="102871" h="154306">
                  <a:moveTo>
                    <a:pt x="102870" y="0"/>
                  </a:moveTo>
                  <a:lnTo>
                    <a:pt x="102870" y="0"/>
                  </a:lnTo>
                  <a:lnTo>
                    <a:pt x="81404" y="37040"/>
                  </a:lnTo>
                  <a:lnTo>
                    <a:pt x="59718" y="75721"/>
                  </a:lnTo>
                  <a:lnTo>
                    <a:pt x="32477" y="114891"/>
                  </a:lnTo>
                  <a:lnTo>
                    <a:pt x="0" y="154305"/>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85" name="SMARTInkShape-213">
              <a:extLst>
                <a:ext uri="{FF2B5EF4-FFF2-40B4-BE49-F238E27FC236}">
                  <a16:creationId xmlns:a16="http://schemas.microsoft.com/office/drawing/2014/main" id="{07FA620C-BD7F-4419-A6A7-D959E0C65801}"/>
                </a:ext>
              </a:extLst>
            </p:cNvPr>
            <p:cNvSpPr/>
            <p:nvPr>
              <p:custDataLst>
                <p:tags r:id="rId31"/>
              </p:custDataLst>
            </p:nvPr>
          </p:nvSpPr>
          <p:spPr>
            <a:xfrm>
              <a:off x="3320415" y="5700713"/>
              <a:ext cx="8574" cy="8572"/>
            </a:xfrm>
            <a:custGeom>
              <a:avLst/>
              <a:gdLst/>
              <a:ahLst/>
              <a:cxnLst/>
              <a:rect l="0" t="0" r="0" b="0"/>
              <a:pathLst>
                <a:path w="8574" h="8572">
                  <a:moveTo>
                    <a:pt x="0" y="8571"/>
                  </a:moveTo>
                  <a:lnTo>
                    <a:pt x="0" y="8571"/>
                  </a:lnTo>
                  <a:lnTo>
                    <a:pt x="8573"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86" name="SMARTInkShape-214">
              <a:extLst>
                <a:ext uri="{FF2B5EF4-FFF2-40B4-BE49-F238E27FC236}">
                  <a16:creationId xmlns:a16="http://schemas.microsoft.com/office/drawing/2014/main" id="{34F37A50-DF7E-4377-AA72-89393AE8D9E9}"/>
                </a:ext>
              </a:extLst>
            </p:cNvPr>
            <p:cNvSpPr/>
            <p:nvPr>
              <p:custDataLst>
                <p:tags r:id="rId32"/>
              </p:custDataLst>
            </p:nvPr>
          </p:nvSpPr>
          <p:spPr>
            <a:xfrm>
              <a:off x="3400577" y="5955461"/>
              <a:ext cx="159869" cy="208167"/>
            </a:xfrm>
            <a:custGeom>
              <a:avLst/>
              <a:gdLst/>
              <a:ahLst/>
              <a:cxnLst/>
              <a:rect l="0" t="0" r="0" b="0"/>
              <a:pathLst>
                <a:path w="159869" h="208167">
                  <a:moveTo>
                    <a:pt x="159868" y="62434"/>
                  </a:moveTo>
                  <a:lnTo>
                    <a:pt x="159868" y="62434"/>
                  </a:lnTo>
                  <a:lnTo>
                    <a:pt x="155318" y="62434"/>
                  </a:lnTo>
                  <a:lnTo>
                    <a:pt x="154930" y="60529"/>
                  </a:lnTo>
                  <a:lnTo>
                    <a:pt x="157029" y="49698"/>
                  </a:lnTo>
                  <a:lnTo>
                    <a:pt x="154479" y="43121"/>
                  </a:lnTo>
                  <a:lnTo>
                    <a:pt x="135092" y="16245"/>
                  </a:lnTo>
                  <a:lnTo>
                    <a:pt x="122187" y="6028"/>
                  </a:lnTo>
                  <a:lnTo>
                    <a:pt x="114745" y="1970"/>
                  </a:lnTo>
                  <a:lnTo>
                    <a:pt x="96316" y="0"/>
                  </a:lnTo>
                  <a:lnTo>
                    <a:pt x="57991" y="6498"/>
                  </a:lnTo>
                  <a:lnTo>
                    <a:pt x="36126" y="14216"/>
                  </a:lnTo>
                  <a:lnTo>
                    <a:pt x="26132" y="22271"/>
                  </a:lnTo>
                  <a:lnTo>
                    <a:pt x="7403" y="47515"/>
                  </a:lnTo>
                  <a:lnTo>
                    <a:pt x="1619" y="63423"/>
                  </a:lnTo>
                  <a:lnTo>
                    <a:pt x="0" y="80971"/>
                  </a:lnTo>
                  <a:lnTo>
                    <a:pt x="4643" y="120778"/>
                  </a:lnTo>
                  <a:lnTo>
                    <a:pt x="18117" y="153510"/>
                  </a:lnTo>
                  <a:lnTo>
                    <a:pt x="24795" y="164190"/>
                  </a:lnTo>
                  <a:lnTo>
                    <a:pt x="74143" y="208166"/>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87" name="SMARTInkShape-215">
              <a:extLst>
                <a:ext uri="{FF2B5EF4-FFF2-40B4-BE49-F238E27FC236}">
                  <a16:creationId xmlns:a16="http://schemas.microsoft.com/office/drawing/2014/main" id="{48E63B24-05DC-4C0D-AE54-2DEE68FAF049}"/>
                </a:ext>
              </a:extLst>
            </p:cNvPr>
            <p:cNvSpPr/>
            <p:nvPr>
              <p:custDataLst>
                <p:tags r:id="rId33"/>
              </p:custDataLst>
            </p:nvPr>
          </p:nvSpPr>
          <p:spPr>
            <a:xfrm>
              <a:off x="3633903" y="6071262"/>
              <a:ext cx="158001" cy="288917"/>
            </a:xfrm>
            <a:custGeom>
              <a:avLst/>
              <a:gdLst/>
              <a:ahLst/>
              <a:cxnLst/>
              <a:rect l="0" t="0" r="0" b="0"/>
              <a:pathLst>
                <a:path w="158001" h="288917">
                  <a:moveTo>
                    <a:pt x="12267" y="66647"/>
                  </a:moveTo>
                  <a:lnTo>
                    <a:pt x="12267" y="66647"/>
                  </a:lnTo>
                  <a:lnTo>
                    <a:pt x="45233" y="78580"/>
                  </a:lnTo>
                  <a:lnTo>
                    <a:pt x="86477" y="81810"/>
                  </a:lnTo>
                  <a:lnTo>
                    <a:pt x="120589" y="74264"/>
                  </a:lnTo>
                  <a:lnTo>
                    <a:pt x="145953" y="63601"/>
                  </a:lnTo>
                  <a:lnTo>
                    <a:pt x="149969" y="59854"/>
                  </a:lnTo>
                  <a:lnTo>
                    <a:pt x="154430" y="50611"/>
                  </a:lnTo>
                  <a:lnTo>
                    <a:pt x="151333" y="37613"/>
                  </a:lnTo>
                  <a:lnTo>
                    <a:pt x="143607" y="24216"/>
                  </a:lnTo>
                  <a:lnTo>
                    <a:pt x="133822" y="15086"/>
                  </a:lnTo>
                  <a:lnTo>
                    <a:pt x="108503" y="4592"/>
                  </a:lnTo>
                  <a:lnTo>
                    <a:pt x="76871" y="0"/>
                  </a:lnTo>
                  <a:lnTo>
                    <a:pt x="52470" y="3191"/>
                  </a:lnTo>
                  <a:lnTo>
                    <a:pt x="33175" y="14720"/>
                  </a:lnTo>
                  <a:lnTo>
                    <a:pt x="19944" y="25651"/>
                  </a:lnTo>
                  <a:lnTo>
                    <a:pt x="6939" y="51565"/>
                  </a:lnTo>
                  <a:lnTo>
                    <a:pt x="0" y="73926"/>
                  </a:lnTo>
                  <a:lnTo>
                    <a:pt x="1417" y="83535"/>
                  </a:lnTo>
                  <a:lnTo>
                    <a:pt x="15426" y="122834"/>
                  </a:lnTo>
                  <a:lnTo>
                    <a:pt x="38777" y="161571"/>
                  </a:lnTo>
                  <a:lnTo>
                    <a:pt x="70655" y="201677"/>
                  </a:lnTo>
                  <a:lnTo>
                    <a:pt x="108400" y="239914"/>
                  </a:lnTo>
                  <a:lnTo>
                    <a:pt x="142126" y="270828"/>
                  </a:lnTo>
                  <a:lnTo>
                    <a:pt x="148786" y="287452"/>
                  </a:lnTo>
                  <a:lnTo>
                    <a:pt x="149952" y="288145"/>
                  </a:lnTo>
                  <a:lnTo>
                    <a:pt x="153788" y="288916"/>
                  </a:lnTo>
                  <a:lnTo>
                    <a:pt x="155192" y="288169"/>
                  </a:lnTo>
                  <a:lnTo>
                    <a:pt x="158000" y="28096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892" name="SMARTInkShape-Group44">
            <a:extLst>
              <a:ext uri="{FF2B5EF4-FFF2-40B4-BE49-F238E27FC236}">
                <a16:creationId xmlns:a16="http://schemas.microsoft.com/office/drawing/2014/main" id="{6DAEF277-3907-4EEB-82E9-D8ECE1143FD4}"/>
              </a:ext>
            </a:extLst>
          </p:cNvPr>
          <p:cNvGrpSpPr/>
          <p:nvPr/>
        </p:nvGrpSpPr>
        <p:grpSpPr>
          <a:xfrm>
            <a:off x="4117658" y="5237797"/>
            <a:ext cx="805816" cy="1530604"/>
            <a:chOff x="4117658" y="5237797"/>
            <a:chExt cx="805816" cy="1530604"/>
          </a:xfrm>
        </p:grpSpPr>
        <p:sp>
          <p:nvSpPr>
            <p:cNvPr id="1889" name="SMARTInkShape-216">
              <a:extLst>
                <a:ext uri="{FF2B5EF4-FFF2-40B4-BE49-F238E27FC236}">
                  <a16:creationId xmlns:a16="http://schemas.microsoft.com/office/drawing/2014/main" id="{DD915F4A-F7A6-4697-B121-B52119CD995E}"/>
                </a:ext>
              </a:extLst>
            </p:cNvPr>
            <p:cNvSpPr/>
            <p:nvPr>
              <p:custDataLst>
                <p:tags r:id="rId24"/>
              </p:custDataLst>
            </p:nvPr>
          </p:nvSpPr>
          <p:spPr>
            <a:xfrm>
              <a:off x="4220528" y="5237797"/>
              <a:ext cx="308556" cy="896003"/>
            </a:xfrm>
            <a:custGeom>
              <a:avLst/>
              <a:gdLst/>
              <a:ahLst/>
              <a:cxnLst/>
              <a:rect l="0" t="0" r="0" b="0"/>
              <a:pathLst>
                <a:path w="308556" h="896003">
                  <a:moveTo>
                    <a:pt x="145732" y="0"/>
                  </a:moveTo>
                  <a:lnTo>
                    <a:pt x="145732" y="0"/>
                  </a:lnTo>
                  <a:lnTo>
                    <a:pt x="145732" y="38931"/>
                  </a:lnTo>
                  <a:lnTo>
                    <a:pt x="145732" y="76376"/>
                  </a:lnTo>
                  <a:lnTo>
                    <a:pt x="145732" y="113128"/>
                  </a:lnTo>
                  <a:lnTo>
                    <a:pt x="145732" y="155167"/>
                  </a:lnTo>
                  <a:lnTo>
                    <a:pt x="145732" y="191658"/>
                  </a:lnTo>
                  <a:lnTo>
                    <a:pt x="144780" y="226438"/>
                  </a:lnTo>
                  <a:lnTo>
                    <a:pt x="139841" y="258545"/>
                  </a:lnTo>
                  <a:lnTo>
                    <a:pt x="138352" y="287312"/>
                  </a:lnTo>
                  <a:lnTo>
                    <a:pt x="137689" y="321687"/>
                  </a:lnTo>
                  <a:lnTo>
                    <a:pt x="137395" y="358237"/>
                  </a:lnTo>
                  <a:lnTo>
                    <a:pt x="137264" y="393532"/>
                  </a:lnTo>
                  <a:lnTo>
                    <a:pt x="137191" y="431880"/>
                  </a:lnTo>
                  <a:lnTo>
                    <a:pt x="137174" y="462139"/>
                  </a:lnTo>
                  <a:lnTo>
                    <a:pt x="137164" y="503960"/>
                  </a:lnTo>
                  <a:lnTo>
                    <a:pt x="137161" y="541117"/>
                  </a:lnTo>
                  <a:lnTo>
                    <a:pt x="137160" y="573872"/>
                  </a:lnTo>
                  <a:lnTo>
                    <a:pt x="137160" y="616230"/>
                  </a:lnTo>
                  <a:lnTo>
                    <a:pt x="137160" y="656677"/>
                  </a:lnTo>
                  <a:lnTo>
                    <a:pt x="137160" y="693363"/>
                  </a:lnTo>
                  <a:lnTo>
                    <a:pt x="137160" y="730792"/>
                  </a:lnTo>
                  <a:lnTo>
                    <a:pt x="144540" y="763803"/>
                  </a:lnTo>
                  <a:lnTo>
                    <a:pt x="145890" y="766376"/>
                  </a:lnTo>
                  <a:lnTo>
                    <a:pt x="147742" y="768093"/>
                  </a:lnTo>
                  <a:lnTo>
                    <a:pt x="149930" y="769237"/>
                  </a:lnTo>
                  <a:lnTo>
                    <a:pt x="152340" y="769047"/>
                  </a:lnTo>
                  <a:lnTo>
                    <a:pt x="188250" y="748972"/>
                  </a:lnTo>
                  <a:lnTo>
                    <a:pt x="222816" y="719022"/>
                  </a:lnTo>
                  <a:lnTo>
                    <a:pt x="258203" y="682131"/>
                  </a:lnTo>
                  <a:lnTo>
                    <a:pt x="289858" y="640339"/>
                  </a:lnTo>
                  <a:lnTo>
                    <a:pt x="303918" y="615931"/>
                  </a:lnTo>
                  <a:lnTo>
                    <a:pt x="307683" y="600949"/>
                  </a:lnTo>
                  <a:lnTo>
                    <a:pt x="308427" y="593368"/>
                  </a:lnTo>
                  <a:lnTo>
                    <a:pt x="308555" y="596606"/>
                  </a:lnTo>
                  <a:lnTo>
                    <a:pt x="306046" y="601073"/>
                  </a:lnTo>
                  <a:lnTo>
                    <a:pt x="281915" y="635958"/>
                  </a:lnTo>
                  <a:lnTo>
                    <a:pt x="259839" y="673521"/>
                  </a:lnTo>
                  <a:lnTo>
                    <a:pt x="243025" y="710785"/>
                  </a:lnTo>
                  <a:lnTo>
                    <a:pt x="227428" y="743123"/>
                  </a:lnTo>
                  <a:lnTo>
                    <a:pt x="216639" y="780873"/>
                  </a:lnTo>
                  <a:lnTo>
                    <a:pt x="202813" y="818511"/>
                  </a:lnTo>
                  <a:lnTo>
                    <a:pt x="191438" y="854431"/>
                  </a:lnTo>
                  <a:lnTo>
                    <a:pt x="180197" y="886103"/>
                  </a:lnTo>
                  <a:lnTo>
                    <a:pt x="178234" y="887915"/>
                  </a:lnTo>
                  <a:lnTo>
                    <a:pt x="170920" y="893007"/>
                  </a:lnTo>
                  <a:lnTo>
                    <a:pt x="168239" y="895375"/>
                  </a:lnTo>
                  <a:lnTo>
                    <a:pt x="165499" y="896002"/>
                  </a:lnTo>
                  <a:lnTo>
                    <a:pt x="162720" y="895467"/>
                  </a:lnTo>
                  <a:lnTo>
                    <a:pt x="142314" y="883215"/>
                  </a:lnTo>
                  <a:lnTo>
                    <a:pt x="104960" y="852661"/>
                  </a:lnTo>
                  <a:lnTo>
                    <a:pt x="67726" y="829023"/>
                  </a:lnTo>
                  <a:lnTo>
                    <a:pt x="29805" y="814846"/>
                  </a:lnTo>
                  <a:lnTo>
                    <a:pt x="7193" y="807192"/>
                  </a:lnTo>
                  <a:lnTo>
                    <a:pt x="4795" y="807686"/>
                  </a:lnTo>
                  <a:lnTo>
                    <a:pt x="0" y="81438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90" name="SMARTInkShape-217">
              <a:extLst>
                <a:ext uri="{FF2B5EF4-FFF2-40B4-BE49-F238E27FC236}">
                  <a16:creationId xmlns:a16="http://schemas.microsoft.com/office/drawing/2014/main" id="{4D40090F-5FA7-459F-A271-3B818AE7CD67}"/>
                </a:ext>
              </a:extLst>
            </p:cNvPr>
            <p:cNvSpPr/>
            <p:nvPr>
              <p:custDataLst>
                <p:tags r:id="rId25"/>
              </p:custDataLst>
            </p:nvPr>
          </p:nvSpPr>
          <p:spPr>
            <a:xfrm>
              <a:off x="4117658" y="6232207"/>
              <a:ext cx="102871" cy="300039"/>
            </a:xfrm>
            <a:custGeom>
              <a:avLst/>
              <a:gdLst/>
              <a:ahLst/>
              <a:cxnLst/>
              <a:rect l="0" t="0" r="0" b="0"/>
              <a:pathLst>
                <a:path w="102871" h="300039">
                  <a:moveTo>
                    <a:pt x="102870" y="0"/>
                  </a:moveTo>
                  <a:lnTo>
                    <a:pt x="102870" y="0"/>
                  </a:lnTo>
                  <a:lnTo>
                    <a:pt x="102870" y="4551"/>
                  </a:lnTo>
                  <a:lnTo>
                    <a:pt x="90938" y="45736"/>
                  </a:lnTo>
                  <a:lnTo>
                    <a:pt x="78168" y="80014"/>
                  </a:lnTo>
                  <a:lnTo>
                    <a:pt x="68569" y="117935"/>
                  </a:lnTo>
                  <a:lnTo>
                    <a:pt x="46346" y="157682"/>
                  </a:lnTo>
                  <a:lnTo>
                    <a:pt x="31873" y="191802"/>
                  </a:lnTo>
                  <a:lnTo>
                    <a:pt x="18969" y="223836"/>
                  </a:lnTo>
                  <a:lnTo>
                    <a:pt x="6075" y="264242"/>
                  </a:lnTo>
                  <a:lnTo>
                    <a:pt x="0" y="30003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91" name="SMARTInkShape-218">
              <a:extLst>
                <a:ext uri="{FF2B5EF4-FFF2-40B4-BE49-F238E27FC236}">
                  <a16:creationId xmlns:a16="http://schemas.microsoft.com/office/drawing/2014/main" id="{71DD0806-4A18-43DC-BA47-9648FCE4BAA2}"/>
                </a:ext>
              </a:extLst>
            </p:cNvPr>
            <p:cNvSpPr/>
            <p:nvPr>
              <p:custDataLst>
                <p:tags r:id="rId26"/>
              </p:custDataLst>
            </p:nvPr>
          </p:nvSpPr>
          <p:spPr>
            <a:xfrm>
              <a:off x="4286410" y="6404888"/>
              <a:ext cx="637064" cy="363513"/>
            </a:xfrm>
            <a:custGeom>
              <a:avLst/>
              <a:gdLst/>
              <a:ahLst/>
              <a:cxnLst/>
              <a:rect l="0" t="0" r="0" b="0"/>
              <a:pathLst>
                <a:path w="637064" h="363513">
                  <a:moveTo>
                    <a:pt x="182720" y="33059"/>
                  </a:moveTo>
                  <a:lnTo>
                    <a:pt x="182720" y="33059"/>
                  </a:lnTo>
                  <a:lnTo>
                    <a:pt x="182720" y="25679"/>
                  </a:lnTo>
                  <a:lnTo>
                    <a:pt x="170789" y="8110"/>
                  </a:lnTo>
                  <a:lnTo>
                    <a:pt x="165241" y="4996"/>
                  </a:lnTo>
                  <a:lnTo>
                    <a:pt x="126421" y="0"/>
                  </a:lnTo>
                  <a:lnTo>
                    <a:pt x="89521" y="1674"/>
                  </a:lnTo>
                  <a:lnTo>
                    <a:pt x="52022" y="10773"/>
                  </a:lnTo>
                  <a:lnTo>
                    <a:pt x="14444" y="34776"/>
                  </a:lnTo>
                  <a:lnTo>
                    <a:pt x="5379" y="46205"/>
                  </a:lnTo>
                  <a:lnTo>
                    <a:pt x="1627" y="53253"/>
                  </a:lnTo>
                  <a:lnTo>
                    <a:pt x="0" y="71244"/>
                  </a:lnTo>
                  <a:lnTo>
                    <a:pt x="3404" y="90988"/>
                  </a:lnTo>
                  <a:lnTo>
                    <a:pt x="15078" y="115310"/>
                  </a:lnTo>
                  <a:lnTo>
                    <a:pt x="21852" y="122003"/>
                  </a:lnTo>
                  <a:lnTo>
                    <a:pt x="44673" y="130321"/>
                  </a:lnTo>
                  <a:lnTo>
                    <a:pt x="62311" y="130896"/>
                  </a:lnTo>
                  <a:lnTo>
                    <a:pt x="92367" y="123505"/>
                  </a:lnTo>
                  <a:lnTo>
                    <a:pt x="130336" y="105077"/>
                  </a:lnTo>
                  <a:lnTo>
                    <a:pt x="169445" y="79987"/>
                  </a:lnTo>
                  <a:lnTo>
                    <a:pt x="200629" y="56194"/>
                  </a:lnTo>
                  <a:lnTo>
                    <a:pt x="209730" y="45564"/>
                  </a:lnTo>
                  <a:lnTo>
                    <a:pt x="223156" y="24832"/>
                  </a:lnTo>
                  <a:lnTo>
                    <a:pt x="225104" y="17676"/>
                  </a:lnTo>
                  <a:lnTo>
                    <a:pt x="216340" y="20986"/>
                  </a:lnTo>
                  <a:lnTo>
                    <a:pt x="209409" y="33091"/>
                  </a:lnTo>
                  <a:lnTo>
                    <a:pt x="191378" y="73467"/>
                  </a:lnTo>
                  <a:lnTo>
                    <a:pt x="179880" y="109727"/>
                  </a:lnTo>
                  <a:lnTo>
                    <a:pt x="168118" y="139440"/>
                  </a:lnTo>
                  <a:lnTo>
                    <a:pt x="166078" y="166362"/>
                  </a:lnTo>
                  <a:lnTo>
                    <a:pt x="167815" y="171458"/>
                  </a:lnTo>
                  <a:lnTo>
                    <a:pt x="174826" y="179660"/>
                  </a:lnTo>
                  <a:lnTo>
                    <a:pt x="180315" y="181276"/>
                  </a:lnTo>
                  <a:lnTo>
                    <a:pt x="194034" y="180530"/>
                  </a:lnTo>
                  <a:lnTo>
                    <a:pt x="231976" y="162910"/>
                  </a:lnTo>
                  <a:lnTo>
                    <a:pt x="250654" y="150909"/>
                  </a:lnTo>
                  <a:lnTo>
                    <a:pt x="291267" y="112943"/>
                  </a:lnTo>
                  <a:lnTo>
                    <a:pt x="325398" y="93570"/>
                  </a:lnTo>
                  <a:lnTo>
                    <a:pt x="327096" y="89163"/>
                  </a:lnTo>
                  <a:lnTo>
                    <a:pt x="326595" y="89512"/>
                  </a:lnTo>
                  <a:lnTo>
                    <a:pt x="304247" y="131277"/>
                  </a:lnTo>
                  <a:lnTo>
                    <a:pt x="289599" y="167349"/>
                  </a:lnTo>
                  <a:lnTo>
                    <a:pt x="286382" y="203660"/>
                  </a:lnTo>
                  <a:lnTo>
                    <a:pt x="285747" y="229530"/>
                  </a:lnTo>
                  <a:lnTo>
                    <a:pt x="287599" y="232619"/>
                  </a:lnTo>
                  <a:lnTo>
                    <a:pt x="290740" y="234680"/>
                  </a:lnTo>
                  <a:lnTo>
                    <a:pt x="294738" y="236052"/>
                  </a:lnTo>
                  <a:lnTo>
                    <a:pt x="304261" y="235038"/>
                  </a:lnTo>
                  <a:lnTo>
                    <a:pt x="345199" y="222111"/>
                  </a:lnTo>
                  <a:lnTo>
                    <a:pt x="386406" y="199414"/>
                  </a:lnTo>
                  <a:lnTo>
                    <a:pt x="401834" y="191767"/>
                  </a:lnTo>
                  <a:lnTo>
                    <a:pt x="414279" y="181636"/>
                  </a:lnTo>
                  <a:lnTo>
                    <a:pt x="417103" y="180688"/>
                  </a:lnTo>
                  <a:lnTo>
                    <a:pt x="418985" y="181008"/>
                  </a:lnTo>
                  <a:lnTo>
                    <a:pt x="420241" y="182176"/>
                  </a:lnTo>
                  <a:lnTo>
                    <a:pt x="421077" y="183905"/>
                  </a:lnTo>
                  <a:lnTo>
                    <a:pt x="410672" y="222856"/>
                  </a:lnTo>
                  <a:lnTo>
                    <a:pt x="402555" y="256829"/>
                  </a:lnTo>
                  <a:lnTo>
                    <a:pt x="398670" y="283405"/>
                  </a:lnTo>
                  <a:lnTo>
                    <a:pt x="402069" y="307896"/>
                  </a:lnTo>
                  <a:lnTo>
                    <a:pt x="413659" y="333250"/>
                  </a:lnTo>
                  <a:lnTo>
                    <a:pt x="429158" y="354308"/>
                  </a:lnTo>
                  <a:lnTo>
                    <a:pt x="437663" y="361574"/>
                  </a:lnTo>
                  <a:lnTo>
                    <a:pt x="441265" y="363512"/>
                  </a:lnTo>
                  <a:lnTo>
                    <a:pt x="452886" y="363124"/>
                  </a:lnTo>
                  <a:lnTo>
                    <a:pt x="488181" y="350564"/>
                  </a:lnTo>
                  <a:lnTo>
                    <a:pt x="524046" y="330691"/>
                  </a:lnTo>
                  <a:lnTo>
                    <a:pt x="564283" y="303683"/>
                  </a:lnTo>
                  <a:lnTo>
                    <a:pt x="596581" y="281496"/>
                  </a:lnTo>
                  <a:lnTo>
                    <a:pt x="617531" y="254218"/>
                  </a:lnTo>
                  <a:lnTo>
                    <a:pt x="623619" y="240572"/>
                  </a:lnTo>
                  <a:lnTo>
                    <a:pt x="627278" y="230062"/>
                  </a:lnTo>
                  <a:lnTo>
                    <a:pt x="637063" y="21308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1893" name="SMARTInkShape-219">
            <a:extLst>
              <a:ext uri="{FF2B5EF4-FFF2-40B4-BE49-F238E27FC236}">
                <a16:creationId xmlns:a16="http://schemas.microsoft.com/office/drawing/2014/main" id="{12C54FCB-7EBD-4AB1-AEEC-55C3D3706B6A}"/>
              </a:ext>
            </a:extLst>
          </p:cNvPr>
          <p:cNvSpPr/>
          <p:nvPr>
            <p:custDataLst>
              <p:tags r:id="rId4"/>
            </p:custDataLst>
          </p:nvPr>
        </p:nvSpPr>
        <p:spPr>
          <a:xfrm>
            <a:off x="3543300" y="805837"/>
            <a:ext cx="368606" cy="480039"/>
          </a:xfrm>
          <a:custGeom>
            <a:avLst/>
            <a:gdLst/>
            <a:ahLst/>
            <a:cxnLst/>
            <a:rect l="0" t="0" r="0" b="0"/>
            <a:pathLst>
              <a:path w="368606" h="480039">
                <a:moveTo>
                  <a:pt x="0" y="480038"/>
                </a:moveTo>
                <a:lnTo>
                  <a:pt x="0" y="480038"/>
                </a:lnTo>
                <a:lnTo>
                  <a:pt x="0" y="468106"/>
                </a:lnTo>
                <a:lnTo>
                  <a:pt x="2540" y="462670"/>
                </a:lnTo>
                <a:lnTo>
                  <a:pt x="26693" y="427078"/>
                </a:lnTo>
                <a:lnTo>
                  <a:pt x="53308" y="386359"/>
                </a:lnTo>
                <a:lnTo>
                  <a:pt x="80256" y="345464"/>
                </a:lnTo>
                <a:lnTo>
                  <a:pt x="114321" y="304303"/>
                </a:lnTo>
                <a:lnTo>
                  <a:pt x="138328" y="262457"/>
                </a:lnTo>
                <a:lnTo>
                  <a:pt x="160867" y="224972"/>
                </a:lnTo>
                <a:lnTo>
                  <a:pt x="189171" y="186218"/>
                </a:lnTo>
                <a:lnTo>
                  <a:pt x="211355" y="146353"/>
                </a:lnTo>
                <a:lnTo>
                  <a:pt x="242177" y="108870"/>
                </a:lnTo>
                <a:lnTo>
                  <a:pt x="268466" y="67406"/>
                </a:lnTo>
                <a:lnTo>
                  <a:pt x="280960" y="48716"/>
                </a:lnTo>
                <a:lnTo>
                  <a:pt x="293538" y="38020"/>
                </a:lnTo>
                <a:lnTo>
                  <a:pt x="314490" y="6492"/>
                </a:lnTo>
                <a:lnTo>
                  <a:pt x="325712" y="0"/>
                </a:lnTo>
                <a:lnTo>
                  <a:pt x="325752" y="32945"/>
                </a:lnTo>
                <a:lnTo>
                  <a:pt x="326707" y="74188"/>
                </a:lnTo>
                <a:lnTo>
                  <a:pt x="332540" y="110839"/>
                </a:lnTo>
                <a:lnTo>
                  <a:pt x="334486" y="126402"/>
                </a:lnTo>
                <a:lnTo>
                  <a:pt x="342036" y="148829"/>
                </a:lnTo>
                <a:lnTo>
                  <a:pt x="342324" y="148742"/>
                </a:lnTo>
                <a:lnTo>
                  <a:pt x="354822" y="109968"/>
                </a:lnTo>
                <a:lnTo>
                  <a:pt x="364904" y="71905"/>
                </a:lnTo>
                <a:lnTo>
                  <a:pt x="368128" y="33392"/>
                </a:lnTo>
                <a:lnTo>
                  <a:pt x="368605" y="10165"/>
                </a:lnTo>
                <a:lnTo>
                  <a:pt x="359512" y="9029"/>
                </a:lnTo>
                <a:lnTo>
                  <a:pt x="324556" y="17938"/>
                </a:lnTo>
                <a:lnTo>
                  <a:pt x="297142" y="23397"/>
                </a:lnTo>
                <a:lnTo>
                  <a:pt x="269970" y="27554"/>
                </a:lnTo>
                <a:lnTo>
                  <a:pt x="230885" y="34336"/>
                </a:lnTo>
                <a:lnTo>
                  <a:pt x="192708" y="41968"/>
                </a:lnTo>
                <a:lnTo>
                  <a:pt x="170075" y="42726"/>
                </a:lnTo>
                <a:lnTo>
                  <a:pt x="167675" y="43716"/>
                </a:lnTo>
                <a:lnTo>
                  <a:pt x="166077" y="45329"/>
                </a:lnTo>
                <a:lnTo>
                  <a:pt x="163510" y="50211"/>
                </a:lnTo>
                <a:lnTo>
                  <a:pt x="163299" y="49659"/>
                </a:lnTo>
                <a:lnTo>
                  <a:pt x="162878" y="4284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899" name="SMARTInkShape-Group46">
            <a:extLst>
              <a:ext uri="{FF2B5EF4-FFF2-40B4-BE49-F238E27FC236}">
                <a16:creationId xmlns:a16="http://schemas.microsoft.com/office/drawing/2014/main" id="{7D3C6F41-7ED3-44D6-9A93-9B0407F0F012}"/>
              </a:ext>
            </a:extLst>
          </p:cNvPr>
          <p:cNvGrpSpPr/>
          <p:nvPr/>
        </p:nvGrpSpPr>
        <p:grpSpPr>
          <a:xfrm>
            <a:off x="3971925" y="325755"/>
            <a:ext cx="908686" cy="406323"/>
            <a:chOff x="3971925" y="325755"/>
            <a:chExt cx="908686" cy="406323"/>
          </a:xfrm>
        </p:grpSpPr>
        <p:sp>
          <p:nvSpPr>
            <p:cNvPr id="1894" name="SMARTInkShape-220">
              <a:extLst>
                <a:ext uri="{FF2B5EF4-FFF2-40B4-BE49-F238E27FC236}">
                  <a16:creationId xmlns:a16="http://schemas.microsoft.com/office/drawing/2014/main" id="{60CF6065-0C67-4D28-BD23-A02A7BB6AFAC}"/>
                </a:ext>
              </a:extLst>
            </p:cNvPr>
            <p:cNvSpPr/>
            <p:nvPr>
              <p:custDataLst>
                <p:tags r:id="rId19"/>
              </p:custDataLst>
            </p:nvPr>
          </p:nvSpPr>
          <p:spPr>
            <a:xfrm>
              <a:off x="3971925" y="493247"/>
              <a:ext cx="188596" cy="238831"/>
            </a:xfrm>
            <a:custGeom>
              <a:avLst/>
              <a:gdLst/>
              <a:ahLst/>
              <a:cxnLst/>
              <a:rect l="0" t="0" r="0" b="0"/>
              <a:pathLst>
                <a:path w="188596" h="238831">
                  <a:moveTo>
                    <a:pt x="0" y="63965"/>
                  </a:moveTo>
                  <a:lnTo>
                    <a:pt x="0" y="63965"/>
                  </a:lnTo>
                  <a:lnTo>
                    <a:pt x="0" y="68516"/>
                  </a:lnTo>
                  <a:lnTo>
                    <a:pt x="23352" y="107438"/>
                  </a:lnTo>
                  <a:lnTo>
                    <a:pt x="37188" y="129022"/>
                  </a:lnTo>
                  <a:lnTo>
                    <a:pt x="53418" y="169914"/>
                  </a:lnTo>
                  <a:lnTo>
                    <a:pt x="80271" y="209151"/>
                  </a:lnTo>
                  <a:lnTo>
                    <a:pt x="91557" y="222472"/>
                  </a:lnTo>
                  <a:lnTo>
                    <a:pt x="102922" y="229663"/>
                  </a:lnTo>
                  <a:lnTo>
                    <a:pt x="117491" y="236251"/>
                  </a:lnTo>
                  <a:lnTo>
                    <a:pt x="121190" y="238830"/>
                  </a:lnTo>
                  <a:lnTo>
                    <a:pt x="125561" y="238644"/>
                  </a:lnTo>
                  <a:lnTo>
                    <a:pt x="147251" y="228773"/>
                  </a:lnTo>
                  <a:lnTo>
                    <a:pt x="153710" y="220081"/>
                  </a:lnTo>
                  <a:lnTo>
                    <a:pt x="165618" y="182116"/>
                  </a:lnTo>
                  <a:lnTo>
                    <a:pt x="171250" y="139585"/>
                  </a:lnTo>
                  <a:lnTo>
                    <a:pt x="177000" y="99071"/>
                  </a:lnTo>
                  <a:lnTo>
                    <a:pt x="181966" y="63844"/>
                  </a:lnTo>
                  <a:lnTo>
                    <a:pt x="188207" y="23264"/>
                  </a:lnTo>
                  <a:lnTo>
                    <a:pt x="188588" y="0"/>
                  </a:lnTo>
                  <a:lnTo>
                    <a:pt x="188595" y="395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95" name="SMARTInkShape-221">
              <a:extLst>
                <a:ext uri="{FF2B5EF4-FFF2-40B4-BE49-F238E27FC236}">
                  <a16:creationId xmlns:a16="http://schemas.microsoft.com/office/drawing/2014/main" id="{9887197E-5D0F-4A66-A61A-8FDF19F6C505}"/>
                </a:ext>
              </a:extLst>
            </p:cNvPr>
            <p:cNvSpPr/>
            <p:nvPr>
              <p:custDataLst>
                <p:tags r:id="rId20"/>
              </p:custDataLst>
            </p:nvPr>
          </p:nvSpPr>
          <p:spPr>
            <a:xfrm>
              <a:off x="4265323" y="509812"/>
              <a:ext cx="117305" cy="162180"/>
            </a:xfrm>
            <a:custGeom>
              <a:avLst/>
              <a:gdLst/>
              <a:ahLst/>
              <a:cxnLst/>
              <a:rect l="0" t="0" r="0" b="0"/>
              <a:pathLst>
                <a:path w="117305" h="162180">
                  <a:moveTo>
                    <a:pt x="75220" y="38828"/>
                  </a:moveTo>
                  <a:lnTo>
                    <a:pt x="75220" y="38828"/>
                  </a:lnTo>
                  <a:lnTo>
                    <a:pt x="63288" y="38828"/>
                  </a:lnTo>
                  <a:lnTo>
                    <a:pt x="50518" y="43379"/>
                  </a:lnTo>
                  <a:lnTo>
                    <a:pt x="30118" y="55311"/>
                  </a:lnTo>
                  <a:lnTo>
                    <a:pt x="19297" y="70601"/>
                  </a:lnTo>
                  <a:lnTo>
                    <a:pt x="2416" y="104819"/>
                  </a:lnTo>
                  <a:lnTo>
                    <a:pt x="0" y="122767"/>
                  </a:lnTo>
                  <a:lnTo>
                    <a:pt x="4006" y="140904"/>
                  </a:lnTo>
                  <a:lnTo>
                    <a:pt x="7741" y="149741"/>
                  </a:lnTo>
                  <a:lnTo>
                    <a:pt x="14041" y="155633"/>
                  </a:lnTo>
                  <a:lnTo>
                    <a:pt x="31202" y="162179"/>
                  </a:lnTo>
                  <a:lnTo>
                    <a:pt x="48988" y="160008"/>
                  </a:lnTo>
                  <a:lnTo>
                    <a:pt x="72527" y="148076"/>
                  </a:lnTo>
                  <a:lnTo>
                    <a:pt x="89027" y="137555"/>
                  </a:lnTo>
                  <a:lnTo>
                    <a:pt x="92997" y="136079"/>
                  </a:lnTo>
                  <a:lnTo>
                    <a:pt x="99949" y="129358"/>
                  </a:lnTo>
                  <a:lnTo>
                    <a:pt x="114141" y="109946"/>
                  </a:lnTo>
                  <a:lnTo>
                    <a:pt x="117304" y="87095"/>
                  </a:lnTo>
                  <a:lnTo>
                    <a:pt x="115474" y="49580"/>
                  </a:lnTo>
                  <a:lnTo>
                    <a:pt x="110255" y="33129"/>
                  </a:lnTo>
                  <a:lnTo>
                    <a:pt x="90546" y="11384"/>
                  </a:lnTo>
                  <a:lnTo>
                    <a:pt x="84255" y="7581"/>
                  </a:lnTo>
                  <a:lnTo>
                    <a:pt x="78282" y="4938"/>
                  </a:lnTo>
                  <a:lnTo>
                    <a:pt x="72453" y="588"/>
                  </a:lnTo>
                  <a:lnTo>
                    <a:pt x="69565" y="0"/>
                  </a:lnTo>
                  <a:lnTo>
                    <a:pt x="49502" y="453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96" name="SMARTInkShape-222">
              <a:extLst>
                <a:ext uri="{FF2B5EF4-FFF2-40B4-BE49-F238E27FC236}">
                  <a16:creationId xmlns:a16="http://schemas.microsoft.com/office/drawing/2014/main" id="{0580BCDC-EB15-47DF-8525-D02E4AD5F328}"/>
                </a:ext>
              </a:extLst>
            </p:cNvPr>
            <p:cNvSpPr/>
            <p:nvPr>
              <p:custDataLst>
                <p:tags r:id="rId21"/>
              </p:custDataLst>
            </p:nvPr>
          </p:nvSpPr>
          <p:spPr>
            <a:xfrm>
              <a:off x="4460558" y="325755"/>
              <a:ext cx="42863" cy="265748"/>
            </a:xfrm>
            <a:custGeom>
              <a:avLst/>
              <a:gdLst/>
              <a:ahLst/>
              <a:cxnLst/>
              <a:rect l="0" t="0" r="0" b="0"/>
              <a:pathLst>
                <a:path w="42863" h="265748">
                  <a:moveTo>
                    <a:pt x="0" y="0"/>
                  </a:moveTo>
                  <a:lnTo>
                    <a:pt x="0" y="0"/>
                  </a:lnTo>
                  <a:lnTo>
                    <a:pt x="4550" y="4551"/>
                  </a:lnTo>
                  <a:lnTo>
                    <a:pt x="7380" y="21033"/>
                  </a:lnTo>
                  <a:lnTo>
                    <a:pt x="8337" y="58094"/>
                  </a:lnTo>
                  <a:lnTo>
                    <a:pt x="8526" y="99000"/>
                  </a:lnTo>
                  <a:lnTo>
                    <a:pt x="11098" y="133473"/>
                  </a:lnTo>
                  <a:lnTo>
                    <a:pt x="15950" y="175273"/>
                  </a:lnTo>
                  <a:lnTo>
                    <a:pt x="23773" y="217179"/>
                  </a:lnTo>
                  <a:lnTo>
                    <a:pt x="25806" y="226064"/>
                  </a:lnTo>
                  <a:lnTo>
                    <a:pt x="31353" y="237374"/>
                  </a:lnTo>
                  <a:lnTo>
                    <a:pt x="34372" y="251414"/>
                  </a:lnTo>
                  <a:lnTo>
                    <a:pt x="40903" y="265174"/>
                  </a:lnTo>
                  <a:lnTo>
                    <a:pt x="42862" y="265747"/>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97" name="SMARTInkShape-223">
              <a:extLst>
                <a:ext uri="{FF2B5EF4-FFF2-40B4-BE49-F238E27FC236}">
                  <a16:creationId xmlns:a16="http://schemas.microsoft.com/office/drawing/2014/main" id="{AD23F883-6D3F-450F-B795-D8393A11BB61}"/>
                </a:ext>
              </a:extLst>
            </p:cNvPr>
            <p:cNvSpPr/>
            <p:nvPr>
              <p:custDataLst>
                <p:tags r:id="rId22"/>
              </p:custDataLst>
            </p:nvPr>
          </p:nvSpPr>
          <p:spPr>
            <a:xfrm>
              <a:off x="4443413" y="445770"/>
              <a:ext cx="162878" cy="68581"/>
            </a:xfrm>
            <a:custGeom>
              <a:avLst/>
              <a:gdLst/>
              <a:ahLst/>
              <a:cxnLst/>
              <a:rect l="0" t="0" r="0" b="0"/>
              <a:pathLst>
                <a:path w="162878" h="68581">
                  <a:moveTo>
                    <a:pt x="0" y="68580"/>
                  </a:moveTo>
                  <a:lnTo>
                    <a:pt x="0" y="68580"/>
                  </a:lnTo>
                  <a:lnTo>
                    <a:pt x="32965" y="52097"/>
                  </a:lnTo>
                  <a:lnTo>
                    <a:pt x="73257" y="32904"/>
                  </a:lnTo>
                  <a:lnTo>
                    <a:pt x="112246" y="22113"/>
                  </a:lnTo>
                  <a:lnTo>
                    <a:pt x="162877"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98" name="SMARTInkShape-224">
              <a:extLst>
                <a:ext uri="{FF2B5EF4-FFF2-40B4-BE49-F238E27FC236}">
                  <a16:creationId xmlns:a16="http://schemas.microsoft.com/office/drawing/2014/main" id="{456AF567-E838-4AF1-8C04-AB2EB8B378A8}"/>
                </a:ext>
              </a:extLst>
            </p:cNvPr>
            <p:cNvSpPr/>
            <p:nvPr>
              <p:custDataLst>
                <p:tags r:id="rId23"/>
              </p:custDataLst>
            </p:nvPr>
          </p:nvSpPr>
          <p:spPr>
            <a:xfrm>
              <a:off x="4597718" y="362238"/>
              <a:ext cx="282893" cy="160502"/>
            </a:xfrm>
            <a:custGeom>
              <a:avLst/>
              <a:gdLst/>
              <a:ahLst/>
              <a:cxnLst/>
              <a:rect l="0" t="0" r="0" b="0"/>
              <a:pathLst>
                <a:path w="282893" h="160502">
                  <a:moveTo>
                    <a:pt x="0" y="109249"/>
                  </a:moveTo>
                  <a:lnTo>
                    <a:pt x="0" y="109249"/>
                  </a:lnTo>
                  <a:lnTo>
                    <a:pt x="13688" y="108297"/>
                  </a:lnTo>
                  <a:lnTo>
                    <a:pt x="47823" y="99566"/>
                  </a:lnTo>
                  <a:lnTo>
                    <a:pt x="87269" y="84724"/>
                  </a:lnTo>
                  <a:lnTo>
                    <a:pt x="112852" y="75313"/>
                  </a:lnTo>
                  <a:lnTo>
                    <a:pt x="146094" y="58813"/>
                  </a:lnTo>
                  <a:lnTo>
                    <a:pt x="168417" y="33141"/>
                  </a:lnTo>
                  <a:lnTo>
                    <a:pt x="172285" y="27078"/>
                  </a:lnTo>
                  <a:lnTo>
                    <a:pt x="173912" y="22084"/>
                  </a:lnTo>
                  <a:lnTo>
                    <a:pt x="174043" y="17801"/>
                  </a:lnTo>
                  <a:lnTo>
                    <a:pt x="173178" y="13994"/>
                  </a:lnTo>
                  <a:lnTo>
                    <a:pt x="167137" y="7224"/>
                  </a:lnTo>
                  <a:lnTo>
                    <a:pt x="162860" y="4085"/>
                  </a:lnTo>
                  <a:lnTo>
                    <a:pt x="150487" y="597"/>
                  </a:lnTo>
                  <a:lnTo>
                    <a:pt x="135463" y="0"/>
                  </a:lnTo>
                  <a:lnTo>
                    <a:pt x="112844" y="5018"/>
                  </a:lnTo>
                  <a:lnTo>
                    <a:pt x="77424" y="26690"/>
                  </a:lnTo>
                  <a:lnTo>
                    <a:pt x="68383" y="33821"/>
                  </a:lnTo>
                  <a:lnTo>
                    <a:pt x="57939" y="52293"/>
                  </a:lnTo>
                  <a:lnTo>
                    <a:pt x="53362" y="84965"/>
                  </a:lnTo>
                  <a:lnTo>
                    <a:pt x="56557" y="111156"/>
                  </a:lnTo>
                  <a:lnTo>
                    <a:pt x="68086" y="130981"/>
                  </a:lnTo>
                  <a:lnTo>
                    <a:pt x="79017" y="144369"/>
                  </a:lnTo>
                  <a:lnTo>
                    <a:pt x="87824" y="148671"/>
                  </a:lnTo>
                  <a:lnTo>
                    <a:pt x="125852" y="159291"/>
                  </a:lnTo>
                  <a:lnTo>
                    <a:pt x="167890" y="160501"/>
                  </a:lnTo>
                  <a:lnTo>
                    <a:pt x="202708" y="156097"/>
                  </a:lnTo>
                  <a:lnTo>
                    <a:pt x="242146" y="140530"/>
                  </a:lnTo>
                  <a:lnTo>
                    <a:pt x="272804" y="119736"/>
                  </a:lnTo>
                  <a:lnTo>
                    <a:pt x="282892" y="11782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904" name="SMARTInkShape-Group47">
            <a:extLst>
              <a:ext uri="{FF2B5EF4-FFF2-40B4-BE49-F238E27FC236}">
                <a16:creationId xmlns:a16="http://schemas.microsoft.com/office/drawing/2014/main" id="{498050A2-F324-4779-809B-1B4FF2345312}"/>
              </a:ext>
            </a:extLst>
          </p:cNvPr>
          <p:cNvGrpSpPr/>
          <p:nvPr/>
        </p:nvGrpSpPr>
        <p:grpSpPr>
          <a:xfrm>
            <a:off x="3123248" y="211723"/>
            <a:ext cx="658942" cy="1022718"/>
            <a:chOff x="3123248" y="211723"/>
            <a:chExt cx="658942" cy="1022718"/>
          </a:xfrm>
        </p:grpSpPr>
        <p:sp>
          <p:nvSpPr>
            <p:cNvPr id="1900" name="SMARTInkShape-225">
              <a:extLst>
                <a:ext uri="{FF2B5EF4-FFF2-40B4-BE49-F238E27FC236}">
                  <a16:creationId xmlns:a16="http://schemas.microsoft.com/office/drawing/2014/main" id="{D7AF012E-23C8-4DDE-B361-CF65ABC03ED6}"/>
                </a:ext>
              </a:extLst>
            </p:cNvPr>
            <p:cNvSpPr/>
            <p:nvPr>
              <p:custDataLst>
                <p:tags r:id="rId15"/>
              </p:custDataLst>
            </p:nvPr>
          </p:nvSpPr>
          <p:spPr>
            <a:xfrm>
              <a:off x="3226258" y="711987"/>
              <a:ext cx="282753" cy="522454"/>
            </a:xfrm>
            <a:custGeom>
              <a:avLst/>
              <a:gdLst/>
              <a:ahLst/>
              <a:cxnLst/>
              <a:rect l="0" t="0" r="0" b="0"/>
              <a:pathLst>
                <a:path w="282753" h="522454">
                  <a:moveTo>
                    <a:pt x="282752" y="522453"/>
                  </a:moveTo>
                  <a:lnTo>
                    <a:pt x="282752" y="522453"/>
                  </a:lnTo>
                  <a:lnTo>
                    <a:pt x="278202" y="517902"/>
                  </a:lnTo>
                  <a:lnTo>
                    <a:pt x="269982" y="478438"/>
                  </a:lnTo>
                  <a:lnTo>
                    <a:pt x="259628" y="441087"/>
                  </a:lnTo>
                  <a:lnTo>
                    <a:pt x="242724" y="399160"/>
                  </a:lnTo>
                  <a:lnTo>
                    <a:pt x="234168" y="364531"/>
                  </a:lnTo>
                  <a:lnTo>
                    <a:pt x="222743" y="326264"/>
                  </a:lnTo>
                  <a:lnTo>
                    <a:pt x="209092" y="294778"/>
                  </a:lnTo>
                  <a:lnTo>
                    <a:pt x="194569" y="260366"/>
                  </a:lnTo>
                  <a:lnTo>
                    <a:pt x="189268" y="242140"/>
                  </a:lnTo>
                  <a:lnTo>
                    <a:pt x="169500" y="204293"/>
                  </a:lnTo>
                  <a:lnTo>
                    <a:pt x="151338" y="165848"/>
                  </a:lnTo>
                  <a:lnTo>
                    <a:pt x="135050" y="132855"/>
                  </a:lnTo>
                  <a:lnTo>
                    <a:pt x="118667" y="90669"/>
                  </a:lnTo>
                  <a:lnTo>
                    <a:pt x="105429" y="52455"/>
                  </a:lnTo>
                  <a:lnTo>
                    <a:pt x="96666" y="35244"/>
                  </a:lnTo>
                  <a:lnTo>
                    <a:pt x="94304" y="25833"/>
                  </a:lnTo>
                  <a:lnTo>
                    <a:pt x="110653" y="25299"/>
                  </a:lnTo>
                  <a:lnTo>
                    <a:pt x="152030" y="32633"/>
                  </a:lnTo>
                  <a:lnTo>
                    <a:pt x="194468" y="41529"/>
                  </a:lnTo>
                  <a:lnTo>
                    <a:pt x="200017" y="42009"/>
                  </a:lnTo>
                  <a:lnTo>
                    <a:pt x="201878" y="41185"/>
                  </a:lnTo>
                  <a:lnTo>
                    <a:pt x="203118" y="39682"/>
                  </a:lnTo>
                  <a:lnTo>
                    <a:pt x="203945" y="37728"/>
                  </a:lnTo>
                  <a:lnTo>
                    <a:pt x="203544" y="36426"/>
                  </a:lnTo>
                  <a:lnTo>
                    <a:pt x="202325" y="35557"/>
                  </a:lnTo>
                  <a:lnTo>
                    <a:pt x="160212" y="20219"/>
                  </a:lnTo>
                  <a:lnTo>
                    <a:pt x="125618" y="10143"/>
                  </a:lnTo>
                  <a:lnTo>
                    <a:pt x="102735" y="1909"/>
                  </a:lnTo>
                  <a:lnTo>
                    <a:pt x="79871" y="0"/>
                  </a:lnTo>
                  <a:lnTo>
                    <a:pt x="40265" y="6377"/>
                  </a:lnTo>
                  <a:lnTo>
                    <a:pt x="31152" y="8289"/>
                  </a:lnTo>
                  <a:lnTo>
                    <a:pt x="19056" y="15383"/>
                  </a:lnTo>
                  <a:lnTo>
                    <a:pt x="5253" y="28494"/>
                  </a:lnTo>
                  <a:lnTo>
                    <a:pt x="2257" y="33993"/>
                  </a:lnTo>
                  <a:lnTo>
                    <a:pt x="925" y="42470"/>
                  </a:lnTo>
                  <a:lnTo>
                    <a:pt x="0" y="80527"/>
                  </a:lnTo>
                  <a:lnTo>
                    <a:pt x="820" y="122293"/>
                  </a:lnTo>
                  <a:lnTo>
                    <a:pt x="10443" y="158156"/>
                  </a:lnTo>
                  <a:lnTo>
                    <a:pt x="17600" y="175753"/>
                  </a:lnTo>
                  <a:lnTo>
                    <a:pt x="23937" y="183579"/>
                  </a:lnTo>
                  <a:lnTo>
                    <a:pt x="42722" y="19669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01" name="SMARTInkShape-226">
              <a:extLst>
                <a:ext uri="{FF2B5EF4-FFF2-40B4-BE49-F238E27FC236}">
                  <a16:creationId xmlns:a16="http://schemas.microsoft.com/office/drawing/2014/main" id="{E7816E14-006B-47AD-AE89-D932CB554F6D}"/>
                </a:ext>
              </a:extLst>
            </p:cNvPr>
            <p:cNvSpPr/>
            <p:nvPr>
              <p:custDataLst>
                <p:tags r:id="rId16"/>
              </p:custDataLst>
            </p:nvPr>
          </p:nvSpPr>
          <p:spPr>
            <a:xfrm>
              <a:off x="3123248" y="293480"/>
              <a:ext cx="161251" cy="398865"/>
            </a:xfrm>
            <a:custGeom>
              <a:avLst/>
              <a:gdLst/>
              <a:ahLst/>
              <a:cxnLst/>
              <a:rect l="0" t="0" r="0" b="0"/>
              <a:pathLst>
                <a:path w="161251" h="398865">
                  <a:moveTo>
                    <a:pt x="77152" y="220870"/>
                  </a:moveTo>
                  <a:lnTo>
                    <a:pt x="77152" y="220870"/>
                  </a:lnTo>
                  <a:lnTo>
                    <a:pt x="79692" y="256465"/>
                  </a:lnTo>
                  <a:lnTo>
                    <a:pt x="86477" y="293329"/>
                  </a:lnTo>
                  <a:lnTo>
                    <a:pt x="101854" y="335936"/>
                  </a:lnTo>
                  <a:lnTo>
                    <a:pt x="116964" y="378016"/>
                  </a:lnTo>
                  <a:lnTo>
                    <a:pt x="119836" y="398864"/>
                  </a:lnTo>
                  <a:lnTo>
                    <a:pt x="119999" y="388783"/>
                  </a:lnTo>
                  <a:lnTo>
                    <a:pt x="117467" y="383445"/>
                  </a:lnTo>
                  <a:lnTo>
                    <a:pt x="91164" y="345301"/>
                  </a:lnTo>
                  <a:lnTo>
                    <a:pt x="70084" y="306048"/>
                  </a:lnTo>
                  <a:lnTo>
                    <a:pt x="49469" y="263660"/>
                  </a:lnTo>
                  <a:lnTo>
                    <a:pt x="32737" y="224877"/>
                  </a:lnTo>
                  <a:lnTo>
                    <a:pt x="20260" y="186419"/>
                  </a:lnTo>
                  <a:lnTo>
                    <a:pt x="8623" y="148201"/>
                  </a:lnTo>
                  <a:lnTo>
                    <a:pt x="3832" y="132375"/>
                  </a:lnTo>
                  <a:lnTo>
                    <a:pt x="757" y="96251"/>
                  </a:lnTo>
                  <a:lnTo>
                    <a:pt x="149" y="61105"/>
                  </a:lnTo>
                  <a:lnTo>
                    <a:pt x="5146" y="42231"/>
                  </a:lnTo>
                  <a:lnTo>
                    <a:pt x="13717" y="26222"/>
                  </a:lnTo>
                  <a:lnTo>
                    <a:pt x="23876" y="15932"/>
                  </a:lnTo>
                  <a:lnTo>
                    <a:pt x="50859" y="2518"/>
                  </a:lnTo>
                  <a:lnTo>
                    <a:pt x="60069" y="0"/>
                  </a:lnTo>
                  <a:lnTo>
                    <a:pt x="64811" y="1233"/>
                  </a:lnTo>
                  <a:lnTo>
                    <a:pt x="103217" y="27347"/>
                  </a:lnTo>
                  <a:lnTo>
                    <a:pt x="122129" y="45843"/>
                  </a:lnTo>
                  <a:lnTo>
                    <a:pt x="145585" y="87801"/>
                  </a:lnTo>
                  <a:lnTo>
                    <a:pt x="159461" y="128016"/>
                  </a:lnTo>
                  <a:lnTo>
                    <a:pt x="161250" y="167039"/>
                  </a:lnTo>
                  <a:lnTo>
                    <a:pt x="150856" y="207431"/>
                  </a:lnTo>
                  <a:lnTo>
                    <a:pt x="140390" y="219977"/>
                  </a:lnTo>
                  <a:lnTo>
                    <a:pt x="114937" y="239003"/>
                  </a:lnTo>
                  <a:lnTo>
                    <a:pt x="92793" y="244340"/>
                  </a:lnTo>
                  <a:lnTo>
                    <a:pt x="63583" y="241371"/>
                  </a:lnTo>
                  <a:lnTo>
                    <a:pt x="22609" y="223589"/>
                  </a:lnTo>
                  <a:lnTo>
                    <a:pt x="0" y="21229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02" name="SMARTInkShape-227">
              <a:extLst>
                <a:ext uri="{FF2B5EF4-FFF2-40B4-BE49-F238E27FC236}">
                  <a16:creationId xmlns:a16="http://schemas.microsoft.com/office/drawing/2014/main" id="{E5731A55-10B0-49AC-82B9-EEA2D6710983}"/>
                </a:ext>
              </a:extLst>
            </p:cNvPr>
            <p:cNvSpPr/>
            <p:nvPr>
              <p:custDataLst>
                <p:tags r:id="rId17"/>
              </p:custDataLst>
            </p:nvPr>
          </p:nvSpPr>
          <p:spPr>
            <a:xfrm>
              <a:off x="3372370" y="306616"/>
              <a:ext cx="170931" cy="179718"/>
            </a:xfrm>
            <a:custGeom>
              <a:avLst/>
              <a:gdLst/>
              <a:ahLst/>
              <a:cxnLst/>
              <a:rect l="0" t="0" r="0" b="0"/>
              <a:pathLst>
                <a:path w="170931" h="179718">
                  <a:moveTo>
                    <a:pt x="33770" y="10566"/>
                  </a:moveTo>
                  <a:lnTo>
                    <a:pt x="33770" y="10566"/>
                  </a:lnTo>
                  <a:lnTo>
                    <a:pt x="33770" y="5628"/>
                  </a:lnTo>
                  <a:lnTo>
                    <a:pt x="33770" y="7736"/>
                  </a:lnTo>
                  <a:lnTo>
                    <a:pt x="8359" y="47732"/>
                  </a:lnTo>
                  <a:lnTo>
                    <a:pt x="2111" y="71426"/>
                  </a:lnTo>
                  <a:lnTo>
                    <a:pt x="0" y="114134"/>
                  </a:lnTo>
                  <a:lnTo>
                    <a:pt x="4185" y="140842"/>
                  </a:lnTo>
                  <a:lnTo>
                    <a:pt x="11458" y="160821"/>
                  </a:lnTo>
                  <a:lnTo>
                    <a:pt x="21948" y="170374"/>
                  </a:lnTo>
                  <a:lnTo>
                    <a:pt x="38840" y="178567"/>
                  </a:lnTo>
                  <a:lnTo>
                    <a:pt x="42865" y="179717"/>
                  </a:lnTo>
                  <a:lnTo>
                    <a:pt x="62182" y="176784"/>
                  </a:lnTo>
                  <a:lnTo>
                    <a:pt x="81453" y="165332"/>
                  </a:lnTo>
                  <a:lnTo>
                    <a:pt x="94677" y="154425"/>
                  </a:lnTo>
                  <a:lnTo>
                    <a:pt x="104627" y="136059"/>
                  </a:lnTo>
                  <a:lnTo>
                    <a:pt x="105585" y="118093"/>
                  </a:lnTo>
                  <a:lnTo>
                    <a:pt x="100769" y="84019"/>
                  </a:lnTo>
                  <a:lnTo>
                    <a:pt x="93310" y="53920"/>
                  </a:lnTo>
                  <a:lnTo>
                    <a:pt x="79131" y="14937"/>
                  </a:lnTo>
                  <a:lnTo>
                    <a:pt x="76791" y="6794"/>
                  </a:lnTo>
                  <a:lnTo>
                    <a:pt x="72575" y="0"/>
                  </a:lnTo>
                  <a:lnTo>
                    <a:pt x="72023" y="665"/>
                  </a:lnTo>
                  <a:lnTo>
                    <a:pt x="85604" y="43242"/>
                  </a:lnTo>
                  <a:lnTo>
                    <a:pt x="106389" y="85954"/>
                  </a:lnTo>
                  <a:lnTo>
                    <a:pt x="121750" y="110056"/>
                  </a:lnTo>
                  <a:lnTo>
                    <a:pt x="133710" y="119420"/>
                  </a:lnTo>
                  <a:lnTo>
                    <a:pt x="170930" y="139154"/>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03" name="SMARTInkShape-228">
              <a:extLst>
                <a:ext uri="{FF2B5EF4-FFF2-40B4-BE49-F238E27FC236}">
                  <a16:creationId xmlns:a16="http://schemas.microsoft.com/office/drawing/2014/main" id="{E99B2485-2AD2-47A4-B5A6-6405804D5879}"/>
                </a:ext>
              </a:extLst>
            </p:cNvPr>
            <p:cNvSpPr/>
            <p:nvPr>
              <p:custDataLst>
                <p:tags r:id="rId18"/>
              </p:custDataLst>
            </p:nvPr>
          </p:nvSpPr>
          <p:spPr>
            <a:xfrm>
              <a:off x="3517583" y="211723"/>
              <a:ext cx="264607" cy="319773"/>
            </a:xfrm>
            <a:custGeom>
              <a:avLst/>
              <a:gdLst/>
              <a:ahLst/>
              <a:cxnLst/>
              <a:rect l="0" t="0" r="0" b="0"/>
              <a:pathLst>
                <a:path w="264607" h="319773">
                  <a:moveTo>
                    <a:pt x="0" y="96887"/>
                  </a:moveTo>
                  <a:lnTo>
                    <a:pt x="0" y="96887"/>
                  </a:lnTo>
                  <a:lnTo>
                    <a:pt x="26693" y="138408"/>
                  </a:lnTo>
                  <a:lnTo>
                    <a:pt x="48529" y="161304"/>
                  </a:lnTo>
                  <a:lnTo>
                    <a:pt x="71675" y="173782"/>
                  </a:lnTo>
                  <a:lnTo>
                    <a:pt x="79216" y="176725"/>
                  </a:lnTo>
                  <a:lnTo>
                    <a:pt x="97754" y="177456"/>
                  </a:lnTo>
                  <a:lnTo>
                    <a:pt x="117741" y="173653"/>
                  </a:lnTo>
                  <a:lnTo>
                    <a:pt x="142201" y="161754"/>
                  </a:lnTo>
                  <a:lnTo>
                    <a:pt x="152624" y="149868"/>
                  </a:lnTo>
                  <a:lnTo>
                    <a:pt x="161813" y="136626"/>
                  </a:lnTo>
                  <a:lnTo>
                    <a:pt x="168594" y="99454"/>
                  </a:lnTo>
                  <a:lnTo>
                    <a:pt x="161502" y="61347"/>
                  </a:lnTo>
                  <a:lnTo>
                    <a:pt x="147336" y="35027"/>
                  </a:lnTo>
                  <a:lnTo>
                    <a:pt x="118740" y="1764"/>
                  </a:lnTo>
                  <a:lnTo>
                    <a:pt x="116308" y="134"/>
                  </a:lnTo>
                  <a:lnTo>
                    <a:pt x="114686" y="0"/>
                  </a:lnTo>
                  <a:lnTo>
                    <a:pt x="113605" y="863"/>
                  </a:lnTo>
                  <a:lnTo>
                    <a:pt x="119013" y="33682"/>
                  </a:lnTo>
                  <a:lnTo>
                    <a:pt x="128820" y="55617"/>
                  </a:lnTo>
                  <a:lnTo>
                    <a:pt x="157251" y="95392"/>
                  </a:lnTo>
                  <a:lnTo>
                    <a:pt x="184626" y="133210"/>
                  </a:lnTo>
                  <a:lnTo>
                    <a:pt x="215221" y="171760"/>
                  </a:lnTo>
                  <a:lnTo>
                    <a:pt x="252743" y="212051"/>
                  </a:lnTo>
                  <a:lnTo>
                    <a:pt x="259967" y="224588"/>
                  </a:lnTo>
                  <a:lnTo>
                    <a:pt x="264035" y="244897"/>
                  </a:lnTo>
                  <a:lnTo>
                    <a:pt x="264606" y="252710"/>
                  </a:lnTo>
                  <a:lnTo>
                    <a:pt x="260160" y="266472"/>
                  </a:lnTo>
                  <a:lnTo>
                    <a:pt x="256308" y="272809"/>
                  </a:lnTo>
                  <a:lnTo>
                    <a:pt x="232682" y="290829"/>
                  </a:lnTo>
                  <a:lnTo>
                    <a:pt x="191518" y="307140"/>
                  </a:lnTo>
                  <a:lnTo>
                    <a:pt x="145732" y="31977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915" name="SMARTInkShape-Group48">
            <a:extLst>
              <a:ext uri="{FF2B5EF4-FFF2-40B4-BE49-F238E27FC236}">
                <a16:creationId xmlns:a16="http://schemas.microsoft.com/office/drawing/2014/main" id="{65F149ED-843A-4D04-8D80-7C1233C8802B}"/>
              </a:ext>
            </a:extLst>
          </p:cNvPr>
          <p:cNvGrpSpPr/>
          <p:nvPr/>
        </p:nvGrpSpPr>
        <p:grpSpPr>
          <a:xfrm>
            <a:off x="3757613" y="617220"/>
            <a:ext cx="1637348" cy="796249"/>
            <a:chOff x="3757613" y="617220"/>
            <a:chExt cx="1637348" cy="796249"/>
          </a:xfrm>
        </p:grpSpPr>
        <p:sp>
          <p:nvSpPr>
            <p:cNvPr id="1905" name="SMARTInkShape-229">
              <a:extLst>
                <a:ext uri="{FF2B5EF4-FFF2-40B4-BE49-F238E27FC236}">
                  <a16:creationId xmlns:a16="http://schemas.microsoft.com/office/drawing/2014/main" id="{FF176B25-5301-4A11-AAE7-2649B65B5699}"/>
                </a:ext>
              </a:extLst>
            </p:cNvPr>
            <p:cNvSpPr/>
            <p:nvPr>
              <p:custDataLst>
                <p:tags r:id="rId5"/>
              </p:custDataLst>
            </p:nvPr>
          </p:nvSpPr>
          <p:spPr>
            <a:xfrm>
              <a:off x="3757613" y="1102232"/>
              <a:ext cx="342621" cy="311237"/>
            </a:xfrm>
            <a:custGeom>
              <a:avLst/>
              <a:gdLst/>
              <a:ahLst/>
              <a:cxnLst/>
              <a:rect l="0" t="0" r="0" b="0"/>
              <a:pathLst>
                <a:path w="342621" h="311237">
                  <a:moveTo>
                    <a:pt x="0" y="303658"/>
                  </a:moveTo>
                  <a:lnTo>
                    <a:pt x="0" y="303658"/>
                  </a:lnTo>
                  <a:lnTo>
                    <a:pt x="0" y="308209"/>
                  </a:lnTo>
                  <a:lnTo>
                    <a:pt x="1904" y="308597"/>
                  </a:lnTo>
                  <a:lnTo>
                    <a:pt x="9102" y="306488"/>
                  </a:lnTo>
                  <a:lnTo>
                    <a:pt x="49922" y="287297"/>
                  </a:lnTo>
                  <a:lnTo>
                    <a:pt x="78829" y="264337"/>
                  </a:lnTo>
                  <a:lnTo>
                    <a:pt x="103366" y="248192"/>
                  </a:lnTo>
                  <a:lnTo>
                    <a:pt x="145798" y="215674"/>
                  </a:lnTo>
                  <a:lnTo>
                    <a:pt x="188604" y="186579"/>
                  </a:lnTo>
                  <a:lnTo>
                    <a:pt x="228918" y="157936"/>
                  </a:lnTo>
                  <a:lnTo>
                    <a:pt x="271314" y="117921"/>
                  </a:lnTo>
                  <a:lnTo>
                    <a:pt x="313345" y="84759"/>
                  </a:lnTo>
                  <a:lnTo>
                    <a:pt x="338126" y="68490"/>
                  </a:lnTo>
                  <a:lnTo>
                    <a:pt x="339717" y="68774"/>
                  </a:lnTo>
                  <a:lnTo>
                    <a:pt x="340778" y="69916"/>
                  </a:lnTo>
                  <a:lnTo>
                    <a:pt x="342620" y="104955"/>
                  </a:lnTo>
                  <a:lnTo>
                    <a:pt x="340277" y="142866"/>
                  </a:lnTo>
                  <a:lnTo>
                    <a:pt x="336090" y="179181"/>
                  </a:lnTo>
                  <a:lnTo>
                    <a:pt x="332310" y="213118"/>
                  </a:lnTo>
                  <a:lnTo>
                    <a:pt x="325157" y="250796"/>
                  </a:lnTo>
                  <a:lnTo>
                    <a:pt x="318232" y="289606"/>
                  </a:lnTo>
                  <a:lnTo>
                    <a:pt x="316541" y="304680"/>
                  </a:lnTo>
                  <a:lnTo>
                    <a:pt x="314849" y="307197"/>
                  </a:lnTo>
                  <a:lnTo>
                    <a:pt x="309843" y="311236"/>
                  </a:lnTo>
                  <a:lnTo>
                    <a:pt x="308771" y="279044"/>
                  </a:lnTo>
                  <a:lnTo>
                    <a:pt x="308642" y="236989"/>
                  </a:lnTo>
                  <a:lnTo>
                    <a:pt x="308619" y="200825"/>
                  </a:lnTo>
                  <a:lnTo>
                    <a:pt x="313163" y="164498"/>
                  </a:lnTo>
                  <a:lnTo>
                    <a:pt x="323438" y="125254"/>
                  </a:lnTo>
                  <a:lnTo>
                    <a:pt x="332294" y="83491"/>
                  </a:lnTo>
                  <a:lnTo>
                    <a:pt x="338381" y="62422"/>
                  </a:lnTo>
                  <a:lnTo>
                    <a:pt x="336764" y="50075"/>
                  </a:lnTo>
                  <a:lnTo>
                    <a:pt x="322610" y="15115"/>
                  </a:lnTo>
                  <a:lnTo>
                    <a:pt x="314514" y="6189"/>
                  </a:lnTo>
                  <a:lnTo>
                    <a:pt x="304567" y="0"/>
                  </a:lnTo>
                  <a:lnTo>
                    <a:pt x="265747" y="362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06" name="SMARTInkShape-230">
              <a:extLst>
                <a:ext uri="{FF2B5EF4-FFF2-40B4-BE49-F238E27FC236}">
                  <a16:creationId xmlns:a16="http://schemas.microsoft.com/office/drawing/2014/main" id="{04ED8C51-491B-45B4-ACF1-3D6C1D88105E}"/>
                </a:ext>
              </a:extLst>
            </p:cNvPr>
            <p:cNvSpPr/>
            <p:nvPr>
              <p:custDataLst>
                <p:tags r:id="rId6"/>
              </p:custDataLst>
            </p:nvPr>
          </p:nvSpPr>
          <p:spPr>
            <a:xfrm>
              <a:off x="4204013" y="995274"/>
              <a:ext cx="197155" cy="229807"/>
            </a:xfrm>
            <a:custGeom>
              <a:avLst/>
              <a:gdLst/>
              <a:ahLst/>
              <a:cxnLst/>
              <a:rect l="0" t="0" r="0" b="0"/>
              <a:pathLst>
                <a:path w="197155" h="229807">
                  <a:moveTo>
                    <a:pt x="102240" y="16281"/>
                  </a:moveTo>
                  <a:lnTo>
                    <a:pt x="102240" y="16281"/>
                  </a:lnTo>
                  <a:lnTo>
                    <a:pt x="102240" y="3511"/>
                  </a:lnTo>
                  <a:lnTo>
                    <a:pt x="100334" y="2052"/>
                  </a:lnTo>
                  <a:lnTo>
                    <a:pt x="87599" y="0"/>
                  </a:lnTo>
                  <a:lnTo>
                    <a:pt x="66152" y="344"/>
                  </a:lnTo>
                  <a:lnTo>
                    <a:pt x="33952" y="6551"/>
                  </a:lnTo>
                  <a:lnTo>
                    <a:pt x="23947" y="12274"/>
                  </a:lnTo>
                  <a:lnTo>
                    <a:pt x="6553" y="26919"/>
                  </a:lnTo>
                  <a:lnTo>
                    <a:pt x="2562" y="35614"/>
                  </a:lnTo>
                  <a:lnTo>
                    <a:pt x="0" y="52167"/>
                  </a:lnTo>
                  <a:lnTo>
                    <a:pt x="8658" y="70729"/>
                  </a:lnTo>
                  <a:lnTo>
                    <a:pt x="18737" y="85225"/>
                  </a:lnTo>
                  <a:lnTo>
                    <a:pt x="36858" y="95552"/>
                  </a:lnTo>
                  <a:lnTo>
                    <a:pt x="75165" y="105990"/>
                  </a:lnTo>
                  <a:lnTo>
                    <a:pt x="117627" y="119277"/>
                  </a:lnTo>
                  <a:lnTo>
                    <a:pt x="153683" y="129772"/>
                  </a:lnTo>
                  <a:lnTo>
                    <a:pt x="176325" y="138914"/>
                  </a:lnTo>
                  <a:lnTo>
                    <a:pt x="193617" y="152206"/>
                  </a:lnTo>
                  <a:lnTo>
                    <a:pt x="196496" y="158332"/>
                  </a:lnTo>
                  <a:lnTo>
                    <a:pt x="197154" y="172760"/>
                  </a:lnTo>
                  <a:lnTo>
                    <a:pt x="194271" y="183617"/>
                  </a:lnTo>
                  <a:lnTo>
                    <a:pt x="184753" y="197625"/>
                  </a:lnTo>
                  <a:lnTo>
                    <a:pt x="176060" y="206416"/>
                  </a:lnTo>
                  <a:lnTo>
                    <a:pt x="140244" y="226607"/>
                  </a:lnTo>
                  <a:lnTo>
                    <a:pt x="130560" y="228822"/>
                  </a:lnTo>
                  <a:lnTo>
                    <a:pt x="116732" y="229806"/>
                  </a:lnTo>
                  <a:lnTo>
                    <a:pt x="67950" y="21344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07" name="SMARTInkShape-231">
              <a:extLst>
                <a:ext uri="{FF2B5EF4-FFF2-40B4-BE49-F238E27FC236}">
                  <a16:creationId xmlns:a16="http://schemas.microsoft.com/office/drawing/2014/main" id="{BE0ED907-322A-4D97-A5E0-0B7EA89285F1}"/>
                </a:ext>
              </a:extLst>
            </p:cNvPr>
            <p:cNvSpPr/>
            <p:nvPr>
              <p:custDataLst>
                <p:tags r:id="rId7"/>
              </p:custDataLst>
            </p:nvPr>
          </p:nvSpPr>
          <p:spPr>
            <a:xfrm>
              <a:off x="4417695" y="1008113"/>
              <a:ext cx="197169" cy="131296"/>
            </a:xfrm>
            <a:custGeom>
              <a:avLst/>
              <a:gdLst/>
              <a:ahLst/>
              <a:cxnLst/>
              <a:rect l="0" t="0" r="0" b="0"/>
              <a:pathLst>
                <a:path w="197169" h="131296">
                  <a:moveTo>
                    <a:pt x="0" y="89167"/>
                  </a:moveTo>
                  <a:lnTo>
                    <a:pt x="0" y="89167"/>
                  </a:lnTo>
                  <a:lnTo>
                    <a:pt x="22896" y="79842"/>
                  </a:lnTo>
                  <a:lnTo>
                    <a:pt x="33036" y="74545"/>
                  </a:lnTo>
                  <a:lnTo>
                    <a:pt x="65510" y="60843"/>
                  </a:lnTo>
                  <a:lnTo>
                    <a:pt x="100060" y="35716"/>
                  </a:lnTo>
                  <a:lnTo>
                    <a:pt x="106384" y="26358"/>
                  </a:lnTo>
                  <a:lnTo>
                    <a:pt x="109943" y="15735"/>
                  </a:lnTo>
                  <a:lnTo>
                    <a:pt x="110776" y="9541"/>
                  </a:lnTo>
                  <a:lnTo>
                    <a:pt x="108141" y="6555"/>
                  </a:lnTo>
                  <a:lnTo>
                    <a:pt x="97593" y="698"/>
                  </a:lnTo>
                  <a:lnTo>
                    <a:pt x="85920" y="0"/>
                  </a:lnTo>
                  <a:lnTo>
                    <a:pt x="73429" y="3817"/>
                  </a:lnTo>
                  <a:lnTo>
                    <a:pt x="52237" y="16676"/>
                  </a:lnTo>
                  <a:lnTo>
                    <a:pt x="42902" y="27104"/>
                  </a:lnTo>
                  <a:lnTo>
                    <a:pt x="30100" y="54259"/>
                  </a:lnTo>
                  <a:lnTo>
                    <a:pt x="26583" y="73311"/>
                  </a:lnTo>
                  <a:lnTo>
                    <a:pt x="26294" y="78596"/>
                  </a:lnTo>
                  <a:lnTo>
                    <a:pt x="34990" y="99687"/>
                  </a:lnTo>
                  <a:lnTo>
                    <a:pt x="49631" y="119483"/>
                  </a:lnTo>
                  <a:lnTo>
                    <a:pt x="57936" y="126453"/>
                  </a:lnTo>
                  <a:lnTo>
                    <a:pt x="61484" y="128312"/>
                  </a:lnTo>
                  <a:lnTo>
                    <a:pt x="94554" y="131295"/>
                  </a:lnTo>
                  <a:lnTo>
                    <a:pt x="132695" y="129344"/>
                  </a:lnTo>
                  <a:lnTo>
                    <a:pt x="197168" y="10631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08" name="SMARTInkShape-232">
              <a:extLst>
                <a:ext uri="{FF2B5EF4-FFF2-40B4-BE49-F238E27FC236}">
                  <a16:creationId xmlns:a16="http://schemas.microsoft.com/office/drawing/2014/main" id="{751F204A-B570-4E44-BD61-B1F312E5FAD0}"/>
                </a:ext>
              </a:extLst>
            </p:cNvPr>
            <p:cNvSpPr/>
            <p:nvPr>
              <p:custDataLst>
                <p:tags r:id="rId8"/>
              </p:custDataLst>
            </p:nvPr>
          </p:nvSpPr>
          <p:spPr>
            <a:xfrm>
              <a:off x="4726305" y="900112"/>
              <a:ext cx="34291" cy="197169"/>
            </a:xfrm>
            <a:custGeom>
              <a:avLst/>
              <a:gdLst/>
              <a:ahLst/>
              <a:cxnLst/>
              <a:rect l="0" t="0" r="0" b="0"/>
              <a:pathLst>
                <a:path w="34291" h="197169">
                  <a:moveTo>
                    <a:pt x="34290" y="0"/>
                  </a:moveTo>
                  <a:lnTo>
                    <a:pt x="34290" y="0"/>
                  </a:lnTo>
                  <a:lnTo>
                    <a:pt x="31750" y="41099"/>
                  </a:lnTo>
                  <a:lnTo>
                    <a:pt x="26910" y="83684"/>
                  </a:lnTo>
                  <a:lnTo>
                    <a:pt x="20061" y="124551"/>
                  </a:lnTo>
                  <a:lnTo>
                    <a:pt x="10557" y="166083"/>
                  </a:lnTo>
                  <a:lnTo>
                    <a:pt x="0" y="19716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09" name="SMARTInkShape-233">
              <a:extLst>
                <a:ext uri="{FF2B5EF4-FFF2-40B4-BE49-F238E27FC236}">
                  <a16:creationId xmlns:a16="http://schemas.microsoft.com/office/drawing/2014/main" id="{2311CAEA-A8C4-4449-96F7-3AAB86A5DA8E}"/>
                </a:ext>
              </a:extLst>
            </p:cNvPr>
            <p:cNvSpPr/>
            <p:nvPr>
              <p:custDataLst>
                <p:tags r:id="rId9"/>
              </p:custDataLst>
            </p:nvPr>
          </p:nvSpPr>
          <p:spPr>
            <a:xfrm>
              <a:off x="4597718" y="977265"/>
              <a:ext cx="240031" cy="42863"/>
            </a:xfrm>
            <a:custGeom>
              <a:avLst/>
              <a:gdLst/>
              <a:ahLst/>
              <a:cxnLst/>
              <a:rect l="0" t="0" r="0" b="0"/>
              <a:pathLst>
                <a:path w="240031" h="42863">
                  <a:moveTo>
                    <a:pt x="0" y="0"/>
                  </a:moveTo>
                  <a:lnTo>
                    <a:pt x="0" y="0"/>
                  </a:lnTo>
                  <a:lnTo>
                    <a:pt x="41184" y="0"/>
                  </a:lnTo>
                  <a:lnTo>
                    <a:pt x="72634" y="4551"/>
                  </a:lnTo>
                  <a:lnTo>
                    <a:pt x="110632" y="11932"/>
                  </a:lnTo>
                  <a:lnTo>
                    <a:pt x="147512" y="22959"/>
                  </a:lnTo>
                  <a:lnTo>
                    <a:pt x="240030" y="4286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10" name="SMARTInkShape-234">
              <a:extLst>
                <a:ext uri="{FF2B5EF4-FFF2-40B4-BE49-F238E27FC236}">
                  <a16:creationId xmlns:a16="http://schemas.microsoft.com/office/drawing/2014/main" id="{F9806A8C-999D-48B8-A5DF-A7D3ADFF8751}"/>
                </a:ext>
              </a:extLst>
            </p:cNvPr>
            <p:cNvSpPr/>
            <p:nvPr>
              <p:custDataLst>
                <p:tags r:id="rId10"/>
              </p:custDataLst>
            </p:nvPr>
          </p:nvSpPr>
          <p:spPr>
            <a:xfrm>
              <a:off x="4897755" y="848677"/>
              <a:ext cx="68581" cy="162879"/>
            </a:xfrm>
            <a:custGeom>
              <a:avLst/>
              <a:gdLst/>
              <a:ahLst/>
              <a:cxnLst/>
              <a:rect l="0" t="0" r="0" b="0"/>
              <a:pathLst>
                <a:path w="68581" h="162879">
                  <a:moveTo>
                    <a:pt x="0" y="0"/>
                  </a:moveTo>
                  <a:lnTo>
                    <a:pt x="0" y="0"/>
                  </a:lnTo>
                  <a:lnTo>
                    <a:pt x="12736" y="22437"/>
                  </a:lnTo>
                  <a:lnTo>
                    <a:pt x="23353" y="57554"/>
                  </a:lnTo>
                  <a:lnTo>
                    <a:pt x="37188" y="95264"/>
                  </a:lnTo>
                  <a:lnTo>
                    <a:pt x="53922" y="137476"/>
                  </a:lnTo>
                  <a:lnTo>
                    <a:pt x="68580" y="16287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11" name="SMARTInkShape-235">
              <a:extLst>
                <a:ext uri="{FF2B5EF4-FFF2-40B4-BE49-F238E27FC236}">
                  <a16:creationId xmlns:a16="http://schemas.microsoft.com/office/drawing/2014/main" id="{39E25896-A021-4144-84AE-CE09C8224424}"/>
                </a:ext>
              </a:extLst>
            </p:cNvPr>
            <p:cNvSpPr/>
            <p:nvPr>
              <p:custDataLst>
                <p:tags r:id="rId11"/>
              </p:custDataLst>
            </p:nvPr>
          </p:nvSpPr>
          <p:spPr>
            <a:xfrm>
              <a:off x="4820602" y="780097"/>
              <a:ext cx="8574" cy="1"/>
            </a:xfrm>
            <a:custGeom>
              <a:avLst/>
              <a:gdLst/>
              <a:ahLst/>
              <a:cxnLst/>
              <a:rect l="0" t="0" r="0" b="0"/>
              <a:pathLst>
                <a:path w="8574" h="1">
                  <a:moveTo>
                    <a:pt x="0" y="0"/>
                  </a:moveTo>
                  <a:lnTo>
                    <a:pt x="0" y="0"/>
                  </a:lnTo>
                  <a:lnTo>
                    <a:pt x="8573"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12" name="SMARTInkShape-236">
              <a:extLst>
                <a:ext uri="{FF2B5EF4-FFF2-40B4-BE49-F238E27FC236}">
                  <a16:creationId xmlns:a16="http://schemas.microsoft.com/office/drawing/2014/main" id="{E3CE3A27-87E3-4117-993B-DE20E10845DD}"/>
                </a:ext>
              </a:extLst>
            </p:cNvPr>
            <p:cNvSpPr/>
            <p:nvPr>
              <p:custDataLst>
                <p:tags r:id="rId12"/>
              </p:custDataLst>
            </p:nvPr>
          </p:nvSpPr>
          <p:spPr>
            <a:xfrm>
              <a:off x="4979025" y="764497"/>
              <a:ext cx="176754" cy="195430"/>
            </a:xfrm>
            <a:custGeom>
              <a:avLst/>
              <a:gdLst/>
              <a:ahLst/>
              <a:cxnLst/>
              <a:rect l="0" t="0" r="0" b="0"/>
              <a:pathLst>
                <a:path w="176754" h="195430">
                  <a:moveTo>
                    <a:pt x="158760" y="15600"/>
                  </a:moveTo>
                  <a:lnTo>
                    <a:pt x="158760" y="15600"/>
                  </a:lnTo>
                  <a:lnTo>
                    <a:pt x="123625" y="1931"/>
                  </a:lnTo>
                  <a:lnTo>
                    <a:pt x="111077" y="0"/>
                  </a:lnTo>
                  <a:lnTo>
                    <a:pt x="74764" y="5604"/>
                  </a:lnTo>
                  <a:lnTo>
                    <a:pt x="48782" y="14120"/>
                  </a:lnTo>
                  <a:lnTo>
                    <a:pt x="6564" y="38656"/>
                  </a:lnTo>
                  <a:lnTo>
                    <a:pt x="630" y="48390"/>
                  </a:lnTo>
                  <a:lnTo>
                    <a:pt x="0" y="52700"/>
                  </a:lnTo>
                  <a:lnTo>
                    <a:pt x="1840" y="60029"/>
                  </a:lnTo>
                  <a:lnTo>
                    <a:pt x="13453" y="66461"/>
                  </a:lnTo>
                  <a:lnTo>
                    <a:pt x="38871" y="72898"/>
                  </a:lnTo>
                  <a:lnTo>
                    <a:pt x="80671" y="82095"/>
                  </a:lnTo>
                  <a:lnTo>
                    <a:pt x="117091" y="100263"/>
                  </a:lnTo>
                  <a:lnTo>
                    <a:pt x="158336" y="120984"/>
                  </a:lnTo>
                  <a:lnTo>
                    <a:pt x="173768" y="138900"/>
                  </a:lnTo>
                  <a:lnTo>
                    <a:pt x="176386" y="145425"/>
                  </a:lnTo>
                  <a:lnTo>
                    <a:pt x="176753" y="157755"/>
                  </a:lnTo>
                  <a:lnTo>
                    <a:pt x="171202" y="169585"/>
                  </a:lnTo>
                  <a:lnTo>
                    <a:pt x="167055" y="175407"/>
                  </a:lnTo>
                  <a:lnTo>
                    <a:pt x="154827" y="184416"/>
                  </a:lnTo>
                  <a:lnTo>
                    <a:pt x="138915" y="190642"/>
                  </a:lnTo>
                  <a:lnTo>
                    <a:pt x="102735" y="194639"/>
                  </a:lnTo>
                  <a:lnTo>
                    <a:pt x="63027" y="195429"/>
                  </a:lnTo>
                  <a:lnTo>
                    <a:pt x="21600" y="178478"/>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13" name="SMARTInkShape-237">
              <a:extLst>
                <a:ext uri="{FF2B5EF4-FFF2-40B4-BE49-F238E27FC236}">
                  <a16:creationId xmlns:a16="http://schemas.microsoft.com/office/drawing/2014/main" id="{6D942F48-0ECC-457F-9A41-7A158DD33123}"/>
                </a:ext>
              </a:extLst>
            </p:cNvPr>
            <p:cNvSpPr/>
            <p:nvPr>
              <p:custDataLst>
                <p:tags r:id="rId13"/>
              </p:custDataLst>
            </p:nvPr>
          </p:nvSpPr>
          <p:spPr>
            <a:xfrm>
              <a:off x="5240655" y="617220"/>
              <a:ext cx="77153" cy="317183"/>
            </a:xfrm>
            <a:custGeom>
              <a:avLst/>
              <a:gdLst/>
              <a:ahLst/>
              <a:cxnLst/>
              <a:rect l="0" t="0" r="0" b="0"/>
              <a:pathLst>
                <a:path w="77153" h="317183">
                  <a:moveTo>
                    <a:pt x="0" y="0"/>
                  </a:moveTo>
                  <a:lnTo>
                    <a:pt x="0" y="0"/>
                  </a:lnTo>
                  <a:lnTo>
                    <a:pt x="9325" y="33055"/>
                  </a:lnTo>
                  <a:lnTo>
                    <a:pt x="14828" y="68214"/>
                  </a:lnTo>
                  <a:lnTo>
                    <a:pt x="18998" y="102762"/>
                  </a:lnTo>
                  <a:lnTo>
                    <a:pt x="28806" y="134588"/>
                  </a:lnTo>
                  <a:lnTo>
                    <a:pt x="37568" y="156972"/>
                  </a:lnTo>
                  <a:lnTo>
                    <a:pt x="44637" y="189145"/>
                  </a:lnTo>
                  <a:lnTo>
                    <a:pt x="55983" y="231813"/>
                  </a:lnTo>
                  <a:lnTo>
                    <a:pt x="61753" y="269875"/>
                  </a:lnTo>
                  <a:lnTo>
                    <a:pt x="77152" y="317182"/>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14" name="SMARTInkShape-238">
              <a:extLst>
                <a:ext uri="{FF2B5EF4-FFF2-40B4-BE49-F238E27FC236}">
                  <a16:creationId xmlns:a16="http://schemas.microsoft.com/office/drawing/2014/main" id="{93CD54D1-E9A0-435E-A239-CE03DA7B842A}"/>
                </a:ext>
              </a:extLst>
            </p:cNvPr>
            <p:cNvSpPr/>
            <p:nvPr>
              <p:custDataLst>
                <p:tags r:id="rId14"/>
              </p:custDataLst>
            </p:nvPr>
          </p:nvSpPr>
          <p:spPr>
            <a:xfrm>
              <a:off x="5189220" y="745807"/>
              <a:ext cx="205741" cy="42864"/>
            </a:xfrm>
            <a:custGeom>
              <a:avLst/>
              <a:gdLst/>
              <a:ahLst/>
              <a:cxnLst/>
              <a:rect l="0" t="0" r="0" b="0"/>
              <a:pathLst>
                <a:path w="205741" h="42864">
                  <a:moveTo>
                    <a:pt x="0" y="42863"/>
                  </a:moveTo>
                  <a:lnTo>
                    <a:pt x="0" y="42863"/>
                  </a:lnTo>
                  <a:lnTo>
                    <a:pt x="30233" y="30128"/>
                  </a:lnTo>
                  <a:lnTo>
                    <a:pt x="61379" y="23550"/>
                  </a:lnTo>
                  <a:lnTo>
                    <a:pt x="92367" y="17452"/>
                  </a:lnTo>
                  <a:lnTo>
                    <a:pt x="124872" y="11567"/>
                  </a:lnTo>
                  <a:lnTo>
                    <a:pt x="205740" y="0"/>
                  </a:lnTo>
                </a:path>
              </a:pathLst>
            </a:custGeom>
            <a:ln w="1905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377011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96D214-8AF1-4AD8-B7BF-BB6BE3AEA6AB}"/>
              </a:ext>
            </a:extLst>
          </p:cNvPr>
          <p:cNvSpPr/>
          <p:nvPr/>
        </p:nvSpPr>
        <p:spPr>
          <a:xfrm>
            <a:off x="0" y="0"/>
            <a:ext cx="9144000" cy="6858000"/>
          </a:xfrm>
          <a:prstGeom prst="rect">
            <a:avLst/>
          </a:prstGeom>
          <a:solidFill>
            <a:srgbClr val="F2F2F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a:extLst>
              <a:ext uri="{FF2B5EF4-FFF2-40B4-BE49-F238E27FC236}">
                <a16:creationId xmlns:a16="http://schemas.microsoft.com/office/drawing/2014/main" id="{63306C37-FE80-4CF2-BBF4-957D64EF97B0}"/>
              </a:ext>
            </a:extLst>
          </p:cNvPr>
          <p:cNvPicPr>
            <a:picLocks noChangeAspect="1" noChangeArrowheads="1"/>
          </p:cNvPicPr>
          <p:nvPr/>
        </p:nvPicPr>
        <p:blipFill rotWithShape="1">
          <a:blip r:embed="rId90" cstate="print">
            <a:extLst>
              <a:ext uri="{28A0092B-C50C-407E-A947-70E740481C1C}">
                <a14:useLocalDpi xmlns:a14="http://schemas.microsoft.com/office/drawing/2010/main" val="0"/>
              </a:ext>
            </a:extLst>
          </a:blip>
          <a:srcRect b="8880"/>
          <a:stretch/>
        </p:blipFill>
        <p:spPr bwMode="auto">
          <a:xfrm>
            <a:off x="1311965" y="782251"/>
            <a:ext cx="6520070" cy="4823419"/>
          </a:xfrm>
          <a:prstGeom prst="rect">
            <a:avLst/>
          </a:prstGeom>
          <a:noFill/>
          <a:extLst>
            <a:ext uri="{909E8E84-426E-40DD-AFC4-6F175D3DCCD1}">
              <a14:hiddenFill xmlns:a14="http://schemas.microsoft.com/office/drawing/2010/main">
                <a:solidFill>
                  <a:srgbClr val="FFFFFF"/>
                </a:solidFill>
              </a14:hiddenFill>
            </a:ext>
          </a:extLst>
        </p:spPr>
      </p:pic>
      <p:sp>
        <p:nvSpPr>
          <p:cNvPr id="1671" name="TextBox 1670">
            <a:extLst>
              <a:ext uri="{FF2B5EF4-FFF2-40B4-BE49-F238E27FC236}">
                <a16:creationId xmlns:a16="http://schemas.microsoft.com/office/drawing/2014/main" id="{D66BEC0E-E39C-45F1-9452-592EA9A822DC}"/>
              </a:ext>
            </a:extLst>
          </p:cNvPr>
          <p:cNvSpPr txBox="1"/>
          <p:nvPr/>
        </p:nvSpPr>
        <p:spPr>
          <a:xfrm>
            <a:off x="131294" y="4242196"/>
            <a:ext cx="1826092" cy="2308324"/>
          </a:xfrm>
          <a:prstGeom prst="rect">
            <a:avLst/>
          </a:prstGeom>
          <a:noFill/>
        </p:spPr>
        <p:txBody>
          <a:bodyPr wrap="square" rtlCol="0">
            <a:spAutoFit/>
          </a:bodyPr>
          <a:lstStyle/>
          <a:p>
            <a:r>
              <a:rPr lang="en-GB" sz="2400" b="1" dirty="0">
                <a:highlight>
                  <a:srgbClr val="FFFF00"/>
                </a:highlight>
                <a:latin typeface="Century Gothic" panose="020B0502020202020204" pitchFamily="34" charset="0"/>
              </a:rPr>
              <a:t>P3 for the best ideas </a:t>
            </a:r>
          </a:p>
          <a:p>
            <a:endParaRPr lang="en-GB" sz="2400" b="1" dirty="0">
              <a:highlight>
                <a:srgbClr val="FFFF00"/>
              </a:highlight>
              <a:latin typeface="Century Gothic" panose="020B0502020202020204" pitchFamily="34" charset="0"/>
            </a:endParaRPr>
          </a:p>
          <a:p>
            <a:r>
              <a:rPr lang="en-GB" sz="2400" b="1" dirty="0">
                <a:highlight>
                  <a:srgbClr val="FFFF00"/>
                </a:highlight>
                <a:latin typeface="Century Gothic" panose="020B0502020202020204" pitchFamily="34" charset="0"/>
              </a:rPr>
              <a:t>Book check at 11:10 </a:t>
            </a:r>
          </a:p>
        </p:txBody>
      </p:sp>
      <p:grpSp>
        <p:nvGrpSpPr>
          <p:cNvPr id="1070" name="SMARTInkShape-Group18">
            <a:extLst>
              <a:ext uri="{FF2B5EF4-FFF2-40B4-BE49-F238E27FC236}">
                <a16:creationId xmlns:a16="http://schemas.microsoft.com/office/drawing/2014/main" id="{90A177EC-50AF-4817-802F-6EC491F2434D}"/>
              </a:ext>
            </a:extLst>
          </p:cNvPr>
          <p:cNvGrpSpPr/>
          <p:nvPr/>
        </p:nvGrpSpPr>
        <p:grpSpPr>
          <a:xfrm>
            <a:off x="8061007" y="2846070"/>
            <a:ext cx="882818" cy="454300"/>
            <a:chOff x="8061007" y="2846070"/>
            <a:chExt cx="882818" cy="454300"/>
          </a:xfrm>
        </p:grpSpPr>
        <p:sp>
          <p:nvSpPr>
            <p:cNvPr id="1065" name="SMARTInkShape-89">
              <a:extLst>
                <a:ext uri="{FF2B5EF4-FFF2-40B4-BE49-F238E27FC236}">
                  <a16:creationId xmlns:a16="http://schemas.microsoft.com/office/drawing/2014/main" id="{E824520B-98CC-4DD7-B866-CC7CAC62C0C4}"/>
                </a:ext>
              </a:extLst>
            </p:cNvPr>
            <p:cNvSpPr/>
            <p:nvPr>
              <p:custDataLst>
                <p:tags r:id="rId84"/>
              </p:custDataLst>
            </p:nvPr>
          </p:nvSpPr>
          <p:spPr>
            <a:xfrm>
              <a:off x="8661127" y="2847409"/>
              <a:ext cx="282698" cy="443220"/>
            </a:xfrm>
            <a:custGeom>
              <a:avLst/>
              <a:gdLst/>
              <a:ahLst/>
              <a:cxnLst/>
              <a:rect l="0" t="0" r="0" b="0"/>
              <a:pathLst>
                <a:path w="282698" h="443220">
                  <a:moveTo>
                    <a:pt x="205695" y="41523"/>
                  </a:moveTo>
                  <a:lnTo>
                    <a:pt x="205695" y="41523"/>
                  </a:lnTo>
                  <a:lnTo>
                    <a:pt x="201144" y="36972"/>
                  </a:lnTo>
                  <a:lnTo>
                    <a:pt x="198910" y="32198"/>
                  </a:lnTo>
                  <a:lnTo>
                    <a:pt x="198314" y="29592"/>
                  </a:lnTo>
                  <a:lnTo>
                    <a:pt x="192925" y="21372"/>
                  </a:lnTo>
                  <a:lnTo>
                    <a:pt x="185295" y="12904"/>
                  </a:lnTo>
                  <a:lnTo>
                    <a:pt x="179801" y="9754"/>
                  </a:lnTo>
                  <a:lnTo>
                    <a:pt x="148032" y="0"/>
                  </a:lnTo>
                  <a:lnTo>
                    <a:pt x="107559" y="6517"/>
                  </a:lnTo>
                  <a:lnTo>
                    <a:pt x="78889" y="9632"/>
                  </a:lnTo>
                  <a:lnTo>
                    <a:pt x="54599" y="19137"/>
                  </a:lnTo>
                  <a:lnTo>
                    <a:pt x="14755" y="52613"/>
                  </a:lnTo>
                  <a:lnTo>
                    <a:pt x="3866" y="64316"/>
                  </a:lnTo>
                  <a:lnTo>
                    <a:pt x="1694" y="70069"/>
                  </a:lnTo>
                  <a:lnTo>
                    <a:pt x="0" y="104034"/>
                  </a:lnTo>
                  <a:lnTo>
                    <a:pt x="4519" y="117407"/>
                  </a:lnTo>
                  <a:lnTo>
                    <a:pt x="7761" y="120687"/>
                  </a:lnTo>
                  <a:lnTo>
                    <a:pt x="20471" y="127209"/>
                  </a:lnTo>
                  <a:lnTo>
                    <a:pt x="45222" y="152546"/>
                  </a:lnTo>
                  <a:lnTo>
                    <a:pt x="87514" y="172944"/>
                  </a:lnTo>
                  <a:lnTo>
                    <a:pt x="113490" y="185346"/>
                  </a:lnTo>
                  <a:lnTo>
                    <a:pt x="131173" y="197908"/>
                  </a:lnTo>
                  <a:lnTo>
                    <a:pt x="171561" y="216566"/>
                  </a:lnTo>
                  <a:lnTo>
                    <a:pt x="214109" y="241107"/>
                  </a:lnTo>
                  <a:lnTo>
                    <a:pt x="246004" y="266408"/>
                  </a:lnTo>
                  <a:lnTo>
                    <a:pt x="268411" y="304531"/>
                  </a:lnTo>
                  <a:lnTo>
                    <a:pt x="280288" y="330464"/>
                  </a:lnTo>
                  <a:lnTo>
                    <a:pt x="282697" y="364775"/>
                  </a:lnTo>
                  <a:lnTo>
                    <a:pt x="280241" y="373468"/>
                  </a:lnTo>
                  <a:lnTo>
                    <a:pt x="254227" y="411765"/>
                  </a:lnTo>
                  <a:lnTo>
                    <a:pt x="245998" y="415625"/>
                  </a:lnTo>
                  <a:lnTo>
                    <a:pt x="235038" y="419245"/>
                  </a:lnTo>
                  <a:lnTo>
                    <a:pt x="212802" y="430089"/>
                  </a:lnTo>
                  <a:lnTo>
                    <a:pt x="171212" y="435098"/>
                  </a:lnTo>
                  <a:lnTo>
                    <a:pt x="132763" y="438298"/>
                  </a:lnTo>
                  <a:lnTo>
                    <a:pt x="95086" y="443219"/>
                  </a:lnTo>
                  <a:lnTo>
                    <a:pt x="59175" y="438300"/>
                  </a:lnTo>
                  <a:lnTo>
                    <a:pt x="17100" y="435858"/>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66" name="SMARTInkShape-90">
              <a:extLst>
                <a:ext uri="{FF2B5EF4-FFF2-40B4-BE49-F238E27FC236}">
                  <a16:creationId xmlns:a16="http://schemas.microsoft.com/office/drawing/2014/main" id="{9456FECD-3F05-4B07-8409-20368F880D1C}"/>
                </a:ext>
              </a:extLst>
            </p:cNvPr>
            <p:cNvSpPr/>
            <p:nvPr>
              <p:custDataLst>
                <p:tags r:id="rId85"/>
              </p:custDataLst>
            </p:nvPr>
          </p:nvSpPr>
          <p:spPr>
            <a:xfrm>
              <a:off x="8549640" y="2854642"/>
              <a:ext cx="60008" cy="436788"/>
            </a:xfrm>
            <a:custGeom>
              <a:avLst/>
              <a:gdLst/>
              <a:ahLst/>
              <a:cxnLst/>
              <a:rect l="0" t="0" r="0" b="0"/>
              <a:pathLst>
                <a:path w="60008" h="436788">
                  <a:moveTo>
                    <a:pt x="8573" y="0"/>
                  </a:moveTo>
                  <a:lnTo>
                    <a:pt x="8573" y="0"/>
                  </a:lnTo>
                  <a:lnTo>
                    <a:pt x="8573" y="37721"/>
                  </a:lnTo>
                  <a:lnTo>
                    <a:pt x="1191" y="74095"/>
                  </a:lnTo>
                  <a:lnTo>
                    <a:pt x="155" y="114709"/>
                  </a:lnTo>
                  <a:lnTo>
                    <a:pt x="31" y="153257"/>
                  </a:lnTo>
                  <a:lnTo>
                    <a:pt x="6" y="188388"/>
                  </a:lnTo>
                  <a:lnTo>
                    <a:pt x="1" y="225385"/>
                  </a:lnTo>
                  <a:lnTo>
                    <a:pt x="0" y="264548"/>
                  </a:lnTo>
                  <a:lnTo>
                    <a:pt x="0" y="305912"/>
                  </a:lnTo>
                  <a:lnTo>
                    <a:pt x="2541" y="327496"/>
                  </a:lnTo>
                  <a:lnTo>
                    <a:pt x="8043" y="368018"/>
                  </a:lnTo>
                  <a:lnTo>
                    <a:pt x="9290" y="379781"/>
                  </a:lnTo>
                  <a:lnTo>
                    <a:pt x="19142" y="417497"/>
                  </a:lnTo>
                  <a:lnTo>
                    <a:pt x="21333" y="421207"/>
                  </a:lnTo>
                  <a:lnTo>
                    <a:pt x="23748" y="423680"/>
                  </a:lnTo>
                  <a:lnTo>
                    <a:pt x="30742" y="428113"/>
                  </a:lnTo>
                  <a:lnTo>
                    <a:pt x="32714" y="432525"/>
                  </a:lnTo>
                  <a:lnTo>
                    <a:pt x="34191" y="434082"/>
                  </a:lnTo>
                  <a:lnTo>
                    <a:pt x="38373" y="435813"/>
                  </a:lnTo>
                  <a:lnTo>
                    <a:pt x="46083" y="436787"/>
                  </a:lnTo>
                  <a:lnTo>
                    <a:pt x="51596" y="434475"/>
                  </a:lnTo>
                  <a:lnTo>
                    <a:pt x="60007" y="428625"/>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67" name="SMARTInkShape-91">
              <a:extLst>
                <a:ext uri="{FF2B5EF4-FFF2-40B4-BE49-F238E27FC236}">
                  <a16:creationId xmlns:a16="http://schemas.microsoft.com/office/drawing/2014/main" id="{CE9E69C4-A8A2-43A7-A56F-B246E4FE4645}"/>
                </a:ext>
              </a:extLst>
            </p:cNvPr>
            <p:cNvSpPr/>
            <p:nvPr>
              <p:custDataLst>
                <p:tags r:id="rId86"/>
              </p:custDataLst>
            </p:nvPr>
          </p:nvSpPr>
          <p:spPr>
            <a:xfrm>
              <a:off x="8403907" y="3086100"/>
              <a:ext cx="154307" cy="85726"/>
            </a:xfrm>
            <a:custGeom>
              <a:avLst/>
              <a:gdLst/>
              <a:ahLst/>
              <a:cxnLst/>
              <a:rect l="0" t="0" r="0" b="0"/>
              <a:pathLst>
                <a:path w="154307" h="85726">
                  <a:moveTo>
                    <a:pt x="0" y="85725"/>
                  </a:moveTo>
                  <a:lnTo>
                    <a:pt x="0" y="85725"/>
                  </a:lnTo>
                  <a:lnTo>
                    <a:pt x="4551" y="81174"/>
                  </a:lnTo>
                  <a:lnTo>
                    <a:pt x="9325" y="78940"/>
                  </a:lnTo>
                  <a:lnTo>
                    <a:pt x="22959" y="76435"/>
                  </a:lnTo>
                  <a:lnTo>
                    <a:pt x="34310" y="70414"/>
                  </a:lnTo>
                  <a:lnTo>
                    <a:pt x="58222" y="66201"/>
                  </a:lnTo>
                  <a:lnTo>
                    <a:pt x="100506" y="42800"/>
                  </a:lnTo>
                  <a:lnTo>
                    <a:pt x="154306"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68" name="SMARTInkShape-92">
              <a:extLst>
                <a:ext uri="{FF2B5EF4-FFF2-40B4-BE49-F238E27FC236}">
                  <a16:creationId xmlns:a16="http://schemas.microsoft.com/office/drawing/2014/main" id="{CC7E588E-08B7-434B-9E06-2E3EF8EE21F3}"/>
                </a:ext>
              </a:extLst>
            </p:cNvPr>
            <p:cNvSpPr/>
            <p:nvPr>
              <p:custDataLst>
                <p:tags r:id="rId87"/>
              </p:custDataLst>
            </p:nvPr>
          </p:nvSpPr>
          <p:spPr>
            <a:xfrm>
              <a:off x="8429625" y="2846070"/>
              <a:ext cx="29863" cy="428626"/>
            </a:xfrm>
            <a:custGeom>
              <a:avLst/>
              <a:gdLst/>
              <a:ahLst/>
              <a:cxnLst/>
              <a:rect l="0" t="0" r="0" b="0"/>
              <a:pathLst>
                <a:path w="29863" h="428626">
                  <a:moveTo>
                    <a:pt x="0" y="0"/>
                  </a:moveTo>
                  <a:lnTo>
                    <a:pt x="0" y="0"/>
                  </a:lnTo>
                  <a:lnTo>
                    <a:pt x="953" y="21466"/>
                  </a:lnTo>
                  <a:lnTo>
                    <a:pt x="7382" y="53321"/>
                  </a:lnTo>
                  <a:lnTo>
                    <a:pt x="8417" y="94546"/>
                  </a:lnTo>
                  <a:lnTo>
                    <a:pt x="13092" y="133187"/>
                  </a:lnTo>
                  <a:lnTo>
                    <a:pt x="16344" y="171618"/>
                  </a:lnTo>
                  <a:lnTo>
                    <a:pt x="16986" y="212370"/>
                  </a:lnTo>
                  <a:lnTo>
                    <a:pt x="17114" y="248218"/>
                  </a:lnTo>
                  <a:lnTo>
                    <a:pt x="17138" y="288708"/>
                  </a:lnTo>
                  <a:lnTo>
                    <a:pt x="17144" y="329413"/>
                  </a:lnTo>
                  <a:lnTo>
                    <a:pt x="18097" y="371355"/>
                  </a:lnTo>
                  <a:lnTo>
                    <a:pt x="23990" y="387632"/>
                  </a:lnTo>
                  <a:lnTo>
                    <a:pt x="29077" y="395483"/>
                  </a:lnTo>
                  <a:lnTo>
                    <a:pt x="29862" y="398910"/>
                  </a:lnTo>
                  <a:lnTo>
                    <a:pt x="29432" y="402148"/>
                  </a:lnTo>
                  <a:lnTo>
                    <a:pt x="27369" y="409238"/>
                  </a:lnTo>
                  <a:lnTo>
                    <a:pt x="25718" y="428625"/>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69" name="SMARTInkShape-93">
              <a:extLst>
                <a:ext uri="{FF2B5EF4-FFF2-40B4-BE49-F238E27FC236}">
                  <a16:creationId xmlns:a16="http://schemas.microsoft.com/office/drawing/2014/main" id="{DAF45F6C-B3FB-46BE-8053-E8EF6EB79524}"/>
                </a:ext>
              </a:extLst>
            </p:cNvPr>
            <p:cNvSpPr/>
            <p:nvPr>
              <p:custDataLst>
                <p:tags r:id="rId88"/>
              </p:custDataLst>
            </p:nvPr>
          </p:nvSpPr>
          <p:spPr>
            <a:xfrm>
              <a:off x="8061007" y="2931795"/>
              <a:ext cx="248604" cy="368575"/>
            </a:xfrm>
            <a:custGeom>
              <a:avLst/>
              <a:gdLst/>
              <a:ahLst/>
              <a:cxnLst/>
              <a:rect l="0" t="0" r="0" b="0"/>
              <a:pathLst>
                <a:path w="248604" h="368575">
                  <a:moveTo>
                    <a:pt x="0" y="51435"/>
                  </a:moveTo>
                  <a:lnTo>
                    <a:pt x="0" y="51435"/>
                  </a:lnTo>
                  <a:lnTo>
                    <a:pt x="0" y="46884"/>
                  </a:lnTo>
                  <a:lnTo>
                    <a:pt x="953" y="45543"/>
                  </a:lnTo>
                  <a:lnTo>
                    <a:pt x="2542" y="44650"/>
                  </a:lnTo>
                  <a:lnTo>
                    <a:pt x="11932" y="43216"/>
                  </a:lnTo>
                  <a:lnTo>
                    <a:pt x="39221" y="42883"/>
                  </a:lnTo>
                  <a:lnTo>
                    <a:pt x="37117" y="42872"/>
                  </a:lnTo>
                  <a:lnTo>
                    <a:pt x="40627" y="45406"/>
                  </a:lnTo>
                  <a:lnTo>
                    <a:pt x="44229" y="47416"/>
                  </a:lnTo>
                  <a:lnTo>
                    <a:pt x="46631" y="50660"/>
                  </a:lnTo>
                  <a:lnTo>
                    <a:pt x="49301" y="59346"/>
                  </a:lnTo>
                  <a:lnTo>
                    <a:pt x="48107" y="64329"/>
                  </a:lnTo>
                  <a:lnTo>
                    <a:pt x="37585" y="86014"/>
                  </a:lnTo>
                  <a:lnTo>
                    <a:pt x="30391" y="113193"/>
                  </a:lnTo>
                  <a:lnTo>
                    <a:pt x="32875" y="131906"/>
                  </a:lnTo>
                  <a:lnTo>
                    <a:pt x="37472" y="151969"/>
                  </a:lnTo>
                  <a:lnTo>
                    <a:pt x="35201" y="188133"/>
                  </a:lnTo>
                  <a:lnTo>
                    <a:pt x="29919" y="222794"/>
                  </a:lnTo>
                  <a:lnTo>
                    <a:pt x="21608" y="257157"/>
                  </a:lnTo>
                  <a:lnTo>
                    <a:pt x="24624" y="291462"/>
                  </a:lnTo>
                  <a:lnTo>
                    <a:pt x="27933" y="314642"/>
                  </a:lnTo>
                  <a:lnTo>
                    <a:pt x="30053" y="321203"/>
                  </a:lnTo>
                  <a:lnTo>
                    <a:pt x="29866" y="333574"/>
                  </a:lnTo>
                  <a:lnTo>
                    <a:pt x="26537" y="347937"/>
                  </a:lnTo>
                  <a:lnTo>
                    <a:pt x="19040" y="360332"/>
                  </a:lnTo>
                  <a:lnTo>
                    <a:pt x="17155" y="368574"/>
                  </a:lnTo>
                  <a:lnTo>
                    <a:pt x="17149" y="364054"/>
                  </a:lnTo>
                  <a:lnTo>
                    <a:pt x="24923" y="330083"/>
                  </a:lnTo>
                  <a:lnTo>
                    <a:pt x="30164" y="290906"/>
                  </a:lnTo>
                  <a:lnTo>
                    <a:pt x="32523" y="256112"/>
                  </a:lnTo>
                  <a:lnTo>
                    <a:pt x="27344" y="213538"/>
                  </a:lnTo>
                  <a:lnTo>
                    <a:pt x="26040" y="172990"/>
                  </a:lnTo>
                  <a:lnTo>
                    <a:pt x="26733" y="137464"/>
                  </a:lnTo>
                  <a:lnTo>
                    <a:pt x="33107" y="98888"/>
                  </a:lnTo>
                  <a:lnTo>
                    <a:pt x="42952" y="64095"/>
                  </a:lnTo>
                  <a:lnTo>
                    <a:pt x="47030" y="57697"/>
                  </a:lnTo>
                  <a:lnTo>
                    <a:pt x="65810" y="44604"/>
                  </a:lnTo>
                  <a:lnTo>
                    <a:pt x="65781" y="44023"/>
                  </a:lnTo>
                  <a:lnTo>
                    <a:pt x="60289" y="42908"/>
                  </a:lnTo>
                  <a:lnTo>
                    <a:pt x="60091" y="47426"/>
                  </a:lnTo>
                  <a:lnTo>
                    <a:pt x="70594" y="88555"/>
                  </a:lnTo>
                  <a:lnTo>
                    <a:pt x="77242" y="128960"/>
                  </a:lnTo>
                  <a:lnTo>
                    <a:pt x="88972" y="171499"/>
                  </a:lnTo>
                  <a:lnTo>
                    <a:pt x="96136" y="211779"/>
                  </a:lnTo>
                  <a:lnTo>
                    <a:pt x="111338" y="254042"/>
                  </a:lnTo>
                  <a:lnTo>
                    <a:pt x="115524" y="264038"/>
                  </a:lnTo>
                  <a:lnTo>
                    <a:pt x="117973" y="267465"/>
                  </a:lnTo>
                  <a:lnTo>
                    <a:pt x="123235" y="271273"/>
                  </a:lnTo>
                  <a:lnTo>
                    <a:pt x="143994" y="280704"/>
                  </a:lnTo>
                  <a:lnTo>
                    <a:pt x="165633" y="282764"/>
                  </a:lnTo>
                  <a:lnTo>
                    <a:pt x="171404" y="280296"/>
                  </a:lnTo>
                  <a:lnTo>
                    <a:pt x="177145" y="276976"/>
                  </a:lnTo>
                  <a:lnTo>
                    <a:pt x="185732" y="274154"/>
                  </a:lnTo>
                  <a:lnTo>
                    <a:pt x="191451" y="270119"/>
                  </a:lnTo>
                  <a:lnTo>
                    <a:pt x="217171" y="232940"/>
                  </a:lnTo>
                  <a:lnTo>
                    <a:pt x="224673" y="196233"/>
                  </a:lnTo>
                  <a:lnTo>
                    <a:pt x="236456" y="154182"/>
                  </a:lnTo>
                  <a:lnTo>
                    <a:pt x="239560" y="115977"/>
                  </a:lnTo>
                  <a:lnTo>
                    <a:pt x="240003" y="74393"/>
                  </a:lnTo>
                  <a:lnTo>
                    <a:pt x="240980" y="40014"/>
                  </a:lnTo>
                  <a:lnTo>
                    <a:pt x="248603"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1071" name="SMARTInkShape-94">
            <a:extLst>
              <a:ext uri="{FF2B5EF4-FFF2-40B4-BE49-F238E27FC236}">
                <a16:creationId xmlns:a16="http://schemas.microsoft.com/office/drawing/2014/main" id="{CB0D5BCC-CD4B-4AA8-A96F-A1FE0496B4A7}"/>
              </a:ext>
            </a:extLst>
          </p:cNvPr>
          <p:cNvSpPr/>
          <p:nvPr>
            <p:custDataLst>
              <p:tags r:id="rId1"/>
            </p:custDataLst>
          </p:nvPr>
        </p:nvSpPr>
        <p:spPr>
          <a:xfrm>
            <a:off x="7088171" y="2948940"/>
            <a:ext cx="774351" cy="377191"/>
          </a:xfrm>
          <a:custGeom>
            <a:avLst/>
            <a:gdLst/>
            <a:ahLst/>
            <a:cxnLst/>
            <a:rect l="0" t="0" r="0" b="0"/>
            <a:pathLst>
              <a:path w="774351" h="377191">
                <a:moveTo>
                  <a:pt x="12717" y="377190"/>
                </a:moveTo>
                <a:lnTo>
                  <a:pt x="12717" y="377190"/>
                </a:lnTo>
                <a:lnTo>
                  <a:pt x="12717" y="369809"/>
                </a:lnTo>
                <a:lnTo>
                  <a:pt x="11764" y="369411"/>
                </a:lnTo>
                <a:lnTo>
                  <a:pt x="0" y="368687"/>
                </a:lnTo>
                <a:lnTo>
                  <a:pt x="3411" y="368627"/>
                </a:lnTo>
                <a:lnTo>
                  <a:pt x="3926" y="364069"/>
                </a:lnTo>
                <a:lnTo>
                  <a:pt x="4950" y="362728"/>
                </a:lnTo>
                <a:lnTo>
                  <a:pt x="19706" y="354389"/>
                </a:lnTo>
                <a:lnTo>
                  <a:pt x="61455" y="339654"/>
                </a:lnTo>
                <a:lnTo>
                  <a:pt x="100149" y="322863"/>
                </a:lnTo>
                <a:lnTo>
                  <a:pt x="141529" y="301820"/>
                </a:lnTo>
                <a:lnTo>
                  <a:pt x="164548" y="289453"/>
                </a:lnTo>
                <a:lnTo>
                  <a:pt x="179256" y="280093"/>
                </a:lnTo>
                <a:lnTo>
                  <a:pt x="219743" y="266323"/>
                </a:lnTo>
                <a:lnTo>
                  <a:pt x="259879" y="249880"/>
                </a:lnTo>
                <a:lnTo>
                  <a:pt x="302169" y="229240"/>
                </a:lnTo>
                <a:lnTo>
                  <a:pt x="335864" y="217254"/>
                </a:lnTo>
                <a:lnTo>
                  <a:pt x="369026" y="203013"/>
                </a:lnTo>
                <a:lnTo>
                  <a:pt x="408854" y="186645"/>
                </a:lnTo>
                <a:lnTo>
                  <a:pt x="448577" y="169901"/>
                </a:lnTo>
                <a:lnTo>
                  <a:pt x="484892" y="151529"/>
                </a:lnTo>
                <a:lnTo>
                  <a:pt x="525227" y="137741"/>
                </a:lnTo>
                <a:lnTo>
                  <a:pt x="542442" y="130750"/>
                </a:lnTo>
                <a:lnTo>
                  <a:pt x="579585" y="109810"/>
                </a:lnTo>
                <a:lnTo>
                  <a:pt x="614722" y="94459"/>
                </a:lnTo>
                <a:lnTo>
                  <a:pt x="656429" y="81685"/>
                </a:lnTo>
                <a:lnTo>
                  <a:pt x="661916" y="78496"/>
                </a:lnTo>
                <a:lnTo>
                  <a:pt x="670615" y="76465"/>
                </a:lnTo>
                <a:lnTo>
                  <a:pt x="678714" y="71340"/>
                </a:lnTo>
                <a:lnTo>
                  <a:pt x="689944" y="68580"/>
                </a:lnTo>
                <a:lnTo>
                  <a:pt x="685392" y="68580"/>
                </a:lnTo>
                <a:lnTo>
                  <a:pt x="684051" y="69532"/>
                </a:lnTo>
                <a:lnTo>
                  <a:pt x="683159" y="71120"/>
                </a:lnTo>
                <a:lnTo>
                  <a:pt x="680653" y="83202"/>
                </a:lnTo>
                <a:lnTo>
                  <a:pt x="670803" y="96104"/>
                </a:lnTo>
                <a:lnTo>
                  <a:pt x="668611" y="98359"/>
                </a:lnTo>
                <a:lnTo>
                  <a:pt x="666175" y="103405"/>
                </a:lnTo>
                <a:lnTo>
                  <a:pt x="656959" y="134835"/>
                </a:lnTo>
                <a:lnTo>
                  <a:pt x="654619" y="139420"/>
                </a:lnTo>
                <a:lnTo>
                  <a:pt x="634282" y="160669"/>
                </a:lnTo>
                <a:lnTo>
                  <a:pt x="628256" y="178175"/>
                </a:lnTo>
                <a:lnTo>
                  <a:pt x="604175" y="220520"/>
                </a:lnTo>
                <a:lnTo>
                  <a:pt x="564214" y="262882"/>
                </a:lnTo>
                <a:lnTo>
                  <a:pt x="554478" y="272625"/>
                </a:lnTo>
                <a:lnTo>
                  <a:pt x="553536" y="276107"/>
                </a:lnTo>
                <a:lnTo>
                  <a:pt x="553286" y="278368"/>
                </a:lnTo>
                <a:lnTo>
                  <a:pt x="552166" y="279877"/>
                </a:lnTo>
                <a:lnTo>
                  <a:pt x="544320" y="282858"/>
                </a:lnTo>
                <a:lnTo>
                  <a:pt x="548795" y="282882"/>
                </a:lnTo>
                <a:lnTo>
                  <a:pt x="550125" y="281933"/>
                </a:lnTo>
                <a:lnTo>
                  <a:pt x="559394" y="268269"/>
                </a:lnTo>
                <a:lnTo>
                  <a:pt x="568289" y="259933"/>
                </a:lnTo>
                <a:lnTo>
                  <a:pt x="581614" y="250478"/>
                </a:lnTo>
                <a:lnTo>
                  <a:pt x="616711" y="210560"/>
                </a:lnTo>
                <a:lnTo>
                  <a:pt x="659334" y="167775"/>
                </a:lnTo>
                <a:lnTo>
                  <a:pt x="699713" y="130221"/>
                </a:lnTo>
                <a:lnTo>
                  <a:pt x="739209" y="97233"/>
                </a:lnTo>
                <a:lnTo>
                  <a:pt x="751954" y="88605"/>
                </a:lnTo>
                <a:lnTo>
                  <a:pt x="757531" y="80969"/>
                </a:lnTo>
                <a:lnTo>
                  <a:pt x="762210" y="78849"/>
                </a:lnTo>
                <a:lnTo>
                  <a:pt x="763839" y="77331"/>
                </a:lnTo>
                <a:lnTo>
                  <a:pt x="765648" y="73104"/>
                </a:lnTo>
                <a:lnTo>
                  <a:pt x="767084" y="71596"/>
                </a:lnTo>
                <a:lnTo>
                  <a:pt x="774350" y="68977"/>
                </a:lnTo>
                <a:lnTo>
                  <a:pt x="772543" y="66216"/>
                </a:lnTo>
                <a:lnTo>
                  <a:pt x="762865" y="55820"/>
                </a:lnTo>
                <a:lnTo>
                  <a:pt x="757913" y="53384"/>
                </a:lnTo>
                <a:lnTo>
                  <a:pt x="718007" y="39537"/>
                </a:lnTo>
                <a:lnTo>
                  <a:pt x="701223" y="35845"/>
                </a:lnTo>
                <a:lnTo>
                  <a:pt x="665994" y="31955"/>
                </a:lnTo>
                <a:lnTo>
                  <a:pt x="627552" y="23725"/>
                </a:lnTo>
                <a:lnTo>
                  <a:pt x="593604" y="18011"/>
                </a:lnTo>
                <a:lnTo>
                  <a:pt x="575886" y="16449"/>
                </a:lnTo>
                <a:lnTo>
                  <a:pt x="538193" y="9117"/>
                </a:lnTo>
                <a:lnTo>
                  <a:pt x="510075" y="8573"/>
                </a:lnTo>
                <a:lnTo>
                  <a:pt x="501706" y="353"/>
                </a:lnTo>
                <a:lnTo>
                  <a:pt x="509922"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075" name="SMARTInkShape-Group20">
            <a:extLst>
              <a:ext uri="{FF2B5EF4-FFF2-40B4-BE49-F238E27FC236}">
                <a16:creationId xmlns:a16="http://schemas.microsoft.com/office/drawing/2014/main" id="{9C3F8F14-DEF9-4F4B-8173-5A5D63D5FCDA}"/>
              </a:ext>
            </a:extLst>
          </p:cNvPr>
          <p:cNvGrpSpPr/>
          <p:nvPr/>
        </p:nvGrpSpPr>
        <p:grpSpPr>
          <a:xfrm>
            <a:off x="5574982" y="85843"/>
            <a:ext cx="1002984" cy="839984"/>
            <a:chOff x="5574982" y="85843"/>
            <a:chExt cx="1002984" cy="839984"/>
          </a:xfrm>
        </p:grpSpPr>
        <p:sp>
          <p:nvSpPr>
            <p:cNvPr id="1072" name="SMARTInkShape-95">
              <a:extLst>
                <a:ext uri="{FF2B5EF4-FFF2-40B4-BE49-F238E27FC236}">
                  <a16:creationId xmlns:a16="http://schemas.microsoft.com/office/drawing/2014/main" id="{D1F552B9-D89F-4E1C-91F8-C27BADFAFED8}"/>
                </a:ext>
              </a:extLst>
            </p:cNvPr>
            <p:cNvSpPr/>
            <p:nvPr>
              <p:custDataLst>
                <p:tags r:id="rId81"/>
              </p:custDataLst>
            </p:nvPr>
          </p:nvSpPr>
          <p:spPr>
            <a:xfrm>
              <a:off x="6269355" y="102870"/>
              <a:ext cx="1" cy="8573"/>
            </a:xfrm>
            <a:custGeom>
              <a:avLst/>
              <a:gdLst/>
              <a:ahLst/>
              <a:cxnLst/>
              <a:rect l="0" t="0" r="0" b="0"/>
              <a:pathLst>
                <a:path w="1" h="8573">
                  <a:moveTo>
                    <a:pt x="0" y="0"/>
                  </a:moveTo>
                  <a:lnTo>
                    <a:pt x="0" y="0"/>
                  </a:lnTo>
                  <a:lnTo>
                    <a:pt x="0" y="8572"/>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73" name="SMARTInkShape-96">
              <a:extLst>
                <a:ext uri="{FF2B5EF4-FFF2-40B4-BE49-F238E27FC236}">
                  <a16:creationId xmlns:a16="http://schemas.microsoft.com/office/drawing/2014/main" id="{18F1A76F-B72F-46D1-BD0B-7C3E694CEC2C}"/>
                </a:ext>
              </a:extLst>
            </p:cNvPr>
            <p:cNvSpPr/>
            <p:nvPr>
              <p:custDataLst>
                <p:tags r:id="rId82"/>
              </p:custDataLst>
            </p:nvPr>
          </p:nvSpPr>
          <p:spPr>
            <a:xfrm>
              <a:off x="6432263" y="154305"/>
              <a:ext cx="145703" cy="128588"/>
            </a:xfrm>
            <a:custGeom>
              <a:avLst/>
              <a:gdLst/>
              <a:ahLst/>
              <a:cxnLst/>
              <a:rect l="0" t="0" r="0" b="0"/>
              <a:pathLst>
                <a:path w="145703" h="128588">
                  <a:moveTo>
                    <a:pt x="8542" y="128587"/>
                  </a:moveTo>
                  <a:lnTo>
                    <a:pt x="8542" y="128587"/>
                  </a:lnTo>
                  <a:lnTo>
                    <a:pt x="3992" y="128587"/>
                  </a:lnTo>
                  <a:lnTo>
                    <a:pt x="2651" y="127635"/>
                  </a:lnTo>
                  <a:lnTo>
                    <a:pt x="1758" y="126047"/>
                  </a:lnTo>
                  <a:lnTo>
                    <a:pt x="74" y="120368"/>
                  </a:lnTo>
                  <a:lnTo>
                    <a:pt x="0" y="115569"/>
                  </a:lnTo>
                  <a:lnTo>
                    <a:pt x="943" y="114193"/>
                  </a:lnTo>
                  <a:lnTo>
                    <a:pt x="2524" y="113276"/>
                  </a:lnTo>
                  <a:lnTo>
                    <a:pt x="4530" y="112665"/>
                  </a:lnTo>
                  <a:lnTo>
                    <a:pt x="5867" y="111305"/>
                  </a:lnTo>
                  <a:lnTo>
                    <a:pt x="10553" y="102278"/>
                  </a:lnTo>
                  <a:lnTo>
                    <a:pt x="28662" y="82833"/>
                  </a:lnTo>
                  <a:lnTo>
                    <a:pt x="68777" y="53221"/>
                  </a:lnTo>
                  <a:lnTo>
                    <a:pt x="108569" y="24156"/>
                  </a:lnTo>
                  <a:lnTo>
                    <a:pt x="145702"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74" name="SMARTInkShape-97">
              <a:extLst>
                <a:ext uri="{FF2B5EF4-FFF2-40B4-BE49-F238E27FC236}">
                  <a16:creationId xmlns:a16="http://schemas.microsoft.com/office/drawing/2014/main" id="{A8FA84D9-F5DD-49F9-9744-BA47A11BEEC0}"/>
                </a:ext>
              </a:extLst>
            </p:cNvPr>
            <p:cNvSpPr/>
            <p:nvPr>
              <p:custDataLst>
                <p:tags r:id="rId83"/>
              </p:custDataLst>
            </p:nvPr>
          </p:nvSpPr>
          <p:spPr>
            <a:xfrm>
              <a:off x="5574982" y="85843"/>
              <a:ext cx="977266" cy="839984"/>
            </a:xfrm>
            <a:custGeom>
              <a:avLst/>
              <a:gdLst/>
              <a:ahLst/>
              <a:cxnLst/>
              <a:rect l="0" t="0" r="0" b="0"/>
              <a:pathLst>
                <a:path w="977266" h="839984">
                  <a:moveTo>
                    <a:pt x="0" y="668537"/>
                  </a:moveTo>
                  <a:lnTo>
                    <a:pt x="0" y="668537"/>
                  </a:lnTo>
                  <a:lnTo>
                    <a:pt x="0" y="685019"/>
                  </a:lnTo>
                  <a:lnTo>
                    <a:pt x="2540" y="692690"/>
                  </a:lnTo>
                  <a:lnTo>
                    <a:pt x="23912" y="731675"/>
                  </a:lnTo>
                  <a:lnTo>
                    <a:pt x="54636" y="764763"/>
                  </a:lnTo>
                  <a:lnTo>
                    <a:pt x="94318" y="795116"/>
                  </a:lnTo>
                  <a:lnTo>
                    <a:pt x="131297" y="825665"/>
                  </a:lnTo>
                  <a:lnTo>
                    <a:pt x="142846" y="836170"/>
                  </a:lnTo>
                  <a:lnTo>
                    <a:pt x="154292" y="839983"/>
                  </a:lnTo>
                  <a:lnTo>
                    <a:pt x="154304" y="828055"/>
                  </a:lnTo>
                  <a:lnTo>
                    <a:pt x="151765" y="822619"/>
                  </a:lnTo>
                  <a:lnTo>
                    <a:pt x="149754" y="819836"/>
                  </a:lnTo>
                  <a:lnTo>
                    <a:pt x="133906" y="781493"/>
                  </a:lnTo>
                  <a:lnTo>
                    <a:pt x="124504" y="743878"/>
                  </a:lnTo>
                  <a:lnTo>
                    <a:pt x="113029" y="706027"/>
                  </a:lnTo>
                  <a:lnTo>
                    <a:pt x="111536" y="666652"/>
                  </a:lnTo>
                  <a:lnTo>
                    <a:pt x="111484" y="658809"/>
                  </a:lnTo>
                  <a:lnTo>
                    <a:pt x="114001" y="652149"/>
                  </a:lnTo>
                  <a:lnTo>
                    <a:pt x="131596" y="631434"/>
                  </a:lnTo>
                  <a:lnTo>
                    <a:pt x="137227" y="628234"/>
                  </a:lnTo>
                  <a:lnTo>
                    <a:pt x="140063" y="627381"/>
                  </a:lnTo>
                  <a:lnTo>
                    <a:pt x="141953" y="625860"/>
                  </a:lnTo>
                  <a:lnTo>
                    <a:pt x="145565" y="620120"/>
                  </a:lnTo>
                  <a:lnTo>
                    <a:pt x="149786" y="618443"/>
                  </a:lnTo>
                  <a:lnTo>
                    <a:pt x="170393" y="617220"/>
                  </a:lnTo>
                  <a:lnTo>
                    <a:pt x="178282" y="619694"/>
                  </a:lnTo>
                  <a:lnTo>
                    <a:pt x="184964" y="623017"/>
                  </a:lnTo>
                  <a:lnTo>
                    <a:pt x="194081" y="625840"/>
                  </a:lnTo>
                  <a:lnTo>
                    <a:pt x="208568" y="637503"/>
                  </a:lnTo>
                  <a:lnTo>
                    <a:pt x="225741" y="666216"/>
                  </a:lnTo>
                  <a:lnTo>
                    <a:pt x="238020" y="703377"/>
                  </a:lnTo>
                  <a:lnTo>
                    <a:pt x="239634" y="725796"/>
                  </a:lnTo>
                  <a:lnTo>
                    <a:pt x="235362" y="742864"/>
                  </a:lnTo>
                  <a:lnTo>
                    <a:pt x="225187" y="771411"/>
                  </a:lnTo>
                  <a:lnTo>
                    <a:pt x="222956" y="781886"/>
                  </a:lnTo>
                  <a:lnTo>
                    <a:pt x="216345" y="793139"/>
                  </a:lnTo>
                  <a:lnTo>
                    <a:pt x="194277" y="817083"/>
                  </a:lnTo>
                  <a:lnTo>
                    <a:pt x="188581" y="820282"/>
                  </a:lnTo>
                  <a:lnTo>
                    <a:pt x="177163" y="822336"/>
                  </a:lnTo>
                  <a:lnTo>
                    <a:pt x="154341" y="822842"/>
                  </a:lnTo>
                  <a:lnTo>
                    <a:pt x="154315" y="818291"/>
                  </a:lnTo>
                  <a:lnTo>
                    <a:pt x="155265" y="816951"/>
                  </a:lnTo>
                  <a:lnTo>
                    <a:pt x="156850" y="816057"/>
                  </a:lnTo>
                  <a:lnTo>
                    <a:pt x="158860" y="815461"/>
                  </a:lnTo>
                  <a:lnTo>
                    <a:pt x="169880" y="808613"/>
                  </a:lnTo>
                  <a:lnTo>
                    <a:pt x="183156" y="805609"/>
                  </a:lnTo>
                  <a:lnTo>
                    <a:pt x="194498" y="798157"/>
                  </a:lnTo>
                  <a:lnTo>
                    <a:pt x="237076" y="764952"/>
                  </a:lnTo>
                  <a:lnTo>
                    <a:pt x="279931" y="724799"/>
                  </a:lnTo>
                  <a:lnTo>
                    <a:pt x="318455" y="684483"/>
                  </a:lnTo>
                  <a:lnTo>
                    <a:pt x="342839" y="645201"/>
                  </a:lnTo>
                  <a:lnTo>
                    <a:pt x="347635" y="638163"/>
                  </a:lnTo>
                  <a:lnTo>
                    <a:pt x="358704" y="606905"/>
                  </a:lnTo>
                  <a:lnTo>
                    <a:pt x="359928" y="588635"/>
                  </a:lnTo>
                  <a:lnTo>
                    <a:pt x="357454" y="582860"/>
                  </a:lnTo>
                  <a:lnTo>
                    <a:pt x="354131" y="577118"/>
                  </a:lnTo>
                  <a:lnTo>
                    <a:pt x="351308" y="568531"/>
                  </a:lnTo>
                  <a:lnTo>
                    <a:pt x="347272" y="562812"/>
                  </a:lnTo>
                  <a:lnTo>
                    <a:pt x="342303" y="559636"/>
                  </a:lnTo>
                  <a:lnTo>
                    <a:pt x="331352" y="557596"/>
                  </a:lnTo>
                  <a:lnTo>
                    <a:pt x="313131" y="557108"/>
                  </a:lnTo>
                  <a:lnTo>
                    <a:pt x="308080" y="559640"/>
                  </a:lnTo>
                  <a:lnTo>
                    <a:pt x="305400" y="561649"/>
                  </a:lnTo>
                  <a:lnTo>
                    <a:pt x="302422" y="566421"/>
                  </a:lnTo>
                  <a:lnTo>
                    <a:pt x="300146" y="571717"/>
                  </a:lnTo>
                  <a:lnTo>
                    <a:pt x="286461" y="589509"/>
                  </a:lnTo>
                  <a:lnTo>
                    <a:pt x="283363" y="614750"/>
                  </a:lnTo>
                  <a:lnTo>
                    <a:pt x="283938" y="636252"/>
                  </a:lnTo>
                  <a:lnTo>
                    <a:pt x="297726" y="669072"/>
                  </a:lnTo>
                  <a:lnTo>
                    <a:pt x="298497" y="674609"/>
                  </a:lnTo>
                  <a:lnTo>
                    <a:pt x="299963" y="678300"/>
                  </a:lnTo>
                  <a:lnTo>
                    <a:pt x="301893" y="680761"/>
                  </a:lnTo>
                  <a:lnTo>
                    <a:pt x="322971" y="699159"/>
                  </a:lnTo>
                  <a:lnTo>
                    <a:pt x="331493" y="701740"/>
                  </a:lnTo>
                  <a:lnTo>
                    <a:pt x="354332" y="702785"/>
                  </a:lnTo>
                  <a:lnTo>
                    <a:pt x="360046" y="700268"/>
                  </a:lnTo>
                  <a:lnTo>
                    <a:pt x="384598" y="678124"/>
                  </a:lnTo>
                  <a:lnTo>
                    <a:pt x="405411" y="645515"/>
                  </a:lnTo>
                  <a:lnTo>
                    <a:pt x="417970" y="607549"/>
                  </a:lnTo>
                  <a:lnTo>
                    <a:pt x="426238" y="583183"/>
                  </a:lnTo>
                  <a:lnTo>
                    <a:pt x="430458" y="565777"/>
                  </a:lnTo>
                  <a:lnTo>
                    <a:pt x="435201" y="548554"/>
                  </a:lnTo>
                  <a:lnTo>
                    <a:pt x="436803" y="525668"/>
                  </a:lnTo>
                  <a:lnTo>
                    <a:pt x="429397" y="486610"/>
                  </a:lnTo>
                  <a:lnTo>
                    <a:pt x="428968" y="478778"/>
                  </a:lnTo>
                  <a:lnTo>
                    <a:pt x="426238" y="472122"/>
                  </a:lnTo>
                  <a:lnTo>
                    <a:pt x="424176" y="469014"/>
                  </a:lnTo>
                  <a:lnTo>
                    <a:pt x="423754" y="465989"/>
                  </a:lnTo>
                  <a:lnTo>
                    <a:pt x="427796" y="455962"/>
                  </a:lnTo>
                  <a:lnTo>
                    <a:pt x="427120" y="455383"/>
                  </a:lnTo>
                  <a:lnTo>
                    <a:pt x="421172" y="454377"/>
                  </a:lnTo>
                  <a:lnTo>
                    <a:pt x="426166" y="461098"/>
                  </a:lnTo>
                  <a:lnTo>
                    <a:pt x="428849" y="468855"/>
                  </a:lnTo>
                  <a:lnTo>
                    <a:pt x="434301" y="477186"/>
                  </a:lnTo>
                  <a:lnTo>
                    <a:pt x="437292" y="485687"/>
                  </a:lnTo>
                  <a:lnTo>
                    <a:pt x="450793" y="508696"/>
                  </a:lnTo>
                  <a:lnTo>
                    <a:pt x="467920" y="550692"/>
                  </a:lnTo>
                  <a:lnTo>
                    <a:pt x="469903" y="558376"/>
                  </a:lnTo>
                  <a:lnTo>
                    <a:pt x="471384" y="560807"/>
                  </a:lnTo>
                  <a:lnTo>
                    <a:pt x="473324" y="562427"/>
                  </a:lnTo>
                  <a:lnTo>
                    <a:pt x="475570" y="563507"/>
                  </a:lnTo>
                  <a:lnTo>
                    <a:pt x="477067" y="565179"/>
                  </a:lnTo>
                  <a:lnTo>
                    <a:pt x="480051" y="574203"/>
                  </a:lnTo>
                  <a:lnTo>
                    <a:pt x="480061" y="561468"/>
                  </a:lnTo>
                  <a:lnTo>
                    <a:pt x="477521" y="556498"/>
                  </a:lnTo>
                  <a:lnTo>
                    <a:pt x="475510" y="553840"/>
                  </a:lnTo>
                  <a:lnTo>
                    <a:pt x="473276" y="545805"/>
                  </a:lnTo>
                  <a:lnTo>
                    <a:pt x="471330" y="536837"/>
                  </a:lnTo>
                  <a:lnTo>
                    <a:pt x="465832" y="525481"/>
                  </a:lnTo>
                  <a:lnTo>
                    <a:pt x="455650" y="482681"/>
                  </a:lnTo>
                  <a:lnTo>
                    <a:pt x="446351" y="443860"/>
                  </a:lnTo>
                  <a:lnTo>
                    <a:pt x="445077" y="434378"/>
                  </a:lnTo>
                  <a:lnTo>
                    <a:pt x="438423" y="422025"/>
                  </a:lnTo>
                  <a:lnTo>
                    <a:pt x="438968" y="420375"/>
                  </a:lnTo>
                  <a:lnTo>
                    <a:pt x="444687" y="412737"/>
                  </a:lnTo>
                  <a:lnTo>
                    <a:pt x="446000" y="413231"/>
                  </a:lnTo>
                  <a:lnTo>
                    <a:pt x="463063" y="424168"/>
                  </a:lnTo>
                  <a:lnTo>
                    <a:pt x="503352" y="440326"/>
                  </a:lnTo>
                  <a:lnTo>
                    <a:pt x="546148" y="465665"/>
                  </a:lnTo>
                  <a:lnTo>
                    <a:pt x="572725" y="475419"/>
                  </a:lnTo>
                  <a:lnTo>
                    <a:pt x="577079" y="475974"/>
                  </a:lnTo>
                  <a:lnTo>
                    <a:pt x="610197" y="471605"/>
                  </a:lnTo>
                  <a:lnTo>
                    <a:pt x="613491" y="469621"/>
                  </a:lnTo>
                  <a:lnTo>
                    <a:pt x="651507" y="428535"/>
                  </a:lnTo>
                  <a:lnTo>
                    <a:pt x="654366" y="425668"/>
                  </a:lnTo>
                  <a:lnTo>
                    <a:pt x="657541" y="417403"/>
                  </a:lnTo>
                  <a:lnTo>
                    <a:pt x="659906" y="408332"/>
                  </a:lnTo>
                  <a:lnTo>
                    <a:pt x="666644" y="394747"/>
                  </a:lnTo>
                  <a:lnTo>
                    <a:pt x="667315" y="391713"/>
                  </a:lnTo>
                  <a:lnTo>
                    <a:pt x="665519" y="383262"/>
                  </a:lnTo>
                  <a:lnTo>
                    <a:pt x="653451" y="348562"/>
                  </a:lnTo>
                  <a:lnTo>
                    <a:pt x="631472" y="315513"/>
                  </a:lnTo>
                  <a:lnTo>
                    <a:pt x="623237" y="311612"/>
                  </a:lnTo>
                  <a:lnTo>
                    <a:pt x="614180" y="308926"/>
                  </a:lnTo>
                  <a:lnTo>
                    <a:pt x="600603" y="301981"/>
                  </a:lnTo>
                  <a:lnTo>
                    <a:pt x="597570" y="301294"/>
                  </a:lnTo>
                  <a:lnTo>
                    <a:pt x="594595" y="301788"/>
                  </a:lnTo>
                  <a:lnTo>
                    <a:pt x="584655" y="307421"/>
                  </a:lnTo>
                  <a:lnTo>
                    <a:pt x="567375" y="324064"/>
                  </a:lnTo>
                  <a:lnTo>
                    <a:pt x="558543" y="340261"/>
                  </a:lnTo>
                  <a:lnTo>
                    <a:pt x="557608" y="351137"/>
                  </a:lnTo>
                  <a:lnTo>
                    <a:pt x="565966" y="381813"/>
                  </a:lnTo>
                  <a:lnTo>
                    <a:pt x="577616" y="396946"/>
                  </a:lnTo>
                  <a:lnTo>
                    <a:pt x="588725" y="407527"/>
                  </a:lnTo>
                  <a:lnTo>
                    <a:pt x="594396" y="409657"/>
                  </a:lnTo>
                  <a:lnTo>
                    <a:pt x="607495" y="410857"/>
                  </a:lnTo>
                  <a:lnTo>
                    <a:pt x="615438" y="408598"/>
                  </a:lnTo>
                  <a:lnTo>
                    <a:pt x="622145" y="405371"/>
                  </a:lnTo>
                  <a:lnTo>
                    <a:pt x="641670" y="398579"/>
                  </a:lnTo>
                  <a:lnTo>
                    <a:pt x="657696" y="386408"/>
                  </a:lnTo>
                  <a:lnTo>
                    <a:pt x="688528" y="348374"/>
                  </a:lnTo>
                  <a:lnTo>
                    <a:pt x="711343" y="308485"/>
                  </a:lnTo>
                  <a:lnTo>
                    <a:pt x="728648" y="267416"/>
                  </a:lnTo>
                  <a:lnTo>
                    <a:pt x="734691" y="249014"/>
                  </a:lnTo>
                  <a:lnTo>
                    <a:pt x="741840" y="213135"/>
                  </a:lnTo>
                  <a:lnTo>
                    <a:pt x="738030" y="175743"/>
                  </a:lnTo>
                  <a:lnTo>
                    <a:pt x="728015" y="139034"/>
                  </a:lnTo>
                  <a:lnTo>
                    <a:pt x="713338" y="102838"/>
                  </a:lnTo>
                  <a:lnTo>
                    <a:pt x="698934" y="84574"/>
                  </a:lnTo>
                  <a:lnTo>
                    <a:pt x="663245" y="55249"/>
                  </a:lnTo>
                  <a:lnTo>
                    <a:pt x="657361" y="53064"/>
                  </a:lnTo>
                  <a:lnTo>
                    <a:pt x="632712" y="51470"/>
                  </a:lnTo>
                  <a:lnTo>
                    <a:pt x="630406" y="52372"/>
                  </a:lnTo>
                  <a:lnTo>
                    <a:pt x="628867" y="53925"/>
                  </a:lnTo>
                  <a:lnTo>
                    <a:pt x="624164" y="60662"/>
                  </a:lnTo>
                  <a:lnTo>
                    <a:pt x="621849" y="63262"/>
                  </a:lnTo>
                  <a:lnTo>
                    <a:pt x="619278" y="71231"/>
                  </a:lnTo>
                  <a:lnTo>
                    <a:pt x="611409" y="112403"/>
                  </a:lnTo>
                  <a:lnTo>
                    <a:pt x="609011" y="147074"/>
                  </a:lnTo>
                  <a:lnTo>
                    <a:pt x="609673" y="186084"/>
                  </a:lnTo>
                  <a:lnTo>
                    <a:pt x="615448" y="222294"/>
                  </a:lnTo>
                  <a:lnTo>
                    <a:pt x="621421" y="256964"/>
                  </a:lnTo>
                  <a:lnTo>
                    <a:pt x="625883" y="291329"/>
                  </a:lnTo>
                  <a:lnTo>
                    <a:pt x="637611" y="329656"/>
                  </a:lnTo>
                  <a:lnTo>
                    <a:pt x="657248" y="370305"/>
                  </a:lnTo>
                  <a:lnTo>
                    <a:pt x="664852" y="381629"/>
                  </a:lnTo>
                  <a:lnTo>
                    <a:pt x="670445" y="393988"/>
                  </a:lnTo>
                  <a:lnTo>
                    <a:pt x="674213" y="399830"/>
                  </a:lnTo>
                  <a:lnTo>
                    <a:pt x="676831" y="409655"/>
                  </a:lnTo>
                  <a:lnTo>
                    <a:pt x="677916" y="410224"/>
                  </a:lnTo>
                  <a:lnTo>
                    <a:pt x="685437" y="411318"/>
                  </a:lnTo>
                  <a:lnTo>
                    <a:pt x="685693" y="406798"/>
                  </a:lnTo>
                  <a:lnTo>
                    <a:pt x="688293" y="402031"/>
                  </a:lnTo>
                  <a:lnTo>
                    <a:pt x="691671" y="396737"/>
                  </a:lnTo>
                  <a:lnTo>
                    <a:pt x="693573" y="387450"/>
                  </a:lnTo>
                  <a:lnTo>
                    <a:pt x="695088" y="373056"/>
                  </a:lnTo>
                  <a:lnTo>
                    <a:pt x="709188" y="334142"/>
                  </a:lnTo>
                  <a:lnTo>
                    <a:pt x="713367" y="317044"/>
                  </a:lnTo>
                  <a:lnTo>
                    <a:pt x="731628" y="277058"/>
                  </a:lnTo>
                  <a:lnTo>
                    <a:pt x="739037" y="251024"/>
                  </a:lnTo>
                  <a:lnTo>
                    <a:pt x="750807" y="228640"/>
                  </a:lnTo>
                  <a:lnTo>
                    <a:pt x="752793" y="221250"/>
                  </a:lnTo>
                  <a:lnTo>
                    <a:pt x="754275" y="218898"/>
                  </a:lnTo>
                  <a:lnTo>
                    <a:pt x="756214" y="217330"/>
                  </a:lnTo>
                  <a:lnTo>
                    <a:pt x="760911" y="215588"/>
                  </a:lnTo>
                  <a:lnTo>
                    <a:pt x="775606" y="214249"/>
                  </a:lnTo>
                  <a:lnTo>
                    <a:pt x="780641" y="216759"/>
                  </a:lnTo>
                  <a:lnTo>
                    <a:pt x="821452" y="242814"/>
                  </a:lnTo>
                  <a:lnTo>
                    <a:pt x="863048" y="271345"/>
                  </a:lnTo>
                  <a:lnTo>
                    <a:pt x="876220" y="279917"/>
                  </a:lnTo>
                  <a:lnTo>
                    <a:pt x="881921" y="287537"/>
                  </a:lnTo>
                  <a:lnTo>
                    <a:pt x="886631" y="289654"/>
                  </a:lnTo>
                  <a:lnTo>
                    <a:pt x="908289" y="291343"/>
                  </a:lnTo>
                  <a:lnTo>
                    <a:pt x="908676" y="275747"/>
                  </a:lnTo>
                  <a:lnTo>
                    <a:pt x="893857" y="256894"/>
                  </a:lnTo>
                  <a:lnTo>
                    <a:pt x="891617" y="251270"/>
                  </a:lnTo>
                  <a:lnTo>
                    <a:pt x="871429" y="221098"/>
                  </a:lnTo>
                  <a:lnTo>
                    <a:pt x="865775" y="217263"/>
                  </a:lnTo>
                  <a:lnTo>
                    <a:pt x="862933" y="216240"/>
                  </a:lnTo>
                  <a:lnTo>
                    <a:pt x="857236" y="210024"/>
                  </a:lnTo>
                  <a:lnTo>
                    <a:pt x="851529" y="202816"/>
                  </a:lnTo>
                  <a:lnTo>
                    <a:pt x="818808" y="175744"/>
                  </a:lnTo>
                  <a:lnTo>
                    <a:pt x="816352" y="170753"/>
                  </a:lnTo>
                  <a:lnTo>
                    <a:pt x="814561" y="158381"/>
                  </a:lnTo>
                  <a:lnTo>
                    <a:pt x="814388" y="117061"/>
                  </a:lnTo>
                  <a:lnTo>
                    <a:pt x="813436" y="99722"/>
                  </a:lnTo>
                  <a:lnTo>
                    <a:pt x="807604" y="83597"/>
                  </a:lnTo>
                  <a:lnTo>
                    <a:pt x="805847" y="41192"/>
                  </a:lnTo>
                  <a:lnTo>
                    <a:pt x="805816" y="0"/>
                  </a:lnTo>
                  <a:lnTo>
                    <a:pt x="805816" y="4468"/>
                  </a:lnTo>
                  <a:lnTo>
                    <a:pt x="808355" y="9223"/>
                  </a:lnTo>
                  <a:lnTo>
                    <a:pt x="811707" y="14511"/>
                  </a:lnTo>
                  <a:lnTo>
                    <a:pt x="828940" y="55470"/>
                  </a:lnTo>
                  <a:lnTo>
                    <a:pt x="846795" y="97225"/>
                  </a:lnTo>
                  <a:lnTo>
                    <a:pt x="870746" y="139990"/>
                  </a:lnTo>
                  <a:lnTo>
                    <a:pt x="888614" y="181892"/>
                  </a:lnTo>
                  <a:lnTo>
                    <a:pt x="898187" y="198697"/>
                  </a:lnTo>
                  <a:lnTo>
                    <a:pt x="918921" y="221067"/>
                  </a:lnTo>
                  <a:lnTo>
                    <a:pt x="932270" y="245360"/>
                  </a:lnTo>
                  <a:lnTo>
                    <a:pt x="947053" y="261096"/>
                  </a:lnTo>
                  <a:lnTo>
                    <a:pt x="952090" y="263614"/>
                  </a:lnTo>
                  <a:lnTo>
                    <a:pt x="960759" y="265551"/>
                  </a:lnTo>
                  <a:lnTo>
                    <a:pt x="964531" y="265595"/>
                  </a:lnTo>
                  <a:lnTo>
                    <a:pt x="965919" y="264654"/>
                  </a:lnTo>
                  <a:lnTo>
                    <a:pt x="966844" y="263074"/>
                  </a:lnTo>
                  <a:lnTo>
                    <a:pt x="967461" y="261068"/>
                  </a:lnTo>
                  <a:lnTo>
                    <a:pt x="977265" y="248484"/>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079" name="SMARTInkShape-Group21">
            <a:extLst>
              <a:ext uri="{FF2B5EF4-FFF2-40B4-BE49-F238E27FC236}">
                <a16:creationId xmlns:a16="http://schemas.microsoft.com/office/drawing/2014/main" id="{0B3884B6-733F-4859-BF80-322D10079ED8}"/>
              </a:ext>
            </a:extLst>
          </p:cNvPr>
          <p:cNvGrpSpPr/>
          <p:nvPr/>
        </p:nvGrpSpPr>
        <p:grpSpPr>
          <a:xfrm>
            <a:off x="5335000" y="180037"/>
            <a:ext cx="608601" cy="642762"/>
            <a:chOff x="5335000" y="180037"/>
            <a:chExt cx="608601" cy="642762"/>
          </a:xfrm>
        </p:grpSpPr>
        <p:sp>
          <p:nvSpPr>
            <p:cNvPr id="1076" name="SMARTInkShape-98">
              <a:extLst>
                <a:ext uri="{FF2B5EF4-FFF2-40B4-BE49-F238E27FC236}">
                  <a16:creationId xmlns:a16="http://schemas.microsoft.com/office/drawing/2014/main" id="{AF462376-D804-4EBE-BDD6-3A8C4BB9D0C3}"/>
                </a:ext>
              </a:extLst>
            </p:cNvPr>
            <p:cNvSpPr/>
            <p:nvPr>
              <p:custDataLst>
                <p:tags r:id="rId78"/>
              </p:custDataLst>
            </p:nvPr>
          </p:nvSpPr>
          <p:spPr>
            <a:xfrm>
              <a:off x="5737911" y="180037"/>
              <a:ext cx="205690" cy="325742"/>
            </a:xfrm>
            <a:custGeom>
              <a:avLst/>
              <a:gdLst/>
              <a:ahLst/>
              <a:cxnLst/>
              <a:rect l="0" t="0" r="0" b="0"/>
              <a:pathLst>
                <a:path w="205690" h="325742">
                  <a:moveTo>
                    <a:pt x="25667" y="145718"/>
                  </a:moveTo>
                  <a:lnTo>
                    <a:pt x="25667" y="145718"/>
                  </a:lnTo>
                  <a:lnTo>
                    <a:pt x="9744" y="145718"/>
                  </a:lnTo>
                  <a:lnTo>
                    <a:pt x="4333" y="150269"/>
                  </a:lnTo>
                  <a:lnTo>
                    <a:pt x="1897" y="157583"/>
                  </a:lnTo>
                  <a:lnTo>
                    <a:pt x="0" y="197768"/>
                  </a:lnTo>
                  <a:lnTo>
                    <a:pt x="909" y="231700"/>
                  </a:lnTo>
                  <a:lnTo>
                    <a:pt x="6795" y="249723"/>
                  </a:lnTo>
                  <a:lnTo>
                    <a:pt x="34259" y="290841"/>
                  </a:lnTo>
                  <a:lnTo>
                    <a:pt x="37110" y="293902"/>
                  </a:lnTo>
                  <a:lnTo>
                    <a:pt x="45358" y="297303"/>
                  </a:lnTo>
                  <a:lnTo>
                    <a:pt x="54420" y="299766"/>
                  </a:lnTo>
                  <a:lnTo>
                    <a:pt x="61623" y="304036"/>
                  </a:lnTo>
                  <a:lnTo>
                    <a:pt x="64878" y="304604"/>
                  </a:lnTo>
                  <a:lnTo>
                    <a:pt x="68000" y="304029"/>
                  </a:lnTo>
                  <a:lnTo>
                    <a:pt x="76945" y="301210"/>
                  </a:lnTo>
                  <a:lnTo>
                    <a:pt x="79855" y="300814"/>
                  </a:lnTo>
                  <a:lnTo>
                    <a:pt x="85628" y="295295"/>
                  </a:lnTo>
                  <a:lnTo>
                    <a:pt x="107580" y="267788"/>
                  </a:lnTo>
                  <a:lnTo>
                    <a:pt x="119071" y="225809"/>
                  </a:lnTo>
                  <a:lnTo>
                    <a:pt x="118747" y="210618"/>
                  </a:lnTo>
                  <a:lnTo>
                    <a:pt x="109366" y="171387"/>
                  </a:lnTo>
                  <a:lnTo>
                    <a:pt x="91270" y="131428"/>
                  </a:lnTo>
                  <a:lnTo>
                    <a:pt x="74547" y="96070"/>
                  </a:lnTo>
                  <a:lnTo>
                    <a:pt x="61739" y="75127"/>
                  </a:lnTo>
                  <a:lnTo>
                    <a:pt x="42969" y="34852"/>
                  </a:lnTo>
                  <a:lnTo>
                    <a:pt x="31412" y="16080"/>
                  </a:lnTo>
                  <a:lnTo>
                    <a:pt x="18791" y="1837"/>
                  </a:lnTo>
                  <a:lnTo>
                    <a:pt x="15308" y="809"/>
                  </a:lnTo>
                  <a:lnTo>
                    <a:pt x="8639" y="0"/>
                  </a:lnTo>
                  <a:lnTo>
                    <a:pt x="15323" y="16098"/>
                  </a:lnTo>
                  <a:lnTo>
                    <a:pt x="19110" y="27937"/>
                  </a:lnTo>
                  <a:lnTo>
                    <a:pt x="37214" y="70390"/>
                  </a:lnTo>
                  <a:lnTo>
                    <a:pt x="49502" y="109107"/>
                  </a:lnTo>
                  <a:lnTo>
                    <a:pt x="69286" y="145260"/>
                  </a:lnTo>
                  <a:lnTo>
                    <a:pt x="91538" y="179917"/>
                  </a:lnTo>
                  <a:lnTo>
                    <a:pt x="114279" y="214280"/>
                  </a:lnTo>
                  <a:lnTo>
                    <a:pt x="142828" y="252607"/>
                  </a:lnTo>
                  <a:lnTo>
                    <a:pt x="174099" y="293256"/>
                  </a:lnTo>
                  <a:lnTo>
                    <a:pt x="205689" y="32574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77" name="SMARTInkShape-99">
              <a:extLst>
                <a:ext uri="{FF2B5EF4-FFF2-40B4-BE49-F238E27FC236}">
                  <a16:creationId xmlns:a16="http://schemas.microsoft.com/office/drawing/2014/main" id="{C66F5C29-5AA6-409C-B158-C03C9B514CC2}"/>
                </a:ext>
              </a:extLst>
            </p:cNvPr>
            <p:cNvSpPr/>
            <p:nvPr>
              <p:custDataLst>
                <p:tags r:id="rId79"/>
              </p:custDataLst>
            </p:nvPr>
          </p:nvSpPr>
          <p:spPr>
            <a:xfrm>
              <a:off x="5566409" y="377190"/>
              <a:ext cx="8574" cy="1"/>
            </a:xfrm>
            <a:custGeom>
              <a:avLst/>
              <a:gdLst/>
              <a:ahLst/>
              <a:cxnLst/>
              <a:rect l="0" t="0" r="0" b="0"/>
              <a:pathLst>
                <a:path w="8574" h="1">
                  <a:moveTo>
                    <a:pt x="8573" y="0"/>
                  </a:moveTo>
                  <a:lnTo>
                    <a:pt x="8573" y="0"/>
                  </a:lnTo>
                  <a:lnTo>
                    <a:pt x="0"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78" name="SMARTInkShape-100">
              <a:extLst>
                <a:ext uri="{FF2B5EF4-FFF2-40B4-BE49-F238E27FC236}">
                  <a16:creationId xmlns:a16="http://schemas.microsoft.com/office/drawing/2014/main" id="{C41CBDA8-430A-4D24-8844-945E52DE8E29}"/>
                </a:ext>
              </a:extLst>
            </p:cNvPr>
            <p:cNvSpPr/>
            <p:nvPr>
              <p:custDataLst>
                <p:tags r:id="rId80"/>
              </p:custDataLst>
            </p:nvPr>
          </p:nvSpPr>
          <p:spPr>
            <a:xfrm>
              <a:off x="5335000" y="437669"/>
              <a:ext cx="462869" cy="385130"/>
            </a:xfrm>
            <a:custGeom>
              <a:avLst/>
              <a:gdLst/>
              <a:ahLst/>
              <a:cxnLst/>
              <a:rect l="0" t="0" r="0" b="0"/>
              <a:pathLst>
                <a:path w="462869" h="385130">
                  <a:moveTo>
                    <a:pt x="119968" y="162406"/>
                  </a:moveTo>
                  <a:lnTo>
                    <a:pt x="119968" y="162406"/>
                  </a:lnTo>
                  <a:lnTo>
                    <a:pt x="106279" y="168297"/>
                  </a:lnTo>
                  <a:lnTo>
                    <a:pt x="69111" y="177587"/>
                  </a:lnTo>
                  <a:lnTo>
                    <a:pt x="28271" y="199588"/>
                  </a:lnTo>
                  <a:lnTo>
                    <a:pt x="19524" y="207824"/>
                  </a:lnTo>
                  <a:lnTo>
                    <a:pt x="4082" y="228289"/>
                  </a:lnTo>
                  <a:lnTo>
                    <a:pt x="768" y="248727"/>
                  </a:lnTo>
                  <a:lnTo>
                    <a:pt x="0" y="288171"/>
                  </a:lnTo>
                  <a:lnTo>
                    <a:pt x="6806" y="311003"/>
                  </a:lnTo>
                  <a:lnTo>
                    <a:pt x="25738" y="351001"/>
                  </a:lnTo>
                  <a:lnTo>
                    <a:pt x="32367" y="361479"/>
                  </a:lnTo>
                  <a:lnTo>
                    <a:pt x="53057" y="379074"/>
                  </a:lnTo>
                  <a:lnTo>
                    <a:pt x="61972" y="382528"/>
                  </a:lnTo>
                  <a:lnTo>
                    <a:pt x="95532" y="385129"/>
                  </a:lnTo>
                  <a:lnTo>
                    <a:pt x="109764" y="380692"/>
                  </a:lnTo>
                  <a:lnTo>
                    <a:pt x="147234" y="356671"/>
                  </a:lnTo>
                  <a:lnTo>
                    <a:pt x="156728" y="343579"/>
                  </a:lnTo>
                  <a:lnTo>
                    <a:pt x="166845" y="303465"/>
                  </a:lnTo>
                  <a:lnTo>
                    <a:pt x="171002" y="268225"/>
                  </a:lnTo>
                  <a:lnTo>
                    <a:pt x="171367" y="226471"/>
                  </a:lnTo>
                  <a:lnTo>
                    <a:pt x="170444" y="196756"/>
                  </a:lnTo>
                  <a:lnTo>
                    <a:pt x="156780" y="153913"/>
                  </a:lnTo>
                  <a:lnTo>
                    <a:pt x="138988" y="111052"/>
                  </a:lnTo>
                  <a:lnTo>
                    <a:pt x="109384" y="68280"/>
                  </a:lnTo>
                  <a:lnTo>
                    <a:pt x="70260" y="26984"/>
                  </a:lnTo>
                  <a:lnTo>
                    <a:pt x="66760" y="26019"/>
                  </a:lnTo>
                  <a:lnTo>
                    <a:pt x="59995" y="25250"/>
                  </a:lnTo>
                  <a:lnTo>
                    <a:pt x="59970" y="29798"/>
                  </a:lnTo>
                  <a:lnTo>
                    <a:pt x="74789" y="68398"/>
                  </a:lnTo>
                  <a:lnTo>
                    <a:pt x="75561" y="74016"/>
                  </a:lnTo>
                  <a:lnTo>
                    <a:pt x="81498" y="85339"/>
                  </a:lnTo>
                  <a:lnTo>
                    <a:pt x="93012" y="104964"/>
                  </a:lnTo>
                  <a:lnTo>
                    <a:pt x="109328" y="138755"/>
                  </a:lnTo>
                  <a:lnTo>
                    <a:pt x="134398" y="174719"/>
                  </a:lnTo>
                  <a:lnTo>
                    <a:pt x="165303" y="215841"/>
                  </a:lnTo>
                  <a:lnTo>
                    <a:pt x="176089" y="233850"/>
                  </a:lnTo>
                  <a:lnTo>
                    <a:pt x="178248" y="241149"/>
                  </a:lnTo>
                  <a:lnTo>
                    <a:pt x="179776" y="243476"/>
                  </a:lnTo>
                  <a:lnTo>
                    <a:pt x="181747" y="245028"/>
                  </a:lnTo>
                  <a:lnTo>
                    <a:pt x="188150" y="247949"/>
                  </a:lnTo>
                  <a:lnTo>
                    <a:pt x="197012" y="248130"/>
                  </a:lnTo>
                  <a:lnTo>
                    <a:pt x="197088" y="239029"/>
                  </a:lnTo>
                  <a:lnTo>
                    <a:pt x="194566" y="232021"/>
                  </a:lnTo>
                  <a:lnTo>
                    <a:pt x="191222" y="225731"/>
                  </a:lnTo>
                  <a:lnTo>
                    <a:pt x="189340" y="215882"/>
                  </a:lnTo>
                  <a:lnTo>
                    <a:pt x="186054" y="176796"/>
                  </a:lnTo>
                  <a:lnTo>
                    <a:pt x="180509" y="137199"/>
                  </a:lnTo>
                  <a:lnTo>
                    <a:pt x="180022" y="98198"/>
                  </a:lnTo>
                  <a:lnTo>
                    <a:pt x="179975" y="61252"/>
                  </a:lnTo>
                  <a:lnTo>
                    <a:pt x="180927" y="60680"/>
                  </a:lnTo>
                  <a:lnTo>
                    <a:pt x="191907" y="59687"/>
                  </a:lnTo>
                  <a:lnTo>
                    <a:pt x="197343" y="62143"/>
                  </a:lnTo>
                  <a:lnTo>
                    <a:pt x="200127" y="64131"/>
                  </a:lnTo>
                  <a:lnTo>
                    <a:pt x="217329" y="69228"/>
                  </a:lnTo>
                  <a:lnTo>
                    <a:pt x="243737" y="90440"/>
                  </a:lnTo>
                  <a:lnTo>
                    <a:pt x="285568" y="117625"/>
                  </a:lnTo>
                  <a:lnTo>
                    <a:pt x="296247" y="130193"/>
                  </a:lnTo>
                  <a:lnTo>
                    <a:pt x="302453" y="133802"/>
                  </a:lnTo>
                  <a:lnTo>
                    <a:pt x="314201" y="137071"/>
                  </a:lnTo>
                  <a:lnTo>
                    <a:pt x="322827" y="142411"/>
                  </a:lnTo>
                  <a:lnTo>
                    <a:pt x="332583" y="144886"/>
                  </a:lnTo>
                  <a:lnTo>
                    <a:pt x="341511" y="137847"/>
                  </a:lnTo>
                  <a:lnTo>
                    <a:pt x="342257" y="134663"/>
                  </a:lnTo>
                  <a:lnTo>
                    <a:pt x="342852" y="95708"/>
                  </a:lnTo>
                  <a:lnTo>
                    <a:pt x="341900" y="65867"/>
                  </a:lnTo>
                  <a:lnTo>
                    <a:pt x="336068" y="49110"/>
                  </a:lnTo>
                  <a:lnTo>
                    <a:pt x="333564" y="28988"/>
                  </a:lnTo>
                  <a:lnTo>
                    <a:pt x="326930" y="18483"/>
                  </a:lnTo>
                  <a:lnTo>
                    <a:pt x="325949" y="10187"/>
                  </a:lnTo>
                  <a:lnTo>
                    <a:pt x="325815" y="4901"/>
                  </a:lnTo>
                  <a:lnTo>
                    <a:pt x="326732" y="3110"/>
                  </a:lnTo>
                  <a:lnTo>
                    <a:pt x="328295" y="1916"/>
                  </a:lnTo>
                  <a:lnTo>
                    <a:pt x="333099" y="0"/>
                  </a:lnTo>
                  <a:lnTo>
                    <a:pt x="338480" y="4219"/>
                  </a:lnTo>
                  <a:lnTo>
                    <a:pt x="340909" y="8916"/>
                  </a:lnTo>
                  <a:lnTo>
                    <a:pt x="341557" y="11502"/>
                  </a:lnTo>
                  <a:lnTo>
                    <a:pt x="347019" y="19692"/>
                  </a:lnTo>
                  <a:lnTo>
                    <a:pt x="388536" y="54000"/>
                  </a:lnTo>
                  <a:lnTo>
                    <a:pt x="404828" y="67579"/>
                  </a:lnTo>
                  <a:lnTo>
                    <a:pt x="445021" y="99315"/>
                  </a:lnTo>
                  <a:lnTo>
                    <a:pt x="448113" y="100343"/>
                  </a:lnTo>
                  <a:lnTo>
                    <a:pt x="454087" y="106565"/>
                  </a:lnTo>
                  <a:lnTo>
                    <a:pt x="462868" y="11954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1080" name="SMARTInkShape-101">
            <a:extLst>
              <a:ext uri="{FF2B5EF4-FFF2-40B4-BE49-F238E27FC236}">
                <a16:creationId xmlns:a16="http://schemas.microsoft.com/office/drawing/2014/main" id="{4807D768-1213-478F-8C45-B17BB7490BB9}"/>
              </a:ext>
            </a:extLst>
          </p:cNvPr>
          <p:cNvSpPr/>
          <p:nvPr>
            <p:custDataLst>
              <p:tags r:id="rId2"/>
            </p:custDataLst>
          </p:nvPr>
        </p:nvSpPr>
        <p:spPr>
          <a:xfrm>
            <a:off x="6166564" y="788784"/>
            <a:ext cx="239917" cy="536321"/>
          </a:xfrm>
          <a:custGeom>
            <a:avLst/>
            <a:gdLst/>
            <a:ahLst/>
            <a:cxnLst/>
            <a:rect l="0" t="0" r="0" b="0"/>
            <a:pathLst>
              <a:path w="239917" h="536321">
                <a:moveTo>
                  <a:pt x="231379" y="531381"/>
                </a:moveTo>
                <a:lnTo>
                  <a:pt x="231379" y="531381"/>
                </a:lnTo>
                <a:lnTo>
                  <a:pt x="231379" y="536320"/>
                </a:lnTo>
                <a:lnTo>
                  <a:pt x="231379" y="532219"/>
                </a:lnTo>
                <a:lnTo>
                  <a:pt x="224594" y="515381"/>
                </a:lnTo>
                <a:lnTo>
                  <a:pt x="218285" y="473749"/>
                </a:lnTo>
                <a:lnTo>
                  <a:pt x="210038" y="435348"/>
                </a:lnTo>
                <a:lnTo>
                  <a:pt x="203697" y="393992"/>
                </a:lnTo>
                <a:lnTo>
                  <a:pt x="193843" y="355335"/>
                </a:lnTo>
                <a:lnTo>
                  <a:pt x="181772" y="317854"/>
                </a:lnTo>
                <a:lnTo>
                  <a:pt x="169267" y="290631"/>
                </a:lnTo>
                <a:lnTo>
                  <a:pt x="158996" y="250322"/>
                </a:lnTo>
                <a:lnTo>
                  <a:pt x="140567" y="211759"/>
                </a:lnTo>
                <a:lnTo>
                  <a:pt x="123801" y="170346"/>
                </a:lnTo>
                <a:lnTo>
                  <a:pt x="108155" y="131014"/>
                </a:lnTo>
                <a:lnTo>
                  <a:pt x="100957" y="105254"/>
                </a:lnTo>
                <a:lnTo>
                  <a:pt x="97213" y="98151"/>
                </a:lnTo>
                <a:lnTo>
                  <a:pt x="86955" y="66843"/>
                </a:lnTo>
                <a:lnTo>
                  <a:pt x="85566" y="64527"/>
                </a:lnTo>
                <a:lnTo>
                  <a:pt x="83687" y="62982"/>
                </a:lnTo>
                <a:lnTo>
                  <a:pt x="81483" y="61953"/>
                </a:lnTo>
                <a:lnTo>
                  <a:pt x="80013" y="60314"/>
                </a:lnTo>
                <a:lnTo>
                  <a:pt x="78379" y="55953"/>
                </a:lnTo>
                <a:lnTo>
                  <a:pt x="77074" y="34541"/>
                </a:lnTo>
                <a:lnTo>
                  <a:pt x="81624" y="34284"/>
                </a:lnTo>
                <a:lnTo>
                  <a:pt x="82965" y="33296"/>
                </a:lnTo>
                <a:lnTo>
                  <a:pt x="84454" y="29657"/>
                </a:lnTo>
                <a:lnTo>
                  <a:pt x="85804" y="29258"/>
                </a:lnTo>
                <a:lnTo>
                  <a:pt x="89844" y="31355"/>
                </a:lnTo>
                <a:lnTo>
                  <a:pt x="92254" y="31343"/>
                </a:lnTo>
                <a:lnTo>
                  <a:pt x="97473" y="28789"/>
                </a:lnTo>
                <a:lnTo>
                  <a:pt x="100198" y="28680"/>
                </a:lnTo>
                <a:lnTo>
                  <a:pt x="105766" y="31098"/>
                </a:lnTo>
                <a:lnTo>
                  <a:pt x="108586" y="31172"/>
                </a:lnTo>
                <a:lnTo>
                  <a:pt x="125658" y="26218"/>
                </a:lnTo>
                <a:lnTo>
                  <a:pt x="157260" y="24667"/>
                </a:lnTo>
                <a:lnTo>
                  <a:pt x="173875" y="18225"/>
                </a:lnTo>
                <a:lnTo>
                  <a:pt x="214072" y="17045"/>
                </a:lnTo>
                <a:lnTo>
                  <a:pt x="239916" y="17031"/>
                </a:lnTo>
                <a:lnTo>
                  <a:pt x="235389" y="17031"/>
                </a:lnTo>
                <a:lnTo>
                  <a:pt x="230622" y="14491"/>
                </a:lnTo>
                <a:lnTo>
                  <a:pt x="225326" y="11140"/>
                </a:lnTo>
                <a:lnTo>
                  <a:pt x="216992" y="8300"/>
                </a:lnTo>
                <a:lnTo>
                  <a:pt x="207536" y="2803"/>
                </a:lnTo>
                <a:lnTo>
                  <a:pt x="165506" y="0"/>
                </a:lnTo>
                <a:lnTo>
                  <a:pt x="125642" y="845"/>
                </a:lnTo>
                <a:lnTo>
                  <a:pt x="91361" y="7665"/>
                </a:lnTo>
                <a:lnTo>
                  <a:pt x="75168" y="9176"/>
                </a:lnTo>
                <a:lnTo>
                  <a:pt x="58141" y="15197"/>
                </a:lnTo>
                <a:lnTo>
                  <a:pt x="48655" y="17168"/>
                </a:lnTo>
                <a:lnTo>
                  <a:pt x="36302" y="24305"/>
                </a:lnTo>
                <a:lnTo>
                  <a:pt x="14115" y="45721"/>
                </a:lnTo>
                <a:lnTo>
                  <a:pt x="10992" y="53912"/>
                </a:lnTo>
                <a:lnTo>
                  <a:pt x="8651" y="62950"/>
                </a:lnTo>
                <a:lnTo>
                  <a:pt x="2930" y="74346"/>
                </a:lnTo>
                <a:lnTo>
                  <a:pt x="0" y="114106"/>
                </a:lnTo>
                <a:lnTo>
                  <a:pt x="881" y="139822"/>
                </a:lnTo>
                <a:lnTo>
                  <a:pt x="10505" y="162592"/>
                </a:lnTo>
                <a:lnTo>
                  <a:pt x="14149" y="168402"/>
                </a:lnTo>
                <a:lnTo>
                  <a:pt x="17155" y="177028"/>
                </a:lnTo>
                <a:lnTo>
                  <a:pt x="22703" y="185617"/>
                </a:lnTo>
                <a:lnTo>
                  <a:pt x="24333" y="191335"/>
                </a:lnTo>
                <a:lnTo>
                  <a:pt x="25722" y="193241"/>
                </a:lnTo>
                <a:lnTo>
                  <a:pt x="27599" y="194512"/>
                </a:lnTo>
                <a:lnTo>
                  <a:pt x="33824" y="196905"/>
                </a:lnTo>
                <a:lnTo>
                  <a:pt x="34211" y="205626"/>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667" name="SMARTInkShape-Group23">
            <a:extLst>
              <a:ext uri="{FF2B5EF4-FFF2-40B4-BE49-F238E27FC236}">
                <a16:creationId xmlns:a16="http://schemas.microsoft.com/office/drawing/2014/main" id="{EA85B3BB-6F88-41EA-8825-F2A9AA1D5A36}"/>
              </a:ext>
            </a:extLst>
          </p:cNvPr>
          <p:cNvGrpSpPr/>
          <p:nvPr/>
        </p:nvGrpSpPr>
        <p:grpSpPr>
          <a:xfrm>
            <a:off x="6929438" y="1457325"/>
            <a:ext cx="2434590" cy="908533"/>
            <a:chOff x="6929438" y="1457325"/>
            <a:chExt cx="2434590" cy="908533"/>
          </a:xfrm>
        </p:grpSpPr>
        <p:sp>
          <p:nvSpPr>
            <p:cNvPr id="1081" name="SMARTInkShape-102">
              <a:extLst>
                <a:ext uri="{FF2B5EF4-FFF2-40B4-BE49-F238E27FC236}">
                  <a16:creationId xmlns:a16="http://schemas.microsoft.com/office/drawing/2014/main" id="{9687C430-1607-4794-A484-376525AF958B}"/>
                </a:ext>
              </a:extLst>
            </p:cNvPr>
            <p:cNvSpPr/>
            <p:nvPr>
              <p:custDataLst>
                <p:tags r:id="rId68"/>
              </p:custDataLst>
            </p:nvPr>
          </p:nvSpPr>
          <p:spPr>
            <a:xfrm>
              <a:off x="7829550" y="2040255"/>
              <a:ext cx="8573" cy="1"/>
            </a:xfrm>
            <a:custGeom>
              <a:avLst/>
              <a:gdLst/>
              <a:ahLst/>
              <a:cxnLst/>
              <a:rect l="0" t="0" r="0" b="0"/>
              <a:pathLst>
                <a:path w="8573" h="1">
                  <a:moveTo>
                    <a:pt x="0" y="0"/>
                  </a:moveTo>
                  <a:lnTo>
                    <a:pt x="0" y="0"/>
                  </a:lnTo>
                  <a:lnTo>
                    <a:pt x="8572"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82" name="SMARTInkShape-103">
              <a:extLst>
                <a:ext uri="{FF2B5EF4-FFF2-40B4-BE49-F238E27FC236}">
                  <a16:creationId xmlns:a16="http://schemas.microsoft.com/office/drawing/2014/main" id="{16AF5D39-4FE5-4061-9B9C-D8D58D1AE00E}"/>
                </a:ext>
              </a:extLst>
            </p:cNvPr>
            <p:cNvSpPr/>
            <p:nvPr>
              <p:custDataLst>
                <p:tags r:id="rId69"/>
              </p:custDataLst>
            </p:nvPr>
          </p:nvSpPr>
          <p:spPr>
            <a:xfrm>
              <a:off x="9064138" y="1980248"/>
              <a:ext cx="299890" cy="226956"/>
            </a:xfrm>
            <a:custGeom>
              <a:avLst/>
              <a:gdLst/>
              <a:ahLst/>
              <a:cxnLst/>
              <a:rect l="0" t="0" r="0" b="0"/>
              <a:pathLst>
                <a:path w="299890" h="226956">
                  <a:moveTo>
                    <a:pt x="68431" y="0"/>
                  </a:moveTo>
                  <a:lnTo>
                    <a:pt x="68431" y="0"/>
                  </a:lnTo>
                  <a:lnTo>
                    <a:pt x="63881" y="0"/>
                  </a:lnTo>
                  <a:lnTo>
                    <a:pt x="59107" y="5079"/>
                  </a:lnTo>
                  <a:lnTo>
                    <a:pt x="34122" y="43524"/>
                  </a:lnTo>
                  <a:lnTo>
                    <a:pt x="19851" y="78368"/>
                  </a:lnTo>
                  <a:lnTo>
                    <a:pt x="5568" y="115624"/>
                  </a:lnTo>
                  <a:lnTo>
                    <a:pt x="981" y="139714"/>
                  </a:lnTo>
                  <a:lnTo>
                    <a:pt x="0" y="168552"/>
                  </a:lnTo>
                  <a:lnTo>
                    <a:pt x="2459" y="177464"/>
                  </a:lnTo>
                  <a:lnTo>
                    <a:pt x="5773" y="185553"/>
                  </a:lnTo>
                  <a:lnTo>
                    <a:pt x="8592" y="199864"/>
                  </a:lnTo>
                  <a:lnTo>
                    <a:pt x="12626" y="207255"/>
                  </a:lnTo>
                  <a:lnTo>
                    <a:pt x="17594" y="211176"/>
                  </a:lnTo>
                  <a:lnTo>
                    <a:pt x="22976" y="213871"/>
                  </a:lnTo>
                  <a:lnTo>
                    <a:pt x="28544" y="218243"/>
                  </a:lnTo>
                  <a:lnTo>
                    <a:pt x="36735" y="220822"/>
                  </a:lnTo>
                  <a:lnTo>
                    <a:pt x="78567" y="222849"/>
                  </a:lnTo>
                  <a:lnTo>
                    <a:pt x="108825" y="210949"/>
                  </a:lnTo>
                  <a:lnTo>
                    <a:pt x="142761" y="194265"/>
                  </a:lnTo>
                  <a:lnTo>
                    <a:pt x="151632" y="186035"/>
                  </a:lnTo>
                  <a:lnTo>
                    <a:pt x="159702" y="176979"/>
                  </a:lnTo>
                  <a:lnTo>
                    <a:pt x="177866" y="160865"/>
                  </a:lnTo>
                  <a:lnTo>
                    <a:pt x="198838" y="134037"/>
                  </a:lnTo>
                  <a:lnTo>
                    <a:pt x="211981" y="101067"/>
                  </a:lnTo>
                  <a:lnTo>
                    <a:pt x="214037" y="74691"/>
                  </a:lnTo>
                  <a:lnTo>
                    <a:pt x="211568" y="68755"/>
                  </a:lnTo>
                  <a:lnTo>
                    <a:pt x="201390" y="55968"/>
                  </a:lnTo>
                  <a:lnTo>
                    <a:pt x="196422" y="53449"/>
                  </a:lnTo>
                  <a:lnTo>
                    <a:pt x="185472" y="51832"/>
                  </a:lnTo>
                  <a:lnTo>
                    <a:pt x="179821" y="54151"/>
                  </a:lnTo>
                  <a:lnTo>
                    <a:pt x="143917" y="80057"/>
                  </a:lnTo>
                  <a:lnTo>
                    <a:pt x="125686" y="104539"/>
                  </a:lnTo>
                  <a:lnTo>
                    <a:pt x="122452" y="113454"/>
                  </a:lnTo>
                  <a:lnTo>
                    <a:pt x="120062" y="122814"/>
                  </a:lnTo>
                  <a:lnTo>
                    <a:pt x="114316" y="134390"/>
                  </a:lnTo>
                  <a:lnTo>
                    <a:pt x="111237" y="148510"/>
                  </a:lnTo>
                  <a:lnTo>
                    <a:pt x="104686" y="162297"/>
                  </a:lnTo>
                  <a:lnTo>
                    <a:pt x="103110" y="174192"/>
                  </a:lnTo>
                  <a:lnTo>
                    <a:pt x="105435" y="179971"/>
                  </a:lnTo>
                  <a:lnTo>
                    <a:pt x="117367" y="199241"/>
                  </a:lnTo>
                  <a:lnTo>
                    <a:pt x="144434" y="217417"/>
                  </a:lnTo>
                  <a:lnTo>
                    <a:pt x="177167" y="226955"/>
                  </a:lnTo>
                  <a:lnTo>
                    <a:pt x="188513" y="226917"/>
                  </a:lnTo>
                  <a:lnTo>
                    <a:pt x="225283" y="223238"/>
                  </a:lnTo>
                  <a:lnTo>
                    <a:pt x="240061" y="222089"/>
                  </a:lnTo>
                  <a:lnTo>
                    <a:pt x="280063" y="215524"/>
                  </a:lnTo>
                  <a:lnTo>
                    <a:pt x="299889" y="214312"/>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83" name="SMARTInkShape-104">
              <a:extLst>
                <a:ext uri="{FF2B5EF4-FFF2-40B4-BE49-F238E27FC236}">
                  <a16:creationId xmlns:a16="http://schemas.microsoft.com/office/drawing/2014/main" id="{BF117A60-B8B5-4884-8BB6-703E829769AB}"/>
                </a:ext>
              </a:extLst>
            </p:cNvPr>
            <p:cNvSpPr/>
            <p:nvPr>
              <p:custDataLst>
                <p:tags r:id="rId70"/>
              </p:custDataLst>
            </p:nvPr>
          </p:nvSpPr>
          <p:spPr>
            <a:xfrm>
              <a:off x="8776494" y="1997803"/>
              <a:ext cx="244634" cy="235643"/>
            </a:xfrm>
            <a:custGeom>
              <a:avLst/>
              <a:gdLst/>
              <a:ahLst/>
              <a:cxnLst/>
              <a:rect l="0" t="0" r="0" b="0"/>
              <a:pathLst>
                <a:path w="244634" h="235643">
                  <a:moveTo>
                    <a:pt x="98900" y="42452"/>
                  </a:moveTo>
                  <a:lnTo>
                    <a:pt x="98900" y="42452"/>
                  </a:lnTo>
                  <a:lnTo>
                    <a:pt x="91520" y="35071"/>
                  </a:lnTo>
                  <a:lnTo>
                    <a:pt x="86130" y="34232"/>
                  </a:lnTo>
                  <a:lnTo>
                    <a:pt x="84673" y="35067"/>
                  </a:lnTo>
                  <a:lnTo>
                    <a:pt x="83701" y="36576"/>
                  </a:lnTo>
                  <a:lnTo>
                    <a:pt x="83052" y="38535"/>
                  </a:lnTo>
                  <a:lnTo>
                    <a:pt x="44590" y="80524"/>
                  </a:lnTo>
                  <a:lnTo>
                    <a:pt x="24855" y="114923"/>
                  </a:lnTo>
                  <a:lnTo>
                    <a:pt x="10352" y="154407"/>
                  </a:lnTo>
                  <a:lnTo>
                    <a:pt x="557" y="193443"/>
                  </a:lnTo>
                  <a:lnTo>
                    <a:pt x="0" y="198358"/>
                  </a:lnTo>
                  <a:lnTo>
                    <a:pt x="4368" y="225171"/>
                  </a:lnTo>
                  <a:lnTo>
                    <a:pt x="5399" y="227130"/>
                  </a:lnTo>
                  <a:lnTo>
                    <a:pt x="7038" y="228436"/>
                  </a:lnTo>
                  <a:lnTo>
                    <a:pt x="11401" y="230838"/>
                  </a:lnTo>
                  <a:lnTo>
                    <a:pt x="16514" y="235082"/>
                  </a:lnTo>
                  <a:lnTo>
                    <a:pt x="18259" y="235642"/>
                  </a:lnTo>
                  <a:lnTo>
                    <a:pt x="19422" y="235062"/>
                  </a:lnTo>
                  <a:lnTo>
                    <a:pt x="20198" y="233724"/>
                  </a:lnTo>
                  <a:lnTo>
                    <a:pt x="21667" y="232832"/>
                  </a:lnTo>
                  <a:lnTo>
                    <a:pt x="28286" y="231576"/>
                  </a:lnTo>
                  <a:lnTo>
                    <a:pt x="33544" y="231282"/>
                  </a:lnTo>
                  <a:lnTo>
                    <a:pt x="35327" y="230251"/>
                  </a:lnTo>
                  <a:lnTo>
                    <a:pt x="36516" y="228611"/>
                  </a:lnTo>
                  <a:lnTo>
                    <a:pt x="38789" y="224250"/>
                  </a:lnTo>
                  <a:lnTo>
                    <a:pt x="52470" y="208092"/>
                  </a:lnTo>
                  <a:lnTo>
                    <a:pt x="62614" y="178854"/>
                  </a:lnTo>
                  <a:lnTo>
                    <a:pt x="66559" y="162242"/>
                  </a:lnTo>
                  <a:lnTo>
                    <a:pt x="71220" y="145256"/>
                  </a:lnTo>
                  <a:lnTo>
                    <a:pt x="73068" y="105313"/>
                  </a:lnTo>
                  <a:lnTo>
                    <a:pt x="72209" y="83409"/>
                  </a:lnTo>
                  <a:lnTo>
                    <a:pt x="65798" y="65814"/>
                  </a:lnTo>
                  <a:lnTo>
                    <a:pt x="64716" y="52762"/>
                  </a:lnTo>
                  <a:lnTo>
                    <a:pt x="63727" y="53135"/>
                  </a:lnTo>
                  <a:lnTo>
                    <a:pt x="60091" y="56090"/>
                  </a:lnTo>
                  <a:lnTo>
                    <a:pt x="57840" y="60578"/>
                  </a:lnTo>
                  <a:lnTo>
                    <a:pt x="57240" y="63109"/>
                  </a:lnTo>
                  <a:lnTo>
                    <a:pt x="49411" y="76828"/>
                  </a:lnTo>
                  <a:lnTo>
                    <a:pt x="47581" y="116062"/>
                  </a:lnTo>
                  <a:lnTo>
                    <a:pt x="48425" y="150821"/>
                  </a:lnTo>
                  <a:lnTo>
                    <a:pt x="58050" y="179014"/>
                  </a:lnTo>
                  <a:lnTo>
                    <a:pt x="67865" y="190924"/>
                  </a:lnTo>
                  <a:lnTo>
                    <a:pt x="73360" y="194165"/>
                  </a:lnTo>
                  <a:lnTo>
                    <a:pt x="84648" y="196245"/>
                  </a:lnTo>
                  <a:lnTo>
                    <a:pt x="112396" y="187996"/>
                  </a:lnTo>
                  <a:lnTo>
                    <a:pt x="130264" y="173629"/>
                  </a:lnTo>
                  <a:lnTo>
                    <a:pt x="144289" y="162414"/>
                  </a:lnTo>
                  <a:lnTo>
                    <a:pt x="152411" y="156728"/>
                  </a:lnTo>
                  <a:lnTo>
                    <a:pt x="162604" y="137910"/>
                  </a:lnTo>
                  <a:lnTo>
                    <a:pt x="169379" y="113348"/>
                  </a:lnTo>
                  <a:lnTo>
                    <a:pt x="173087" y="105394"/>
                  </a:lnTo>
                  <a:lnTo>
                    <a:pt x="176126" y="92110"/>
                  </a:lnTo>
                  <a:lnTo>
                    <a:pt x="178007" y="89845"/>
                  </a:lnTo>
                  <a:lnTo>
                    <a:pt x="180213" y="88335"/>
                  </a:lnTo>
                  <a:lnTo>
                    <a:pt x="181684" y="86376"/>
                  </a:lnTo>
                  <a:lnTo>
                    <a:pt x="184239" y="78199"/>
                  </a:lnTo>
                  <a:lnTo>
                    <a:pt x="184454" y="79929"/>
                  </a:lnTo>
                  <a:lnTo>
                    <a:pt x="184625" y="121639"/>
                  </a:lnTo>
                  <a:lnTo>
                    <a:pt x="183673" y="147495"/>
                  </a:lnTo>
                  <a:lnTo>
                    <a:pt x="177841" y="164307"/>
                  </a:lnTo>
                  <a:lnTo>
                    <a:pt x="175170" y="193637"/>
                  </a:lnTo>
                  <a:lnTo>
                    <a:pt x="167490" y="205316"/>
                  </a:lnTo>
                  <a:lnTo>
                    <a:pt x="167481" y="163618"/>
                  </a:lnTo>
                  <a:lnTo>
                    <a:pt x="170021" y="155676"/>
                  </a:lnTo>
                  <a:lnTo>
                    <a:pt x="172032" y="152224"/>
                  </a:lnTo>
                  <a:lnTo>
                    <a:pt x="175524" y="120796"/>
                  </a:lnTo>
                  <a:lnTo>
                    <a:pt x="178436" y="100272"/>
                  </a:lnTo>
                  <a:lnTo>
                    <a:pt x="189702" y="60261"/>
                  </a:lnTo>
                  <a:lnTo>
                    <a:pt x="199779" y="19481"/>
                  </a:lnTo>
                  <a:lnTo>
                    <a:pt x="200443" y="15708"/>
                  </a:lnTo>
                  <a:lnTo>
                    <a:pt x="201838" y="13192"/>
                  </a:lnTo>
                  <a:lnTo>
                    <a:pt x="203720" y="11515"/>
                  </a:lnTo>
                  <a:lnTo>
                    <a:pt x="205926" y="10398"/>
                  </a:lnTo>
                  <a:lnTo>
                    <a:pt x="207400" y="8700"/>
                  </a:lnTo>
                  <a:lnTo>
                    <a:pt x="210229" y="0"/>
                  </a:lnTo>
                  <a:lnTo>
                    <a:pt x="210309" y="4262"/>
                  </a:lnTo>
                  <a:lnTo>
                    <a:pt x="212867" y="8969"/>
                  </a:lnTo>
                  <a:lnTo>
                    <a:pt x="214885" y="11557"/>
                  </a:lnTo>
                  <a:lnTo>
                    <a:pt x="217124" y="19513"/>
                  </a:lnTo>
                  <a:lnTo>
                    <a:pt x="220925" y="34703"/>
                  </a:lnTo>
                  <a:lnTo>
                    <a:pt x="225543" y="51268"/>
                  </a:lnTo>
                  <a:lnTo>
                    <a:pt x="233124" y="86475"/>
                  </a:lnTo>
                  <a:lnTo>
                    <a:pt x="235675" y="128330"/>
                  </a:lnTo>
                  <a:lnTo>
                    <a:pt x="236026" y="167694"/>
                  </a:lnTo>
                  <a:lnTo>
                    <a:pt x="244633" y="205329"/>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84" name="SMARTInkShape-105">
              <a:extLst>
                <a:ext uri="{FF2B5EF4-FFF2-40B4-BE49-F238E27FC236}">
                  <a16:creationId xmlns:a16="http://schemas.microsoft.com/office/drawing/2014/main" id="{4A5A841E-B910-475B-BD6E-00DA0724F649}"/>
                </a:ext>
              </a:extLst>
            </p:cNvPr>
            <p:cNvSpPr/>
            <p:nvPr>
              <p:custDataLst>
                <p:tags r:id="rId71"/>
              </p:custDataLst>
            </p:nvPr>
          </p:nvSpPr>
          <p:spPr>
            <a:xfrm>
              <a:off x="7736449" y="2006120"/>
              <a:ext cx="1001787" cy="334012"/>
            </a:xfrm>
            <a:custGeom>
              <a:avLst/>
              <a:gdLst/>
              <a:ahLst/>
              <a:cxnLst/>
              <a:rect l="0" t="0" r="0" b="0"/>
              <a:pathLst>
                <a:path w="1001787" h="334012">
                  <a:moveTo>
                    <a:pt x="58811" y="128432"/>
                  </a:moveTo>
                  <a:lnTo>
                    <a:pt x="58811" y="128432"/>
                  </a:lnTo>
                  <a:lnTo>
                    <a:pt x="38660" y="128432"/>
                  </a:lnTo>
                  <a:lnTo>
                    <a:pt x="33027" y="130973"/>
                  </a:lnTo>
                  <a:lnTo>
                    <a:pt x="21650" y="140364"/>
                  </a:lnTo>
                  <a:lnTo>
                    <a:pt x="13087" y="157685"/>
                  </a:lnTo>
                  <a:lnTo>
                    <a:pt x="8127" y="188153"/>
                  </a:lnTo>
                  <a:lnTo>
                    <a:pt x="6757" y="199742"/>
                  </a:lnTo>
                  <a:lnTo>
                    <a:pt x="38" y="232979"/>
                  </a:lnTo>
                  <a:lnTo>
                    <a:pt x="0" y="259080"/>
                  </a:lnTo>
                  <a:lnTo>
                    <a:pt x="9401" y="299836"/>
                  </a:lnTo>
                  <a:lnTo>
                    <a:pt x="16038" y="315716"/>
                  </a:lnTo>
                  <a:lnTo>
                    <a:pt x="20116" y="320572"/>
                  </a:lnTo>
                  <a:lnTo>
                    <a:pt x="25104" y="323366"/>
                  </a:lnTo>
                  <a:lnTo>
                    <a:pt x="38885" y="325306"/>
                  </a:lnTo>
                  <a:lnTo>
                    <a:pt x="48556" y="325561"/>
                  </a:lnTo>
                  <a:lnTo>
                    <a:pt x="54290" y="321038"/>
                  </a:lnTo>
                  <a:lnTo>
                    <a:pt x="56802" y="316270"/>
                  </a:lnTo>
                  <a:lnTo>
                    <a:pt x="59499" y="302640"/>
                  </a:lnTo>
                  <a:lnTo>
                    <a:pt x="65544" y="291290"/>
                  </a:lnTo>
                  <a:lnTo>
                    <a:pt x="74733" y="250803"/>
                  </a:lnTo>
                  <a:lnTo>
                    <a:pt x="68106" y="210318"/>
                  </a:lnTo>
                  <a:lnTo>
                    <a:pt x="64986" y="181649"/>
                  </a:lnTo>
                  <a:lnTo>
                    <a:pt x="58102" y="165790"/>
                  </a:lnTo>
                  <a:lnTo>
                    <a:pt x="51791" y="156449"/>
                  </a:lnTo>
                  <a:lnTo>
                    <a:pt x="50242" y="145614"/>
                  </a:lnTo>
                  <a:lnTo>
                    <a:pt x="51191" y="183159"/>
                  </a:lnTo>
                  <a:lnTo>
                    <a:pt x="63907" y="222945"/>
                  </a:lnTo>
                  <a:lnTo>
                    <a:pt x="73922" y="259646"/>
                  </a:lnTo>
                  <a:lnTo>
                    <a:pt x="84691" y="280151"/>
                  </a:lnTo>
                  <a:lnTo>
                    <a:pt x="104541" y="302588"/>
                  </a:lnTo>
                  <a:lnTo>
                    <a:pt x="110250" y="305848"/>
                  </a:lnTo>
                  <a:lnTo>
                    <a:pt x="118643" y="308112"/>
                  </a:lnTo>
                  <a:lnTo>
                    <a:pt x="135493" y="308451"/>
                  </a:lnTo>
                  <a:lnTo>
                    <a:pt x="140374" y="303903"/>
                  </a:lnTo>
                  <a:lnTo>
                    <a:pt x="149605" y="287942"/>
                  </a:lnTo>
                  <a:lnTo>
                    <a:pt x="152417" y="274628"/>
                  </a:lnTo>
                  <a:lnTo>
                    <a:pt x="153083" y="236701"/>
                  </a:lnTo>
                  <a:lnTo>
                    <a:pt x="152148" y="219778"/>
                  </a:lnTo>
                  <a:lnTo>
                    <a:pt x="144377" y="192418"/>
                  </a:lnTo>
                  <a:lnTo>
                    <a:pt x="137908" y="180089"/>
                  </a:lnTo>
                  <a:lnTo>
                    <a:pt x="135998" y="163228"/>
                  </a:lnTo>
                  <a:lnTo>
                    <a:pt x="136916" y="192534"/>
                  </a:lnTo>
                  <a:lnTo>
                    <a:pt x="146547" y="233915"/>
                  </a:lnTo>
                  <a:lnTo>
                    <a:pt x="153705" y="252714"/>
                  </a:lnTo>
                  <a:lnTo>
                    <a:pt x="173147" y="276771"/>
                  </a:lnTo>
                  <a:lnTo>
                    <a:pt x="178842" y="280085"/>
                  </a:lnTo>
                  <a:lnTo>
                    <a:pt x="184547" y="282511"/>
                  </a:lnTo>
                  <a:lnTo>
                    <a:pt x="190259" y="286764"/>
                  </a:lnTo>
                  <a:lnTo>
                    <a:pt x="198512" y="289290"/>
                  </a:lnTo>
                  <a:lnTo>
                    <a:pt x="203380" y="289963"/>
                  </a:lnTo>
                  <a:lnTo>
                    <a:pt x="219333" y="286360"/>
                  </a:lnTo>
                  <a:lnTo>
                    <a:pt x="254679" y="270061"/>
                  </a:lnTo>
                  <a:lnTo>
                    <a:pt x="262704" y="262499"/>
                  </a:lnTo>
                  <a:lnTo>
                    <a:pt x="298827" y="220232"/>
                  </a:lnTo>
                  <a:lnTo>
                    <a:pt x="304869" y="207385"/>
                  </a:lnTo>
                  <a:lnTo>
                    <a:pt x="306910" y="194510"/>
                  </a:lnTo>
                  <a:lnTo>
                    <a:pt x="308030" y="192487"/>
                  </a:lnTo>
                  <a:lnTo>
                    <a:pt x="309729" y="191138"/>
                  </a:lnTo>
                  <a:lnTo>
                    <a:pt x="311815" y="190238"/>
                  </a:lnTo>
                  <a:lnTo>
                    <a:pt x="313205" y="188687"/>
                  </a:lnTo>
                  <a:lnTo>
                    <a:pt x="315163" y="183856"/>
                  </a:lnTo>
                  <a:lnTo>
                    <a:pt x="315437" y="184432"/>
                  </a:lnTo>
                  <a:lnTo>
                    <a:pt x="315877" y="187648"/>
                  </a:lnTo>
                  <a:lnTo>
                    <a:pt x="321857" y="195127"/>
                  </a:lnTo>
                  <a:lnTo>
                    <a:pt x="331834" y="224434"/>
                  </a:lnTo>
                  <a:lnTo>
                    <a:pt x="333827" y="242681"/>
                  </a:lnTo>
                  <a:lnTo>
                    <a:pt x="339867" y="258985"/>
                  </a:lnTo>
                  <a:lnTo>
                    <a:pt x="341703" y="291263"/>
                  </a:lnTo>
                  <a:lnTo>
                    <a:pt x="349085" y="283925"/>
                  </a:lnTo>
                  <a:lnTo>
                    <a:pt x="349923" y="278538"/>
                  </a:lnTo>
                  <a:lnTo>
                    <a:pt x="350272" y="239107"/>
                  </a:lnTo>
                  <a:lnTo>
                    <a:pt x="351227" y="228103"/>
                  </a:lnTo>
                  <a:lnTo>
                    <a:pt x="363945" y="188234"/>
                  </a:lnTo>
                  <a:lnTo>
                    <a:pt x="371513" y="157356"/>
                  </a:lnTo>
                  <a:lnTo>
                    <a:pt x="384096" y="130284"/>
                  </a:lnTo>
                  <a:lnTo>
                    <a:pt x="385206" y="129666"/>
                  </a:lnTo>
                  <a:lnTo>
                    <a:pt x="388978" y="128981"/>
                  </a:lnTo>
                  <a:lnTo>
                    <a:pt x="393829" y="131216"/>
                  </a:lnTo>
                  <a:lnTo>
                    <a:pt x="405801" y="141217"/>
                  </a:lnTo>
                  <a:lnTo>
                    <a:pt x="427477" y="180143"/>
                  </a:lnTo>
                  <a:lnTo>
                    <a:pt x="444578" y="216722"/>
                  </a:lnTo>
                  <a:lnTo>
                    <a:pt x="458861" y="256405"/>
                  </a:lnTo>
                  <a:lnTo>
                    <a:pt x="475054" y="293863"/>
                  </a:lnTo>
                  <a:lnTo>
                    <a:pt x="478687" y="310270"/>
                  </a:lnTo>
                  <a:lnTo>
                    <a:pt x="485372" y="321587"/>
                  </a:lnTo>
                  <a:lnTo>
                    <a:pt x="494420" y="332327"/>
                  </a:lnTo>
                  <a:lnTo>
                    <a:pt x="497843" y="333352"/>
                  </a:lnTo>
                  <a:lnTo>
                    <a:pt x="507800" y="334011"/>
                  </a:lnTo>
                  <a:lnTo>
                    <a:pt x="509585" y="332160"/>
                  </a:lnTo>
                  <a:lnTo>
                    <a:pt x="514989" y="318041"/>
                  </a:lnTo>
                  <a:lnTo>
                    <a:pt x="518731" y="311763"/>
                  </a:lnTo>
                  <a:lnTo>
                    <a:pt x="530379" y="270984"/>
                  </a:lnTo>
                  <a:lnTo>
                    <a:pt x="536911" y="245844"/>
                  </a:lnTo>
                  <a:lnTo>
                    <a:pt x="538613" y="205242"/>
                  </a:lnTo>
                  <a:lnTo>
                    <a:pt x="541360" y="168687"/>
                  </a:lnTo>
                  <a:lnTo>
                    <a:pt x="545640" y="136232"/>
                  </a:lnTo>
                  <a:lnTo>
                    <a:pt x="547088" y="95683"/>
                  </a:lnTo>
                  <a:lnTo>
                    <a:pt x="547373" y="55218"/>
                  </a:lnTo>
                  <a:lnTo>
                    <a:pt x="547440" y="14899"/>
                  </a:lnTo>
                  <a:lnTo>
                    <a:pt x="547444" y="0"/>
                  </a:lnTo>
                  <a:lnTo>
                    <a:pt x="551995" y="4442"/>
                  </a:lnTo>
                  <a:lnTo>
                    <a:pt x="554229" y="9190"/>
                  </a:lnTo>
                  <a:lnTo>
                    <a:pt x="555911" y="44948"/>
                  </a:lnTo>
                  <a:lnTo>
                    <a:pt x="560248" y="85865"/>
                  </a:lnTo>
                  <a:lnTo>
                    <a:pt x="558849" y="103798"/>
                  </a:lnTo>
                  <a:lnTo>
                    <a:pt x="563173" y="146356"/>
                  </a:lnTo>
                  <a:lnTo>
                    <a:pt x="568860" y="186900"/>
                  </a:lnTo>
                  <a:lnTo>
                    <a:pt x="573263" y="222426"/>
                  </a:lnTo>
                  <a:lnTo>
                    <a:pt x="580429" y="261002"/>
                  </a:lnTo>
                  <a:lnTo>
                    <a:pt x="582428" y="278409"/>
                  </a:lnTo>
                  <a:lnTo>
                    <a:pt x="588468" y="291019"/>
                  </a:lnTo>
                  <a:lnTo>
                    <a:pt x="590198" y="306745"/>
                  </a:lnTo>
                  <a:lnTo>
                    <a:pt x="589282" y="306362"/>
                  </a:lnTo>
                  <a:lnTo>
                    <a:pt x="582915" y="300924"/>
                  </a:lnTo>
                  <a:lnTo>
                    <a:pt x="576075" y="287353"/>
                  </a:lnTo>
                  <a:lnTo>
                    <a:pt x="573072" y="277544"/>
                  </a:lnTo>
                  <a:lnTo>
                    <a:pt x="550225" y="236697"/>
                  </a:lnTo>
                  <a:lnTo>
                    <a:pt x="527437" y="195836"/>
                  </a:lnTo>
                  <a:lnTo>
                    <a:pt x="524265" y="186647"/>
                  </a:lnTo>
                  <a:lnTo>
                    <a:pt x="521770" y="158791"/>
                  </a:lnTo>
                  <a:lnTo>
                    <a:pt x="522708" y="157244"/>
                  </a:lnTo>
                  <a:lnTo>
                    <a:pt x="524286" y="156213"/>
                  </a:lnTo>
                  <a:lnTo>
                    <a:pt x="526289" y="155525"/>
                  </a:lnTo>
                  <a:lnTo>
                    <a:pt x="527626" y="154114"/>
                  </a:lnTo>
                  <a:lnTo>
                    <a:pt x="529111" y="150007"/>
                  </a:lnTo>
                  <a:lnTo>
                    <a:pt x="530459" y="148530"/>
                  </a:lnTo>
                  <a:lnTo>
                    <a:pt x="534497" y="146890"/>
                  </a:lnTo>
                  <a:lnTo>
                    <a:pt x="544850" y="144884"/>
                  </a:lnTo>
                  <a:lnTo>
                    <a:pt x="553236" y="139763"/>
                  </a:lnTo>
                  <a:lnTo>
                    <a:pt x="562707" y="137822"/>
                  </a:lnTo>
                  <a:lnTo>
                    <a:pt x="599103" y="134513"/>
                  </a:lnTo>
                  <a:lnTo>
                    <a:pt x="638896" y="116856"/>
                  </a:lnTo>
                  <a:lnTo>
                    <a:pt x="678889" y="105722"/>
                  </a:lnTo>
                  <a:lnTo>
                    <a:pt x="695081" y="102653"/>
                  </a:lnTo>
                  <a:lnTo>
                    <a:pt x="706334" y="96135"/>
                  </a:lnTo>
                  <a:lnTo>
                    <a:pt x="715702" y="89124"/>
                  </a:lnTo>
                  <a:lnTo>
                    <a:pt x="721603" y="87149"/>
                  </a:lnTo>
                  <a:lnTo>
                    <a:pt x="723556" y="85670"/>
                  </a:lnTo>
                  <a:lnTo>
                    <a:pt x="726951" y="78328"/>
                  </a:lnTo>
                  <a:lnTo>
                    <a:pt x="729777" y="77589"/>
                  </a:lnTo>
                  <a:lnTo>
                    <a:pt x="734801" y="77114"/>
                  </a:lnTo>
                  <a:lnTo>
                    <a:pt x="735489" y="74509"/>
                  </a:lnTo>
                  <a:lnTo>
                    <a:pt x="735794" y="72082"/>
                  </a:lnTo>
                  <a:lnTo>
                    <a:pt x="736006" y="76162"/>
                  </a:lnTo>
                  <a:lnTo>
                    <a:pt x="710255" y="107851"/>
                  </a:lnTo>
                  <a:lnTo>
                    <a:pt x="695711" y="145276"/>
                  </a:lnTo>
                  <a:lnTo>
                    <a:pt x="691386" y="162633"/>
                  </a:lnTo>
                  <a:lnTo>
                    <a:pt x="678413" y="203790"/>
                  </a:lnTo>
                  <a:lnTo>
                    <a:pt x="676138" y="215265"/>
                  </a:lnTo>
                  <a:lnTo>
                    <a:pt x="668790" y="233553"/>
                  </a:lnTo>
                  <a:lnTo>
                    <a:pt x="670590" y="242145"/>
                  </a:lnTo>
                  <a:lnTo>
                    <a:pt x="674956" y="254082"/>
                  </a:lnTo>
                  <a:lnTo>
                    <a:pt x="680263" y="260700"/>
                  </a:lnTo>
                  <a:lnTo>
                    <a:pt x="685214" y="263418"/>
                  </a:lnTo>
                  <a:lnTo>
                    <a:pt x="695017" y="265401"/>
                  </a:lnTo>
                  <a:lnTo>
                    <a:pt x="697260" y="265465"/>
                  </a:lnTo>
                  <a:lnTo>
                    <a:pt x="698756" y="264555"/>
                  </a:lnTo>
                  <a:lnTo>
                    <a:pt x="699754" y="262996"/>
                  </a:lnTo>
                  <a:lnTo>
                    <a:pt x="710402" y="234853"/>
                  </a:lnTo>
                  <a:lnTo>
                    <a:pt x="715953" y="224841"/>
                  </a:lnTo>
                  <a:lnTo>
                    <a:pt x="718974" y="211184"/>
                  </a:lnTo>
                  <a:lnTo>
                    <a:pt x="724527" y="199730"/>
                  </a:lnTo>
                  <a:lnTo>
                    <a:pt x="727207" y="162283"/>
                  </a:lnTo>
                  <a:lnTo>
                    <a:pt x="726438" y="143436"/>
                  </a:lnTo>
                  <a:lnTo>
                    <a:pt x="718174" y="104039"/>
                  </a:lnTo>
                  <a:lnTo>
                    <a:pt x="713072" y="96546"/>
                  </a:lnTo>
                  <a:lnTo>
                    <a:pt x="710683" y="87203"/>
                  </a:lnTo>
                  <a:lnTo>
                    <a:pt x="710482" y="88836"/>
                  </a:lnTo>
                  <a:lnTo>
                    <a:pt x="711276" y="123884"/>
                  </a:lnTo>
                  <a:lnTo>
                    <a:pt x="725149" y="162791"/>
                  </a:lnTo>
                  <a:lnTo>
                    <a:pt x="729319" y="179888"/>
                  </a:lnTo>
                  <a:lnTo>
                    <a:pt x="736587" y="194478"/>
                  </a:lnTo>
                  <a:lnTo>
                    <a:pt x="752127" y="212493"/>
                  </a:lnTo>
                  <a:lnTo>
                    <a:pt x="760017" y="218180"/>
                  </a:lnTo>
                  <a:lnTo>
                    <a:pt x="769812" y="221382"/>
                  </a:lnTo>
                  <a:lnTo>
                    <a:pt x="802233" y="222651"/>
                  </a:lnTo>
                  <a:lnTo>
                    <a:pt x="810861" y="220155"/>
                  </a:lnTo>
                  <a:lnTo>
                    <a:pt x="830131" y="207899"/>
                  </a:lnTo>
                  <a:lnTo>
                    <a:pt x="835960" y="205661"/>
                  </a:lnTo>
                  <a:lnTo>
                    <a:pt x="841726" y="201491"/>
                  </a:lnTo>
                  <a:lnTo>
                    <a:pt x="844923" y="196463"/>
                  </a:lnTo>
                  <a:lnTo>
                    <a:pt x="847297" y="191053"/>
                  </a:lnTo>
                  <a:lnTo>
                    <a:pt x="851525" y="185474"/>
                  </a:lnTo>
                  <a:lnTo>
                    <a:pt x="854041" y="177279"/>
                  </a:lnTo>
                  <a:lnTo>
                    <a:pt x="858417" y="152135"/>
                  </a:lnTo>
                  <a:lnTo>
                    <a:pt x="862786" y="136408"/>
                  </a:lnTo>
                  <a:lnTo>
                    <a:pt x="864604" y="94646"/>
                  </a:lnTo>
                  <a:lnTo>
                    <a:pt x="864622" y="86953"/>
                  </a:lnTo>
                  <a:lnTo>
                    <a:pt x="864626" y="129209"/>
                  </a:lnTo>
                  <a:lnTo>
                    <a:pt x="864626" y="168291"/>
                  </a:lnTo>
                  <a:lnTo>
                    <a:pt x="864626" y="209207"/>
                  </a:lnTo>
                  <a:lnTo>
                    <a:pt x="864626" y="222495"/>
                  </a:lnTo>
                  <a:lnTo>
                    <a:pt x="872846" y="222724"/>
                  </a:lnTo>
                  <a:lnTo>
                    <a:pt x="874146" y="199770"/>
                  </a:lnTo>
                  <a:lnTo>
                    <a:pt x="879088" y="190316"/>
                  </a:lnTo>
                  <a:lnTo>
                    <a:pt x="884154" y="151385"/>
                  </a:lnTo>
                  <a:lnTo>
                    <a:pt x="896586" y="109257"/>
                  </a:lnTo>
                  <a:lnTo>
                    <a:pt x="899562" y="75954"/>
                  </a:lnTo>
                  <a:lnTo>
                    <a:pt x="906257" y="57610"/>
                  </a:lnTo>
                  <a:lnTo>
                    <a:pt x="907124" y="48605"/>
                  </a:lnTo>
                  <a:lnTo>
                    <a:pt x="908198" y="46639"/>
                  </a:lnTo>
                  <a:lnTo>
                    <a:pt x="909866" y="45328"/>
                  </a:lnTo>
                  <a:lnTo>
                    <a:pt x="915699" y="42861"/>
                  </a:lnTo>
                  <a:lnTo>
                    <a:pt x="927961" y="54653"/>
                  </a:lnTo>
                  <a:lnTo>
                    <a:pt x="930875" y="60082"/>
                  </a:lnTo>
                  <a:lnTo>
                    <a:pt x="946783" y="98296"/>
                  </a:lnTo>
                  <a:lnTo>
                    <a:pt x="956881" y="140051"/>
                  </a:lnTo>
                  <a:lnTo>
                    <a:pt x="965116" y="171896"/>
                  </a:lnTo>
                  <a:lnTo>
                    <a:pt x="967391" y="186803"/>
                  </a:lnTo>
                  <a:lnTo>
                    <a:pt x="974071" y="206672"/>
                  </a:lnTo>
                  <a:lnTo>
                    <a:pt x="976133" y="216546"/>
                  </a:lnTo>
                  <a:lnTo>
                    <a:pt x="982678" y="230646"/>
                  </a:lnTo>
                  <a:lnTo>
                    <a:pt x="983333" y="233722"/>
                  </a:lnTo>
                  <a:lnTo>
                    <a:pt x="984722" y="235773"/>
                  </a:lnTo>
                  <a:lnTo>
                    <a:pt x="986599" y="237141"/>
                  </a:lnTo>
                  <a:lnTo>
                    <a:pt x="991226" y="239612"/>
                  </a:lnTo>
                  <a:lnTo>
                    <a:pt x="1001786" y="248447"/>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85" name="SMARTInkShape-106">
              <a:extLst>
                <a:ext uri="{FF2B5EF4-FFF2-40B4-BE49-F238E27FC236}">
                  <a16:creationId xmlns:a16="http://schemas.microsoft.com/office/drawing/2014/main" id="{14FC84E6-9ABE-471F-A8DF-80B164DECBDC}"/>
                </a:ext>
              </a:extLst>
            </p:cNvPr>
            <p:cNvSpPr/>
            <p:nvPr>
              <p:custDataLst>
                <p:tags r:id="rId72"/>
              </p:custDataLst>
            </p:nvPr>
          </p:nvSpPr>
          <p:spPr>
            <a:xfrm>
              <a:off x="7495327" y="2126391"/>
              <a:ext cx="171346" cy="239467"/>
            </a:xfrm>
            <a:custGeom>
              <a:avLst/>
              <a:gdLst/>
              <a:ahLst/>
              <a:cxnLst/>
              <a:rect l="0" t="0" r="0" b="0"/>
              <a:pathLst>
                <a:path w="171346" h="239467">
                  <a:moveTo>
                    <a:pt x="8468" y="68169"/>
                  </a:moveTo>
                  <a:lnTo>
                    <a:pt x="8468" y="68169"/>
                  </a:lnTo>
                  <a:lnTo>
                    <a:pt x="1682" y="84279"/>
                  </a:lnTo>
                  <a:lnTo>
                    <a:pt x="0" y="121738"/>
                  </a:lnTo>
                  <a:lnTo>
                    <a:pt x="869" y="153363"/>
                  </a:lnTo>
                  <a:lnTo>
                    <a:pt x="13567" y="190744"/>
                  </a:lnTo>
                  <a:lnTo>
                    <a:pt x="16963" y="207146"/>
                  </a:lnTo>
                  <a:lnTo>
                    <a:pt x="23623" y="221704"/>
                  </a:lnTo>
                  <a:lnTo>
                    <a:pt x="25219" y="233752"/>
                  </a:lnTo>
                  <a:lnTo>
                    <a:pt x="26303" y="235707"/>
                  </a:lnTo>
                  <a:lnTo>
                    <a:pt x="27978" y="237011"/>
                  </a:lnTo>
                  <a:lnTo>
                    <a:pt x="33823" y="239466"/>
                  </a:lnTo>
                  <a:lnTo>
                    <a:pt x="34078" y="235023"/>
                  </a:lnTo>
                  <a:lnTo>
                    <a:pt x="33162" y="233697"/>
                  </a:lnTo>
                  <a:lnTo>
                    <a:pt x="31598" y="232814"/>
                  </a:lnTo>
                  <a:lnTo>
                    <a:pt x="29603" y="232225"/>
                  </a:lnTo>
                  <a:lnTo>
                    <a:pt x="28273" y="229927"/>
                  </a:lnTo>
                  <a:lnTo>
                    <a:pt x="18874" y="187536"/>
                  </a:lnTo>
                  <a:lnTo>
                    <a:pt x="17201" y="147052"/>
                  </a:lnTo>
                  <a:lnTo>
                    <a:pt x="14548" y="126149"/>
                  </a:lnTo>
                  <a:lnTo>
                    <a:pt x="9670" y="93486"/>
                  </a:lnTo>
                  <a:lnTo>
                    <a:pt x="15411" y="53511"/>
                  </a:lnTo>
                  <a:lnTo>
                    <a:pt x="17778" y="23729"/>
                  </a:lnTo>
                  <a:lnTo>
                    <a:pt x="24799" y="8701"/>
                  </a:lnTo>
                  <a:lnTo>
                    <a:pt x="25251" y="4274"/>
                  </a:lnTo>
                  <a:lnTo>
                    <a:pt x="26324" y="2712"/>
                  </a:lnTo>
                  <a:lnTo>
                    <a:pt x="27993" y="1671"/>
                  </a:lnTo>
                  <a:lnTo>
                    <a:pt x="32962" y="0"/>
                  </a:lnTo>
                  <a:lnTo>
                    <a:pt x="38374" y="4261"/>
                  </a:lnTo>
                  <a:lnTo>
                    <a:pt x="40809" y="8968"/>
                  </a:lnTo>
                  <a:lnTo>
                    <a:pt x="60075" y="51268"/>
                  </a:lnTo>
                  <a:lnTo>
                    <a:pt x="77064" y="87875"/>
                  </a:lnTo>
                  <a:lnTo>
                    <a:pt x="90384" y="127561"/>
                  </a:lnTo>
                  <a:lnTo>
                    <a:pt x="94018" y="146197"/>
                  </a:lnTo>
                  <a:lnTo>
                    <a:pt x="100755" y="164050"/>
                  </a:lnTo>
                  <a:lnTo>
                    <a:pt x="102825" y="173648"/>
                  </a:lnTo>
                  <a:lnTo>
                    <a:pt x="111327" y="188168"/>
                  </a:lnTo>
                  <a:lnTo>
                    <a:pt x="111338" y="146794"/>
                  </a:lnTo>
                  <a:lnTo>
                    <a:pt x="111338" y="109217"/>
                  </a:lnTo>
                  <a:lnTo>
                    <a:pt x="113878" y="74715"/>
                  </a:lnTo>
                  <a:lnTo>
                    <a:pt x="119754" y="34272"/>
                  </a:lnTo>
                  <a:lnTo>
                    <a:pt x="119901" y="18450"/>
                  </a:lnTo>
                  <a:lnTo>
                    <a:pt x="119907" y="21793"/>
                  </a:lnTo>
                  <a:lnTo>
                    <a:pt x="120861" y="22964"/>
                  </a:lnTo>
                  <a:lnTo>
                    <a:pt x="124460" y="24266"/>
                  </a:lnTo>
                  <a:lnTo>
                    <a:pt x="129235" y="29924"/>
                  </a:lnTo>
                  <a:lnTo>
                    <a:pt x="133579" y="38789"/>
                  </a:lnTo>
                  <a:lnTo>
                    <a:pt x="146177" y="79401"/>
                  </a:lnTo>
                  <a:lnTo>
                    <a:pt x="159035" y="119954"/>
                  </a:lnTo>
                  <a:lnTo>
                    <a:pt x="164575" y="156503"/>
                  </a:lnTo>
                  <a:lnTo>
                    <a:pt x="171345" y="188184"/>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86" name="SMARTInkShape-107">
              <a:extLst>
                <a:ext uri="{FF2B5EF4-FFF2-40B4-BE49-F238E27FC236}">
                  <a16:creationId xmlns:a16="http://schemas.microsoft.com/office/drawing/2014/main" id="{E09F8B87-F000-4F84-A8E2-61262426D850}"/>
                </a:ext>
              </a:extLst>
            </p:cNvPr>
            <p:cNvSpPr/>
            <p:nvPr>
              <p:custDataLst>
                <p:tags r:id="rId73"/>
              </p:custDataLst>
            </p:nvPr>
          </p:nvSpPr>
          <p:spPr>
            <a:xfrm>
              <a:off x="8318301" y="1474601"/>
              <a:ext cx="214195" cy="445640"/>
            </a:xfrm>
            <a:custGeom>
              <a:avLst/>
              <a:gdLst/>
              <a:ahLst/>
              <a:cxnLst/>
              <a:rect l="0" t="0" r="0" b="0"/>
              <a:pathLst>
                <a:path w="214195" h="445640">
                  <a:moveTo>
                    <a:pt x="42744" y="214181"/>
                  </a:moveTo>
                  <a:lnTo>
                    <a:pt x="42744" y="214181"/>
                  </a:lnTo>
                  <a:lnTo>
                    <a:pt x="42744" y="205962"/>
                  </a:lnTo>
                  <a:lnTo>
                    <a:pt x="38193" y="205714"/>
                  </a:lnTo>
                  <a:lnTo>
                    <a:pt x="36853" y="206631"/>
                  </a:lnTo>
                  <a:lnTo>
                    <a:pt x="35959" y="208195"/>
                  </a:lnTo>
                  <a:lnTo>
                    <a:pt x="35362" y="210191"/>
                  </a:lnTo>
                  <a:lnTo>
                    <a:pt x="14052" y="246160"/>
                  </a:lnTo>
                  <a:lnTo>
                    <a:pt x="6651" y="283586"/>
                  </a:lnTo>
                  <a:lnTo>
                    <a:pt x="773" y="325732"/>
                  </a:lnTo>
                  <a:lnTo>
                    <a:pt x="0" y="363950"/>
                  </a:lnTo>
                  <a:lnTo>
                    <a:pt x="2474" y="373773"/>
                  </a:lnTo>
                  <a:lnTo>
                    <a:pt x="14511" y="395852"/>
                  </a:lnTo>
                  <a:lnTo>
                    <a:pt x="31344" y="408060"/>
                  </a:lnTo>
                  <a:lnTo>
                    <a:pt x="39895" y="410374"/>
                  </a:lnTo>
                  <a:lnTo>
                    <a:pt x="45605" y="410916"/>
                  </a:lnTo>
                  <a:lnTo>
                    <a:pt x="51318" y="408616"/>
                  </a:lnTo>
                  <a:lnTo>
                    <a:pt x="87273" y="375346"/>
                  </a:lnTo>
                  <a:lnTo>
                    <a:pt x="99659" y="355201"/>
                  </a:lnTo>
                  <a:lnTo>
                    <a:pt x="117019" y="313004"/>
                  </a:lnTo>
                  <a:lnTo>
                    <a:pt x="125925" y="272825"/>
                  </a:lnTo>
                  <a:lnTo>
                    <a:pt x="127714" y="239495"/>
                  </a:lnTo>
                  <a:lnTo>
                    <a:pt x="128245" y="202949"/>
                  </a:lnTo>
                  <a:lnTo>
                    <a:pt x="128403" y="164498"/>
                  </a:lnTo>
                  <a:lnTo>
                    <a:pt x="128449" y="126435"/>
                  </a:lnTo>
                  <a:lnTo>
                    <a:pt x="125923" y="90075"/>
                  </a:lnTo>
                  <a:lnTo>
                    <a:pt x="119737" y="50165"/>
                  </a:lnTo>
                  <a:lnTo>
                    <a:pt x="111708" y="11895"/>
                  </a:lnTo>
                  <a:lnTo>
                    <a:pt x="111358" y="1364"/>
                  </a:lnTo>
                  <a:lnTo>
                    <a:pt x="110395" y="866"/>
                  </a:lnTo>
                  <a:lnTo>
                    <a:pt x="103947" y="0"/>
                  </a:lnTo>
                  <a:lnTo>
                    <a:pt x="103549" y="909"/>
                  </a:lnTo>
                  <a:lnTo>
                    <a:pt x="102760" y="37591"/>
                  </a:lnTo>
                  <a:lnTo>
                    <a:pt x="109537" y="74933"/>
                  </a:lnTo>
                  <a:lnTo>
                    <a:pt x="110971" y="108571"/>
                  </a:lnTo>
                  <a:lnTo>
                    <a:pt x="117145" y="146013"/>
                  </a:lnTo>
                  <a:lnTo>
                    <a:pt x="120034" y="178002"/>
                  </a:lnTo>
                  <a:lnTo>
                    <a:pt x="129059" y="220405"/>
                  </a:lnTo>
                  <a:lnTo>
                    <a:pt x="144567" y="261131"/>
                  </a:lnTo>
                  <a:lnTo>
                    <a:pt x="159131" y="299021"/>
                  </a:lnTo>
                  <a:lnTo>
                    <a:pt x="171178" y="334021"/>
                  </a:lnTo>
                  <a:lnTo>
                    <a:pt x="188464" y="376291"/>
                  </a:lnTo>
                  <a:lnTo>
                    <a:pt x="194505" y="391436"/>
                  </a:lnTo>
                  <a:lnTo>
                    <a:pt x="196870" y="398689"/>
                  </a:lnTo>
                  <a:lnTo>
                    <a:pt x="202606" y="409079"/>
                  </a:lnTo>
                  <a:lnTo>
                    <a:pt x="214194" y="445639"/>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87" name="SMARTInkShape-108">
              <a:extLst>
                <a:ext uri="{FF2B5EF4-FFF2-40B4-BE49-F238E27FC236}">
                  <a16:creationId xmlns:a16="http://schemas.microsoft.com/office/drawing/2014/main" id="{5D52DE1A-2C77-4E43-B943-971574EC9996}"/>
                </a:ext>
              </a:extLst>
            </p:cNvPr>
            <p:cNvSpPr/>
            <p:nvPr>
              <p:custDataLst>
                <p:tags r:id="rId74"/>
              </p:custDataLst>
            </p:nvPr>
          </p:nvSpPr>
          <p:spPr>
            <a:xfrm>
              <a:off x="8138160" y="1457325"/>
              <a:ext cx="111444" cy="488633"/>
            </a:xfrm>
            <a:custGeom>
              <a:avLst/>
              <a:gdLst/>
              <a:ahLst/>
              <a:cxnLst/>
              <a:rect l="0" t="0" r="0" b="0"/>
              <a:pathLst>
                <a:path w="111444" h="488633">
                  <a:moveTo>
                    <a:pt x="0" y="0"/>
                  </a:moveTo>
                  <a:lnTo>
                    <a:pt x="0" y="0"/>
                  </a:lnTo>
                  <a:lnTo>
                    <a:pt x="953" y="14640"/>
                  </a:lnTo>
                  <a:lnTo>
                    <a:pt x="7382" y="52234"/>
                  </a:lnTo>
                  <a:lnTo>
                    <a:pt x="9291" y="87788"/>
                  </a:lnTo>
                  <a:lnTo>
                    <a:pt x="14394" y="124225"/>
                  </a:lnTo>
                  <a:lnTo>
                    <a:pt x="17283" y="160526"/>
                  </a:lnTo>
                  <a:lnTo>
                    <a:pt x="23747" y="200069"/>
                  </a:lnTo>
                  <a:lnTo>
                    <a:pt x="30742" y="237291"/>
                  </a:lnTo>
                  <a:lnTo>
                    <a:pt x="34192" y="277107"/>
                  </a:lnTo>
                  <a:lnTo>
                    <a:pt x="40822" y="313457"/>
                  </a:lnTo>
                  <a:lnTo>
                    <a:pt x="48819" y="348358"/>
                  </a:lnTo>
                  <a:lnTo>
                    <a:pt x="57220" y="381876"/>
                  </a:lnTo>
                  <a:lnTo>
                    <a:pt x="71447" y="423562"/>
                  </a:lnTo>
                  <a:lnTo>
                    <a:pt x="83663" y="464691"/>
                  </a:lnTo>
                  <a:lnTo>
                    <a:pt x="92709" y="477848"/>
                  </a:lnTo>
                  <a:lnTo>
                    <a:pt x="111443" y="488632"/>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64" name="SMARTInkShape-109">
              <a:extLst>
                <a:ext uri="{FF2B5EF4-FFF2-40B4-BE49-F238E27FC236}">
                  <a16:creationId xmlns:a16="http://schemas.microsoft.com/office/drawing/2014/main" id="{A253A2F2-9131-4455-9DD2-34C6EEEE02C2}"/>
                </a:ext>
              </a:extLst>
            </p:cNvPr>
            <p:cNvSpPr/>
            <p:nvPr>
              <p:custDataLst>
                <p:tags r:id="rId75"/>
              </p:custDataLst>
            </p:nvPr>
          </p:nvSpPr>
          <p:spPr>
            <a:xfrm>
              <a:off x="7975282" y="1585912"/>
              <a:ext cx="8574" cy="8574"/>
            </a:xfrm>
            <a:custGeom>
              <a:avLst/>
              <a:gdLst/>
              <a:ahLst/>
              <a:cxnLst/>
              <a:rect l="0" t="0" r="0" b="0"/>
              <a:pathLst>
                <a:path w="8574" h="8574">
                  <a:moveTo>
                    <a:pt x="8573" y="8573"/>
                  </a:moveTo>
                  <a:lnTo>
                    <a:pt x="8573" y="8573"/>
                  </a:lnTo>
                  <a:lnTo>
                    <a:pt x="0"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65" name="SMARTInkShape-110">
              <a:extLst>
                <a:ext uri="{FF2B5EF4-FFF2-40B4-BE49-F238E27FC236}">
                  <a16:creationId xmlns:a16="http://schemas.microsoft.com/office/drawing/2014/main" id="{D4EC3DAC-3D89-419D-8ADF-E4436E1E8D63}"/>
                </a:ext>
              </a:extLst>
            </p:cNvPr>
            <p:cNvSpPr/>
            <p:nvPr>
              <p:custDataLst>
                <p:tags r:id="rId76"/>
              </p:custDataLst>
            </p:nvPr>
          </p:nvSpPr>
          <p:spPr>
            <a:xfrm>
              <a:off x="7598244" y="1551659"/>
              <a:ext cx="565635" cy="402872"/>
            </a:xfrm>
            <a:custGeom>
              <a:avLst/>
              <a:gdLst/>
              <a:ahLst/>
              <a:cxnLst/>
              <a:rect l="0" t="0" r="0" b="0"/>
              <a:pathLst>
                <a:path w="565635" h="402872">
                  <a:moveTo>
                    <a:pt x="128436" y="111406"/>
                  </a:moveTo>
                  <a:lnTo>
                    <a:pt x="128436" y="111406"/>
                  </a:lnTo>
                  <a:lnTo>
                    <a:pt x="123885" y="106855"/>
                  </a:lnTo>
                  <a:lnTo>
                    <a:pt x="119111" y="104621"/>
                  </a:lnTo>
                  <a:lnTo>
                    <a:pt x="108285" y="103187"/>
                  </a:lnTo>
                  <a:lnTo>
                    <a:pt x="102653" y="105530"/>
                  </a:lnTo>
                  <a:lnTo>
                    <a:pt x="62210" y="131455"/>
                  </a:lnTo>
                  <a:lnTo>
                    <a:pt x="53600" y="142224"/>
                  </a:lnTo>
                  <a:lnTo>
                    <a:pt x="27556" y="182221"/>
                  </a:lnTo>
                  <a:lnTo>
                    <a:pt x="8596" y="224832"/>
                  </a:lnTo>
                  <a:lnTo>
                    <a:pt x="1577" y="252979"/>
                  </a:lnTo>
                  <a:lnTo>
                    <a:pt x="0" y="288457"/>
                  </a:lnTo>
                  <a:lnTo>
                    <a:pt x="6723" y="311408"/>
                  </a:lnTo>
                  <a:lnTo>
                    <a:pt x="11794" y="322851"/>
                  </a:lnTo>
                  <a:lnTo>
                    <a:pt x="19762" y="331747"/>
                  </a:lnTo>
                  <a:lnTo>
                    <a:pt x="28701" y="337922"/>
                  </a:lnTo>
                  <a:lnTo>
                    <a:pt x="49780" y="346764"/>
                  </a:lnTo>
                  <a:lnTo>
                    <a:pt x="62998" y="346819"/>
                  </a:lnTo>
                  <a:lnTo>
                    <a:pt x="90216" y="339094"/>
                  </a:lnTo>
                  <a:lnTo>
                    <a:pt x="131231" y="319950"/>
                  </a:lnTo>
                  <a:lnTo>
                    <a:pt x="147468" y="310463"/>
                  </a:lnTo>
                  <a:lnTo>
                    <a:pt x="181387" y="268419"/>
                  </a:lnTo>
                  <a:lnTo>
                    <a:pt x="192942" y="238835"/>
                  </a:lnTo>
                  <a:lnTo>
                    <a:pt x="198751" y="202935"/>
                  </a:lnTo>
                  <a:lnTo>
                    <a:pt x="204238" y="163987"/>
                  </a:lnTo>
                  <a:lnTo>
                    <a:pt x="211213" y="122886"/>
                  </a:lnTo>
                  <a:lnTo>
                    <a:pt x="213578" y="86263"/>
                  </a:lnTo>
                  <a:lnTo>
                    <a:pt x="214085" y="48793"/>
                  </a:lnTo>
                  <a:lnTo>
                    <a:pt x="214150" y="17294"/>
                  </a:lnTo>
                  <a:lnTo>
                    <a:pt x="213202" y="14375"/>
                  </a:lnTo>
                  <a:lnTo>
                    <a:pt x="211617" y="12428"/>
                  </a:lnTo>
                  <a:lnTo>
                    <a:pt x="209607" y="11131"/>
                  </a:lnTo>
                  <a:lnTo>
                    <a:pt x="208267" y="9314"/>
                  </a:lnTo>
                  <a:lnTo>
                    <a:pt x="205597" y="0"/>
                  </a:lnTo>
                  <a:lnTo>
                    <a:pt x="211482" y="13659"/>
                  </a:lnTo>
                  <a:lnTo>
                    <a:pt x="213926" y="52726"/>
                  </a:lnTo>
                  <a:lnTo>
                    <a:pt x="214130" y="94436"/>
                  </a:lnTo>
                  <a:lnTo>
                    <a:pt x="214152" y="129132"/>
                  </a:lnTo>
                  <a:lnTo>
                    <a:pt x="218709" y="165024"/>
                  </a:lnTo>
                  <a:lnTo>
                    <a:pt x="221541" y="204339"/>
                  </a:lnTo>
                  <a:lnTo>
                    <a:pt x="226931" y="246151"/>
                  </a:lnTo>
                  <a:lnTo>
                    <a:pt x="230009" y="284151"/>
                  </a:lnTo>
                  <a:lnTo>
                    <a:pt x="236942" y="323328"/>
                  </a:lnTo>
                  <a:lnTo>
                    <a:pt x="246492" y="365734"/>
                  </a:lnTo>
                  <a:lnTo>
                    <a:pt x="248064" y="379449"/>
                  </a:lnTo>
                  <a:lnTo>
                    <a:pt x="249145" y="381541"/>
                  </a:lnTo>
                  <a:lnTo>
                    <a:pt x="250820" y="382936"/>
                  </a:lnTo>
                  <a:lnTo>
                    <a:pt x="252887" y="383866"/>
                  </a:lnTo>
                  <a:lnTo>
                    <a:pt x="254267" y="385438"/>
                  </a:lnTo>
                  <a:lnTo>
                    <a:pt x="256916" y="393897"/>
                  </a:lnTo>
                  <a:lnTo>
                    <a:pt x="256992" y="389629"/>
                  </a:lnTo>
                  <a:lnTo>
                    <a:pt x="259549" y="384920"/>
                  </a:lnTo>
                  <a:lnTo>
                    <a:pt x="262909" y="379653"/>
                  </a:lnTo>
                  <a:lnTo>
                    <a:pt x="272224" y="348122"/>
                  </a:lnTo>
                  <a:lnTo>
                    <a:pt x="279804" y="306232"/>
                  </a:lnTo>
                  <a:lnTo>
                    <a:pt x="283776" y="270944"/>
                  </a:lnTo>
                  <a:lnTo>
                    <a:pt x="298679" y="232454"/>
                  </a:lnTo>
                  <a:lnTo>
                    <a:pt x="314015" y="190599"/>
                  </a:lnTo>
                  <a:lnTo>
                    <a:pt x="319818" y="180576"/>
                  </a:lnTo>
                  <a:lnTo>
                    <a:pt x="344408" y="160286"/>
                  </a:lnTo>
                  <a:lnTo>
                    <a:pt x="350789" y="156943"/>
                  </a:lnTo>
                  <a:lnTo>
                    <a:pt x="362647" y="154797"/>
                  </a:lnTo>
                  <a:lnTo>
                    <a:pt x="371292" y="154425"/>
                  </a:lnTo>
                  <a:lnTo>
                    <a:pt x="384438" y="158866"/>
                  </a:lnTo>
                  <a:lnTo>
                    <a:pt x="395846" y="166214"/>
                  </a:lnTo>
                  <a:lnTo>
                    <a:pt x="414082" y="202201"/>
                  </a:lnTo>
                  <a:lnTo>
                    <a:pt x="428460" y="240661"/>
                  </a:lnTo>
                  <a:lnTo>
                    <a:pt x="434502" y="265909"/>
                  </a:lnTo>
                  <a:lnTo>
                    <a:pt x="438832" y="288947"/>
                  </a:lnTo>
                  <a:lnTo>
                    <a:pt x="449772" y="331288"/>
                  </a:lnTo>
                  <a:lnTo>
                    <a:pt x="454270" y="352360"/>
                  </a:lnTo>
                  <a:lnTo>
                    <a:pt x="456149" y="354909"/>
                  </a:lnTo>
                  <a:lnTo>
                    <a:pt x="458353" y="356609"/>
                  </a:lnTo>
                  <a:lnTo>
                    <a:pt x="460804" y="361038"/>
                  </a:lnTo>
                  <a:lnTo>
                    <a:pt x="461456" y="363552"/>
                  </a:lnTo>
                  <a:lnTo>
                    <a:pt x="462845" y="365228"/>
                  </a:lnTo>
                  <a:lnTo>
                    <a:pt x="471221" y="368542"/>
                  </a:lnTo>
                  <a:lnTo>
                    <a:pt x="478106" y="352466"/>
                  </a:lnTo>
                  <a:lnTo>
                    <a:pt x="479877" y="310947"/>
                  </a:lnTo>
                  <a:lnTo>
                    <a:pt x="487286" y="272548"/>
                  </a:lnTo>
                  <a:lnTo>
                    <a:pt x="489364" y="235640"/>
                  </a:lnTo>
                  <a:lnTo>
                    <a:pt x="495252" y="223117"/>
                  </a:lnTo>
                  <a:lnTo>
                    <a:pt x="497022" y="214429"/>
                  </a:lnTo>
                  <a:lnTo>
                    <a:pt x="501596" y="218872"/>
                  </a:lnTo>
                  <a:lnTo>
                    <a:pt x="503834" y="223621"/>
                  </a:lnTo>
                  <a:lnTo>
                    <a:pt x="517453" y="262209"/>
                  </a:lnTo>
                  <a:lnTo>
                    <a:pt x="528856" y="298128"/>
                  </a:lnTo>
                  <a:lnTo>
                    <a:pt x="537860" y="335173"/>
                  </a:lnTo>
                  <a:lnTo>
                    <a:pt x="565634" y="40287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66" name="SMARTInkShape-111">
              <a:extLst>
                <a:ext uri="{FF2B5EF4-FFF2-40B4-BE49-F238E27FC236}">
                  <a16:creationId xmlns:a16="http://schemas.microsoft.com/office/drawing/2014/main" id="{3D4786DB-F512-4420-9D74-DAE1716A7C53}"/>
                </a:ext>
              </a:extLst>
            </p:cNvPr>
            <p:cNvSpPr/>
            <p:nvPr>
              <p:custDataLst>
                <p:tags r:id="rId77"/>
              </p:custDataLst>
            </p:nvPr>
          </p:nvSpPr>
          <p:spPr>
            <a:xfrm>
              <a:off x="6929438" y="1534477"/>
              <a:ext cx="565785" cy="342901"/>
            </a:xfrm>
            <a:custGeom>
              <a:avLst/>
              <a:gdLst/>
              <a:ahLst/>
              <a:cxnLst/>
              <a:rect l="0" t="0" r="0" b="0"/>
              <a:pathLst>
                <a:path w="565785" h="342901">
                  <a:moveTo>
                    <a:pt x="0" y="128588"/>
                  </a:moveTo>
                  <a:lnTo>
                    <a:pt x="0" y="128588"/>
                  </a:lnTo>
                  <a:lnTo>
                    <a:pt x="28618" y="128588"/>
                  </a:lnTo>
                  <a:lnTo>
                    <a:pt x="68805" y="136631"/>
                  </a:lnTo>
                  <a:lnTo>
                    <a:pt x="109675" y="137114"/>
                  </a:lnTo>
                  <a:lnTo>
                    <a:pt x="152362" y="137156"/>
                  </a:lnTo>
                  <a:lnTo>
                    <a:pt x="195209" y="137160"/>
                  </a:lnTo>
                  <a:lnTo>
                    <a:pt x="237267" y="137160"/>
                  </a:lnTo>
                  <a:lnTo>
                    <a:pt x="267176" y="134620"/>
                  </a:lnTo>
                  <a:lnTo>
                    <a:pt x="302906" y="129382"/>
                  </a:lnTo>
                  <a:lnTo>
                    <a:pt x="343277" y="128693"/>
                  </a:lnTo>
                  <a:lnTo>
                    <a:pt x="379027" y="121817"/>
                  </a:lnTo>
                  <a:lnTo>
                    <a:pt x="394199" y="121768"/>
                  </a:lnTo>
                  <a:lnTo>
                    <a:pt x="437022" y="128105"/>
                  </a:lnTo>
                  <a:lnTo>
                    <a:pt x="448550" y="127421"/>
                  </a:lnTo>
                  <a:lnTo>
                    <a:pt x="489794" y="120360"/>
                  </a:lnTo>
                  <a:lnTo>
                    <a:pt x="522922" y="120015"/>
                  </a:lnTo>
                  <a:lnTo>
                    <a:pt x="522922" y="127396"/>
                  </a:lnTo>
                  <a:lnTo>
                    <a:pt x="515541" y="121103"/>
                  </a:lnTo>
                  <a:lnTo>
                    <a:pt x="515143" y="121693"/>
                  </a:lnTo>
                  <a:lnTo>
                    <a:pt x="514584" y="125169"/>
                  </a:lnTo>
                  <a:lnTo>
                    <a:pt x="514359" y="120272"/>
                  </a:lnTo>
                  <a:lnTo>
                    <a:pt x="514350" y="140520"/>
                  </a:lnTo>
                  <a:lnTo>
                    <a:pt x="511809" y="145956"/>
                  </a:lnTo>
                  <a:lnTo>
                    <a:pt x="509799" y="148739"/>
                  </a:lnTo>
                  <a:lnTo>
                    <a:pt x="493950" y="187082"/>
                  </a:lnTo>
                  <a:lnTo>
                    <a:pt x="466542" y="225822"/>
                  </a:lnTo>
                  <a:lnTo>
                    <a:pt x="442803" y="265931"/>
                  </a:lnTo>
                  <a:lnTo>
                    <a:pt x="431707" y="288397"/>
                  </a:lnTo>
                  <a:lnTo>
                    <a:pt x="430679" y="292278"/>
                  </a:lnTo>
                  <a:lnTo>
                    <a:pt x="412236" y="321031"/>
                  </a:lnTo>
                  <a:lnTo>
                    <a:pt x="406095" y="325308"/>
                  </a:lnTo>
                  <a:lnTo>
                    <a:pt x="404323" y="329684"/>
                  </a:lnTo>
                  <a:lnTo>
                    <a:pt x="402907" y="342900"/>
                  </a:lnTo>
                  <a:lnTo>
                    <a:pt x="402907" y="322501"/>
                  </a:lnTo>
                  <a:lnTo>
                    <a:pt x="405448" y="317006"/>
                  </a:lnTo>
                  <a:lnTo>
                    <a:pt x="408799" y="311389"/>
                  </a:lnTo>
                  <a:lnTo>
                    <a:pt x="411638" y="302872"/>
                  </a:lnTo>
                  <a:lnTo>
                    <a:pt x="433465" y="268447"/>
                  </a:lnTo>
                  <a:lnTo>
                    <a:pt x="439000" y="250547"/>
                  </a:lnTo>
                  <a:lnTo>
                    <a:pt x="468650" y="208856"/>
                  </a:lnTo>
                  <a:lnTo>
                    <a:pt x="508634" y="168594"/>
                  </a:lnTo>
                  <a:lnTo>
                    <a:pt x="537444" y="140735"/>
                  </a:lnTo>
                  <a:lnTo>
                    <a:pt x="545851" y="138220"/>
                  </a:lnTo>
                  <a:lnTo>
                    <a:pt x="551528" y="137631"/>
                  </a:lnTo>
                  <a:lnTo>
                    <a:pt x="553422" y="136522"/>
                  </a:lnTo>
                  <a:lnTo>
                    <a:pt x="554686" y="134829"/>
                  </a:lnTo>
                  <a:lnTo>
                    <a:pt x="556713" y="129821"/>
                  </a:lnTo>
                  <a:lnTo>
                    <a:pt x="559530" y="129136"/>
                  </a:lnTo>
                  <a:lnTo>
                    <a:pt x="564550" y="128696"/>
                  </a:lnTo>
                  <a:lnTo>
                    <a:pt x="564961" y="127708"/>
                  </a:lnTo>
                  <a:lnTo>
                    <a:pt x="565784" y="115465"/>
                  </a:lnTo>
                  <a:lnTo>
                    <a:pt x="564832" y="114124"/>
                  </a:lnTo>
                  <a:lnTo>
                    <a:pt x="563244" y="113230"/>
                  </a:lnTo>
                  <a:lnTo>
                    <a:pt x="561233" y="112634"/>
                  </a:lnTo>
                  <a:lnTo>
                    <a:pt x="553853" y="107245"/>
                  </a:lnTo>
                  <a:lnTo>
                    <a:pt x="550957" y="102274"/>
                  </a:lnTo>
                  <a:lnTo>
                    <a:pt x="548717" y="96891"/>
                  </a:lnTo>
                  <a:lnTo>
                    <a:pt x="544547" y="91323"/>
                  </a:lnTo>
                  <a:lnTo>
                    <a:pt x="503380" y="60007"/>
                  </a:lnTo>
                  <a:lnTo>
                    <a:pt x="465854" y="38100"/>
                  </a:lnTo>
                  <a:lnTo>
                    <a:pt x="447762" y="32503"/>
                  </a:lnTo>
                  <a:lnTo>
                    <a:pt x="430793" y="20720"/>
                  </a:lnTo>
                  <a:lnTo>
                    <a:pt x="413318" y="15312"/>
                  </a:lnTo>
                  <a:lnTo>
                    <a:pt x="406582" y="11568"/>
                  </a:lnTo>
                  <a:lnTo>
                    <a:pt x="397433" y="8508"/>
                  </a:lnTo>
                  <a:lnTo>
                    <a:pt x="387487" y="1309"/>
                  </a:lnTo>
                  <a:lnTo>
                    <a:pt x="377193" y="1"/>
                  </a:lnTo>
                  <a:lnTo>
                    <a:pt x="377190" y="0"/>
                  </a:lnTo>
                  <a:lnTo>
                    <a:pt x="377190" y="857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784" name="SMARTInkShape-Group24">
            <a:extLst>
              <a:ext uri="{FF2B5EF4-FFF2-40B4-BE49-F238E27FC236}">
                <a16:creationId xmlns:a16="http://schemas.microsoft.com/office/drawing/2014/main" id="{DB996D70-E2F2-4B64-8978-E34B48032DF0}"/>
              </a:ext>
            </a:extLst>
          </p:cNvPr>
          <p:cNvGrpSpPr/>
          <p:nvPr/>
        </p:nvGrpSpPr>
        <p:grpSpPr>
          <a:xfrm>
            <a:off x="7058025" y="257580"/>
            <a:ext cx="1620203" cy="993917"/>
            <a:chOff x="7058025" y="257580"/>
            <a:chExt cx="1620203" cy="993917"/>
          </a:xfrm>
        </p:grpSpPr>
        <p:sp>
          <p:nvSpPr>
            <p:cNvPr id="1668" name="SMARTInkShape-112">
              <a:extLst>
                <a:ext uri="{FF2B5EF4-FFF2-40B4-BE49-F238E27FC236}">
                  <a16:creationId xmlns:a16="http://schemas.microsoft.com/office/drawing/2014/main" id="{D180423E-49B6-46DC-90BE-AF7D8A668028}"/>
                </a:ext>
              </a:extLst>
            </p:cNvPr>
            <p:cNvSpPr/>
            <p:nvPr>
              <p:custDataLst>
                <p:tags r:id="rId54"/>
              </p:custDataLst>
            </p:nvPr>
          </p:nvSpPr>
          <p:spPr>
            <a:xfrm>
              <a:off x="8438690" y="745961"/>
              <a:ext cx="222393" cy="385610"/>
            </a:xfrm>
            <a:custGeom>
              <a:avLst/>
              <a:gdLst/>
              <a:ahLst/>
              <a:cxnLst/>
              <a:rect l="0" t="0" r="0" b="0"/>
              <a:pathLst>
                <a:path w="222393" h="385610">
                  <a:moveTo>
                    <a:pt x="50942" y="145579"/>
                  </a:moveTo>
                  <a:lnTo>
                    <a:pt x="50942" y="145579"/>
                  </a:lnTo>
                  <a:lnTo>
                    <a:pt x="42723" y="137359"/>
                  </a:lnTo>
                  <a:lnTo>
                    <a:pt x="37924" y="137111"/>
                  </a:lnTo>
                  <a:lnTo>
                    <a:pt x="33091" y="139593"/>
                  </a:lnTo>
                  <a:lnTo>
                    <a:pt x="30470" y="141588"/>
                  </a:lnTo>
                  <a:lnTo>
                    <a:pt x="27555" y="148885"/>
                  </a:lnTo>
                  <a:lnTo>
                    <a:pt x="23375" y="163704"/>
                  </a:lnTo>
                  <a:lnTo>
                    <a:pt x="7918" y="199640"/>
                  </a:lnTo>
                  <a:lnTo>
                    <a:pt x="1999" y="223509"/>
                  </a:lnTo>
                  <a:lnTo>
                    <a:pt x="0" y="261726"/>
                  </a:lnTo>
                  <a:lnTo>
                    <a:pt x="557" y="292276"/>
                  </a:lnTo>
                  <a:lnTo>
                    <a:pt x="11453" y="322495"/>
                  </a:lnTo>
                  <a:lnTo>
                    <a:pt x="25293" y="341961"/>
                  </a:lnTo>
                  <a:lnTo>
                    <a:pt x="28128" y="345080"/>
                  </a:lnTo>
                  <a:lnTo>
                    <a:pt x="36357" y="348546"/>
                  </a:lnTo>
                  <a:lnTo>
                    <a:pt x="66571" y="351157"/>
                  </a:lnTo>
                  <a:lnTo>
                    <a:pt x="69934" y="350258"/>
                  </a:lnTo>
                  <a:lnTo>
                    <a:pt x="72177" y="348707"/>
                  </a:lnTo>
                  <a:lnTo>
                    <a:pt x="73671" y="346720"/>
                  </a:lnTo>
                  <a:lnTo>
                    <a:pt x="77872" y="344512"/>
                  </a:lnTo>
                  <a:lnTo>
                    <a:pt x="80326" y="343924"/>
                  </a:lnTo>
                  <a:lnTo>
                    <a:pt x="85591" y="338190"/>
                  </a:lnTo>
                  <a:lnTo>
                    <a:pt x="113813" y="298288"/>
                  </a:lnTo>
                  <a:lnTo>
                    <a:pt x="116985" y="289332"/>
                  </a:lnTo>
                  <a:lnTo>
                    <a:pt x="119300" y="250063"/>
                  </a:lnTo>
                  <a:lnTo>
                    <a:pt x="121996" y="229242"/>
                  </a:lnTo>
                  <a:lnTo>
                    <a:pt x="124432" y="212290"/>
                  </a:lnTo>
                  <a:lnTo>
                    <a:pt x="120774" y="170363"/>
                  </a:lnTo>
                  <a:lnTo>
                    <a:pt x="117353" y="136730"/>
                  </a:lnTo>
                  <a:lnTo>
                    <a:pt x="110308" y="102634"/>
                  </a:lnTo>
                  <a:lnTo>
                    <a:pt x="99393" y="61531"/>
                  </a:lnTo>
                  <a:lnTo>
                    <a:pt x="92001" y="29077"/>
                  </a:lnTo>
                  <a:lnTo>
                    <a:pt x="87237" y="18032"/>
                  </a:lnTo>
                  <a:lnTo>
                    <a:pt x="85172" y="11739"/>
                  </a:lnTo>
                  <a:lnTo>
                    <a:pt x="76775" y="0"/>
                  </a:lnTo>
                  <a:lnTo>
                    <a:pt x="77636" y="13565"/>
                  </a:lnTo>
                  <a:lnTo>
                    <a:pt x="94030" y="53955"/>
                  </a:lnTo>
                  <a:lnTo>
                    <a:pt x="105279" y="90651"/>
                  </a:lnTo>
                  <a:lnTo>
                    <a:pt x="113821" y="123377"/>
                  </a:lnTo>
                  <a:lnTo>
                    <a:pt x="122384" y="157204"/>
                  </a:lnTo>
                  <a:lnTo>
                    <a:pt x="135504" y="191357"/>
                  </a:lnTo>
                  <a:lnTo>
                    <a:pt x="146906" y="225606"/>
                  </a:lnTo>
                  <a:lnTo>
                    <a:pt x="160245" y="264469"/>
                  </a:lnTo>
                  <a:lnTo>
                    <a:pt x="181164" y="303757"/>
                  </a:lnTo>
                  <a:lnTo>
                    <a:pt x="202318" y="344544"/>
                  </a:lnTo>
                  <a:lnTo>
                    <a:pt x="209989" y="355873"/>
                  </a:lnTo>
                  <a:lnTo>
                    <a:pt x="212684" y="365262"/>
                  </a:lnTo>
                  <a:lnTo>
                    <a:pt x="213316" y="371169"/>
                  </a:lnTo>
                  <a:lnTo>
                    <a:pt x="214437" y="373125"/>
                  </a:lnTo>
                  <a:lnTo>
                    <a:pt x="216136" y="374428"/>
                  </a:lnTo>
                  <a:lnTo>
                    <a:pt x="221157" y="376521"/>
                  </a:lnTo>
                  <a:lnTo>
                    <a:pt x="221844" y="379347"/>
                  </a:lnTo>
                  <a:lnTo>
                    <a:pt x="222392" y="385609"/>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69" name="SMARTInkShape-113">
              <a:extLst>
                <a:ext uri="{FF2B5EF4-FFF2-40B4-BE49-F238E27FC236}">
                  <a16:creationId xmlns:a16="http://schemas.microsoft.com/office/drawing/2014/main" id="{160ED3C5-CDEE-404E-9EAA-A681FCA116D4}"/>
                </a:ext>
              </a:extLst>
            </p:cNvPr>
            <p:cNvSpPr/>
            <p:nvPr>
              <p:custDataLst>
                <p:tags r:id="rId55"/>
              </p:custDataLst>
            </p:nvPr>
          </p:nvSpPr>
          <p:spPr>
            <a:xfrm>
              <a:off x="8206740" y="882968"/>
              <a:ext cx="8574" cy="1"/>
            </a:xfrm>
            <a:custGeom>
              <a:avLst/>
              <a:gdLst/>
              <a:ahLst/>
              <a:cxnLst/>
              <a:rect l="0" t="0" r="0" b="0"/>
              <a:pathLst>
                <a:path w="8574" h="1">
                  <a:moveTo>
                    <a:pt x="8573" y="0"/>
                  </a:moveTo>
                  <a:lnTo>
                    <a:pt x="8573" y="0"/>
                  </a:lnTo>
                  <a:lnTo>
                    <a:pt x="0"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670" name="SMARTInkShape-114">
              <a:extLst>
                <a:ext uri="{FF2B5EF4-FFF2-40B4-BE49-F238E27FC236}">
                  <a16:creationId xmlns:a16="http://schemas.microsoft.com/office/drawing/2014/main" id="{55F75AE0-3954-4009-878C-32B1645F313D}"/>
                </a:ext>
              </a:extLst>
            </p:cNvPr>
            <p:cNvSpPr/>
            <p:nvPr>
              <p:custDataLst>
                <p:tags r:id="rId56"/>
              </p:custDataLst>
            </p:nvPr>
          </p:nvSpPr>
          <p:spPr>
            <a:xfrm>
              <a:off x="8259370" y="999073"/>
              <a:ext cx="110249" cy="183933"/>
            </a:xfrm>
            <a:custGeom>
              <a:avLst/>
              <a:gdLst/>
              <a:ahLst/>
              <a:cxnLst/>
              <a:rect l="0" t="0" r="0" b="0"/>
              <a:pathLst>
                <a:path w="110249" h="183933">
                  <a:moveTo>
                    <a:pt x="15950" y="158214"/>
                  </a:moveTo>
                  <a:lnTo>
                    <a:pt x="15950" y="158214"/>
                  </a:lnTo>
                  <a:lnTo>
                    <a:pt x="13410" y="120914"/>
                  </a:lnTo>
                  <a:lnTo>
                    <a:pt x="9165" y="88742"/>
                  </a:lnTo>
                  <a:lnTo>
                    <a:pt x="7730" y="48289"/>
                  </a:lnTo>
                  <a:lnTo>
                    <a:pt x="7409" y="16503"/>
                  </a:lnTo>
                  <a:lnTo>
                    <a:pt x="4851" y="11729"/>
                  </a:lnTo>
                  <a:lnTo>
                    <a:pt x="1492" y="6432"/>
                  </a:lnTo>
                  <a:lnTo>
                    <a:pt x="0" y="903"/>
                  </a:lnTo>
                  <a:lnTo>
                    <a:pt x="554" y="0"/>
                  </a:lnTo>
                  <a:lnTo>
                    <a:pt x="1875" y="351"/>
                  </a:lnTo>
                  <a:lnTo>
                    <a:pt x="3710" y="1537"/>
                  </a:lnTo>
                  <a:lnTo>
                    <a:pt x="4932" y="3280"/>
                  </a:lnTo>
                  <a:lnTo>
                    <a:pt x="6290" y="7757"/>
                  </a:lnTo>
                  <a:lnTo>
                    <a:pt x="11975" y="12922"/>
                  </a:lnTo>
                  <a:lnTo>
                    <a:pt x="19898" y="19345"/>
                  </a:lnTo>
                  <a:lnTo>
                    <a:pt x="44456" y="61216"/>
                  </a:lnTo>
                  <a:lnTo>
                    <a:pt x="65476" y="102026"/>
                  </a:lnTo>
                  <a:lnTo>
                    <a:pt x="89451" y="142181"/>
                  </a:lnTo>
                  <a:lnTo>
                    <a:pt x="101519" y="162385"/>
                  </a:lnTo>
                  <a:lnTo>
                    <a:pt x="110248" y="183932"/>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73" name="SMARTInkShape-115">
              <a:extLst>
                <a:ext uri="{FF2B5EF4-FFF2-40B4-BE49-F238E27FC236}">
                  <a16:creationId xmlns:a16="http://schemas.microsoft.com/office/drawing/2014/main" id="{EA37B45E-8748-4442-BCBF-0B94FCC9967D}"/>
                </a:ext>
              </a:extLst>
            </p:cNvPr>
            <p:cNvSpPr/>
            <p:nvPr>
              <p:custDataLst>
                <p:tags r:id="rId57"/>
              </p:custDataLst>
            </p:nvPr>
          </p:nvSpPr>
          <p:spPr>
            <a:xfrm>
              <a:off x="8001150" y="989510"/>
              <a:ext cx="282744" cy="261987"/>
            </a:xfrm>
            <a:custGeom>
              <a:avLst/>
              <a:gdLst/>
              <a:ahLst/>
              <a:cxnLst/>
              <a:rect l="0" t="0" r="0" b="0"/>
              <a:pathLst>
                <a:path w="282744" h="261987">
                  <a:moveTo>
                    <a:pt x="42713" y="90625"/>
                  </a:moveTo>
                  <a:lnTo>
                    <a:pt x="42713" y="90625"/>
                  </a:lnTo>
                  <a:lnTo>
                    <a:pt x="47263" y="86074"/>
                  </a:lnTo>
                  <a:lnTo>
                    <a:pt x="52038" y="83840"/>
                  </a:lnTo>
                  <a:lnTo>
                    <a:pt x="58312" y="82405"/>
                  </a:lnTo>
                  <a:lnTo>
                    <a:pt x="67102" y="74702"/>
                  </a:lnTo>
                  <a:lnTo>
                    <a:pt x="67840" y="71483"/>
                  </a:lnTo>
                  <a:lnTo>
                    <a:pt x="68037" y="69291"/>
                  </a:lnTo>
                  <a:lnTo>
                    <a:pt x="70795" y="64316"/>
                  </a:lnTo>
                  <a:lnTo>
                    <a:pt x="80327" y="53361"/>
                  </a:lnTo>
                  <a:lnTo>
                    <a:pt x="81125" y="50542"/>
                  </a:lnTo>
                  <a:lnTo>
                    <a:pt x="80702" y="47711"/>
                  </a:lnTo>
                  <a:lnTo>
                    <a:pt x="77734" y="40873"/>
                  </a:lnTo>
                  <a:lnTo>
                    <a:pt x="72668" y="35138"/>
                  </a:lnTo>
                  <a:lnTo>
                    <a:pt x="67774" y="32627"/>
                  </a:lnTo>
                  <a:lnTo>
                    <a:pt x="65135" y="31957"/>
                  </a:lnTo>
                  <a:lnTo>
                    <a:pt x="56870" y="26464"/>
                  </a:lnTo>
                  <a:lnTo>
                    <a:pt x="54056" y="25943"/>
                  </a:lnTo>
                  <a:lnTo>
                    <a:pt x="51227" y="26549"/>
                  </a:lnTo>
                  <a:lnTo>
                    <a:pt x="34108" y="34930"/>
                  </a:lnTo>
                  <a:lnTo>
                    <a:pt x="26824" y="42377"/>
                  </a:lnTo>
                  <a:lnTo>
                    <a:pt x="11445" y="69137"/>
                  </a:lnTo>
                  <a:lnTo>
                    <a:pt x="3709" y="92831"/>
                  </a:lnTo>
                  <a:lnTo>
                    <a:pt x="613" y="131948"/>
                  </a:lnTo>
                  <a:lnTo>
                    <a:pt x="0" y="167473"/>
                  </a:lnTo>
                  <a:lnTo>
                    <a:pt x="832" y="201055"/>
                  </a:lnTo>
                  <a:lnTo>
                    <a:pt x="9536" y="238875"/>
                  </a:lnTo>
                  <a:lnTo>
                    <a:pt x="17171" y="250494"/>
                  </a:lnTo>
                  <a:lnTo>
                    <a:pt x="24376" y="256928"/>
                  </a:lnTo>
                  <a:lnTo>
                    <a:pt x="30754" y="259787"/>
                  </a:lnTo>
                  <a:lnTo>
                    <a:pt x="49334" y="261874"/>
                  </a:lnTo>
                  <a:lnTo>
                    <a:pt x="58674" y="261986"/>
                  </a:lnTo>
                  <a:lnTo>
                    <a:pt x="66633" y="259495"/>
                  </a:lnTo>
                  <a:lnTo>
                    <a:pt x="82481" y="247448"/>
                  </a:lnTo>
                  <a:lnTo>
                    <a:pt x="96641" y="236290"/>
                  </a:lnTo>
                  <a:lnTo>
                    <a:pt x="105733" y="229660"/>
                  </a:lnTo>
                  <a:lnTo>
                    <a:pt x="115255" y="216170"/>
                  </a:lnTo>
                  <a:lnTo>
                    <a:pt x="117816" y="208970"/>
                  </a:lnTo>
                  <a:lnTo>
                    <a:pt x="119744" y="167336"/>
                  </a:lnTo>
                  <a:lnTo>
                    <a:pt x="119856" y="129890"/>
                  </a:lnTo>
                  <a:lnTo>
                    <a:pt x="119864" y="90151"/>
                  </a:lnTo>
                  <a:lnTo>
                    <a:pt x="113021" y="57194"/>
                  </a:lnTo>
                  <a:lnTo>
                    <a:pt x="104265" y="25392"/>
                  </a:lnTo>
                  <a:lnTo>
                    <a:pt x="102856" y="7138"/>
                  </a:lnTo>
                  <a:lnTo>
                    <a:pt x="101859" y="6392"/>
                  </a:lnTo>
                  <a:lnTo>
                    <a:pt x="95351" y="5096"/>
                  </a:lnTo>
                  <a:lnTo>
                    <a:pt x="97222" y="2447"/>
                  </a:lnTo>
                  <a:lnTo>
                    <a:pt x="99054" y="407"/>
                  </a:lnTo>
                  <a:lnTo>
                    <a:pt x="100276" y="0"/>
                  </a:lnTo>
                  <a:lnTo>
                    <a:pt x="101091" y="681"/>
                  </a:lnTo>
                  <a:lnTo>
                    <a:pt x="101996" y="3977"/>
                  </a:lnTo>
                  <a:lnTo>
                    <a:pt x="103608" y="20310"/>
                  </a:lnTo>
                  <a:lnTo>
                    <a:pt x="110498" y="34654"/>
                  </a:lnTo>
                  <a:lnTo>
                    <a:pt x="133455" y="68821"/>
                  </a:lnTo>
                  <a:lnTo>
                    <a:pt x="147985" y="97431"/>
                  </a:lnTo>
                  <a:lnTo>
                    <a:pt x="160900" y="118359"/>
                  </a:lnTo>
                  <a:lnTo>
                    <a:pt x="177728" y="152627"/>
                  </a:lnTo>
                  <a:lnTo>
                    <a:pt x="215466" y="194625"/>
                  </a:lnTo>
                  <a:lnTo>
                    <a:pt x="224584" y="198760"/>
                  </a:lnTo>
                  <a:lnTo>
                    <a:pt x="234035" y="201550"/>
                  </a:lnTo>
                  <a:lnTo>
                    <a:pt x="241409" y="205965"/>
                  </a:lnTo>
                  <a:lnTo>
                    <a:pt x="244709" y="206571"/>
                  </a:lnTo>
                  <a:lnTo>
                    <a:pt x="247862" y="206022"/>
                  </a:lnTo>
                  <a:lnTo>
                    <a:pt x="255215" y="202849"/>
                  </a:lnTo>
                  <a:lnTo>
                    <a:pt x="282743" y="17635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74" name="SMARTInkShape-116">
              <a:extLst>
                <a:ext uri="{FF2B5EF4-FFF2-40B4-BE49-F238E27FC236}">
                  <a16:creationId xmlns:a16="http://schemas.microsoft.com/office/drawing/2014/main" id="{FF5D002F-E41C-4555-8A52-738798C661E9}"/>
                </a:ext>
              </a:extLst>
            </p:cNvPr>
            <p:cNvSpPr/>
            <p:nvPr>
              <p:custDataLst>
                <p:tags r:id="rId58"/>
              </p:custDataLst>
            </p:nvPr>
          </p:nvSpPr>
          <p:spPr>
            <a:xfrm>
              <a:off x="8292512" y="257580"/>
              <a:ext cx="385716" cy="470599"/>
            </a:xfrm>
            <a:custGeom>
              <a:avLst/>
              <a:gdLst/>
              <a:ahLst/>
              <a:cxnLst/>
              <a:rect l="0" t="0" r="0" b="0"/>
              <a:pathLst>
                <a:path w="385716" h="470599">
                  <a:moveTo>
                    <a:pt x="8526" y="222480"/>
                  </a:moveTo>
                  <a:lnTo>
                    <a:pt x="8526" y="222480"/>
                  </a:lnTo>
                  <a:lnTo>
                    <a:pt x="8526" y="217929"/>
                  </a:lnTo>
                  <a:lnTo>
                    <a:pt x="9478" y="216589"/>
                  </a:lnTo>
                  <a:lnTo>
                    <a:pt x="11066" y="215695"/>
                  </a:lnTo>
                  <a:lnTo>
                    <a:pt x="17089" y="213910"/>
                  </a:lnTo>
                  <a:lnTo>
                    <a:pt x="17096" y="208969"/>
                  </a:lnTo>
                  <a:lnTo>
                    <a:pt x="17097" y="211078"/>
                  </a:lnTo>
                  <a:lnTo>
                    <a:pt x="9716" y="232972"/>
                  </a:lnTo>
                  <a:lnTo>
                    <a:pt x="4079" y="274836"/>
                  </a:lnTo>
                  <a:lnTo>
                    <a:pt x="497" y="310114"/>
                  </a:lnTo>
                  <a:lnTo>
                    <a:pt x="0" y="350482"/>
                  </a:lnTo>
                  <a:lnTo>
                    <a:pt x="927" y="362237"/>
                  </a:lnTo>
                  <a:lnTo>
                    <a:pt x="4513" y="373812"/>
                  </a:lnTo>
                  <a:lnTo>
                    <a:pt x="6803" y="377660"/>
                  </a:lnTo>
                  <a:lnTo>
                    <a:pt x="13624" y="384029"/>
                  </a:lnTo>
                  <a:lnTo>
                    <a:pt x="21191" y="396989"/>
                  </a:lnTo>
                  <a:lnTo>
                    <a:pt x="28760" y="400052"/>
                  </a:lnTo>
                  <a:lnTo>
                    <a:pt x="44589" y="402018"/>
                  </a:lnTo>
                  <a:lnTo>
                    <a:pt x="50907" y="399747"/>
                  </a:lnTo>
                  <a:lnTo>
                    <a:pt x="56889" y="396515"/>
                  </a:lnTo>
                  <a:lnTo>
                    <a:pt x="62722" y="395079"/>
                  </a:lnTo>
                  <a:lnTo>
                    <a:pt x="64659" y="393743"/>
                  </a:lnTo>
                  <a:lnTo>
                    <a:pt x="65951" y="391901"/>
                  </a:lnTo>
                  <a:lnTo>
                    <a:pt x="67385" y="387313"/>
                  </a:lnTo>
                  <a:lnTo>
                    <a:pt x="69385" y="365099"/>
                  </a:lnTo>
                  <a:lnTo>
                    <a:pt x="75297" y="349041"/>
                  </a:lnTo>
                  <a:lnTo>
                    <a:pt x="77000" y="313774"/>
                  </a:lnTo>
                  <a:lnTo>
                    <a:pt x="69714" y="272460"/>
                  </a:lnTo>
                  <a:lnTo>
                    <a:pt x="61255" y="234284"/>
                  </a:lnTo>
                  <a:lnTo>
                    <a:pt x="57996" y="225186"/>
                  </a:lnTo>
                  <a:lnTo>
                    <a:pt x="54326" y="217968"/>
                  </a:lnTo>
                  <a:lnTo>
                    <a:pt x="51398" y="205383"/>
                  </a:lnTo>
                  <a:lnTo>
                    <a:pt x="52341" y="243476"/>
                  </a:lnTo>
                  <a:lnTo>
                    <a:pt x="60119" y="282751"/>
                  </a:lnTo>
                  <a:lnTo>
                    <a:pt x="77283" y="325198"/>
                  </a:lnTo>
                  <a:lnTo>
                    <a:pt x="88571" y="343629"/>
                  </a:lnTo>
                  <a:lnTo>
                    <a:pt x="113064" y="362346"/>
                  </a:lnTo>
                  <a:lnTo>
                    <a:pt x="121980" y="365605"/>
                  </a:lnTo>
                  <a:lnTo>
                    <a:pt x="143225" y="367697"/>
                  </a:lnTo>
                  <a:lnTo>
                    <a:pt x="151894" y="365444"/>
                  </a:lnTo>
                  <a:lnTo>
                    <a:pt x="158923" y="362219"/>
                  </a:lnTo>
                  <a:lnTo>
                    <a:pt x="165221" y="360786"/>
                  </a:lnTo>
                  <a:lnTo>
                    <a:pt x="171195" y="355069"/>
                  </a:lnTo>
                  <a:lnTo>
                    <a:pt x="193302" y="322472"/>
                  </a:lnTo>
                  <a:lnTo>
                    <a:pt x="203682" y="287933"/>
                  </a:lnTo>
                  <a:lnTo>
                    <a:pt x="205428" y="247786"/>
                  </a:lnTo>
                  <a:lnTo>
                    <a:pt x="205640" y="211286"/>
                  </a:lnTo>
                  <a:lnTo>
                    <a:pt x="205682" y="172221"/>
                  </a:lnTo>
                  <a:lnTo>
                    <a:pt x="201140" y="141125"/>
                  </a:lnTo>
                  <a:lnTo>
                    <a:pt x="198312" y="103231"/>
                  </a:lnTo>
                  <a:lnTo>
                    <a:pt x="191464" y="61447"/>
                  </a:lnTo>
                  <a:lnTo>
                    <a:pt x="186585" y="30757"/>
                  </a:lnTo>
                  <a:lnTo>
                    <a:pt x="181934" y="18353"/>
                  </a:lnTo>
                  <a:lnTo>
                    <a:pt x="179986" y="0"/>
                  </a:lnTo>
                  <a:lnTo>
                    <a:pt x="184529" y="4266"/>
                  </a:lnTo>
                  <a:lnTo>
                    <a:pt x="186762" y="11513"/>
                  </a:lnTo>
                  <a:lnTo>
                    <a:pt x="190559" y="26304"/>
                  </a:lnTo>
                  <a:lnTo>
                    <a:pt x="194204" y="38136"/>
                  </a:lnTo>
                  <a:lnTo>
                    <a:pt x="201287" y="77307"/>
                  </a:lnTo>
                  <a:lnTo>
                    <a:pt x="211667" y="117992"/>
                  </a:lnTo>
                  <a:lnTo>
                    <a:pt x="220057" y="152362"/>
                  </a:lnTo>
                  <a:lnTo>
                    <a:pt x="230481" y="191333"/>
                  </a:lnTo>
                  <a:lnTo>
                    <a:pt x="250820" y="228385"/>
                  </a:lnTo>
                  <a:lnTo>
                    <a:pt x="273991" y="268151"/>
                  </a:lnTo>
                  <a:lnTo>
                    <a:pt x="293346" y="303534"/>
                  </a:lnTo>
                  <a:lnTo>
                    <a:pt x="314413" y="344112"/>
                  </a:lnTo>
                  <a:lnTo>
                    <a:pt x="332578" y="383984"/>
                  </a:lnTo>
                  <a:lnTo>
                    <a:pt x="358434" y="424740"/>
                  </a:lnTo>
                  <a:lnTo>
                    <a:pt x="364066" y="436516"/>
                  </a:lnTo>
                  <a:lnTo>
                    <a:pt x="367521" y="446195"/>
                  </a:lnTo>
                  <a:lnTo>
                    <a:pt x="369775" y="448776"/>
                  </a:lnTo>
                  <a:lnTo>
                    <a:pt x="380238" y="457469"/>
                  </a:lnTo>
                  <a:lnTo>
                    <a:pt x="383281" y="462810"/>
                  </a:lnTo>
                  <a:lnTo>
                    <a:pt x="385573" y="470598"/>
                  </a:lnTo>
                  <a:lnTo>
                    <a:pt x="385715" y="46251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75" name="SMARTInkShape-117">
              <a:extLst>
                <a:ext uri="{FF2B5EF4-FFF2-40B4-BE49-F238E27FC236}">
                  <a16:creationId xmlns:a16="http://schemas.microsoft.com/office/drawing/2014/main" id="{2B20F90B-64E3-4DCC-A00B-F9518E3C6F6E}"/>
                </a:ext>
              </a:extLst>
            </p:cNvPr>
            <p:cNvSpPr/>
            <p:nvPr>
              <p:custDataLst>
                <p:tags r:id="rId59"/>
              </p:custDataLst>
            </p:nvPr>
          </p:nvSpPr>
          <p:spPr>
            <a:xfrm>
              <a:off x="8121119" y="454342"/>
              <a:ext cx="8470" cy="8574"/>
            </a:xfrm>
            <a:custGeom>
              <a:avLst/>
              <a:gdLst/>
              <a:ahLst/>
              <a:cxnLst/>
              <a:rect l="0" t="0" r="0" b="0"/>
              <a:pathLst>
                <a:path w="8470" h="8574">
                  <a:moveTo>
                    <a:pt x="8469" y="0"/>
                  </a:moveTo>
                  <a:lnTo>
                    <a:pt x="8469" y="0"/>
                  </a:lnTo>
                  <a:lnTo>
                    <a:pt x="0" y="0"/>
                  </a:lnTo>
                  <a:lnTo>
                    <a:pt x="8469" y="857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76" name="SMARTInkShape-118">
              <a:extLst>
                <a:ext uri="{FF2B5EF4-FFF2-40B4-BE49-F238E27FC236}">
                  <a16:creationId xmlns:a16="http://schemas.microsoft.com/office/drawing/2014/main" id="{9E92C5EE-098A-4A10-8DA2-4ED081B7FE0D}"/>
                </a:ext>
              </a:extLst>
            </p:cNvPr>
            <p:cNvSpPr/>
            <p:nvPr>
              <p:custDataLst>
                <p:tags r:id="rId60"/>
              </p:custDataLst>
            </p:nvPr>
          </p:nvSpPr>
          <p:spPr>
            <a:xfrm>
              <a:off x="8036588" y="543970"/>
              <a:ext cx="281595" cy="193222"/>
            </a:xfrm>
            <a:custGeom>
              <a:avLst/>
              <a:gdLst/>
              <a:ahLst/>
              <a:cxnLst/>
              <a:rect l="0" t="0" r="0" b="0"/>
              <a:pathLst>
                <a:path w="281595" h="193222">
                  <a:moveTo>
                    <a:pt x="32992" y="38960"/>
                  </a:moveTo>
                  <a:lnTo>
                    <a:pt x="32992" y="38960"/>
                  </a:lnTo>
                  <a:lnTo>
                    <a:pt x="28441" y="38960"/>
                  </a:lnTo>
                  <a:lnTo>
                    <a:pt x="27100" y="38007"/>
                  </a:lnTo>
                  <a:lnTo>
                    <a:pt x="26207" y="36420"/>
                  </a:lnTo>
                  <a:lnTo>
                    <a:pt x="24524" y="23360"/>
                  </a:lnTo>
                  <a:lnTo>
                    <a:pt x="24428" y="14570"/>
                  </a:lnTo>
                  <a:lnTo>
                    <a:pt x="23474" y="14127"/>
                  </a:lnTo>
                  <a:lnTo>
                    <a:pt x="19871" y="13636"/>
                  </a:lnTo>
                  <a:lnTo>
                    <a:pt x="18530" y="14457"/>
                  </a:lnTo>
                  <a:lnTo>
                    <a:pt x="17636" y="15957"/>
                  </a:lnTo>
                  <a:lnTo>
                    <a:pt x="16200" y="20658"/>
                  </a:lnTo>
                  <a:lnTo>
                    <a:pt x="14963" y="35274"/>
                  </a:lnTo>
                  <a:lnTo>
                    <a:pt x="3079" y="76214"/>
                  </a:lnTo>
                  <a:lnTo>
                    <a:pt x="0" y="95295"/>
                  </a:lnTo>
                  <a:lnTo>
                    <a:pt x="6557" y="136067"/>
                  </a:lnTo>
                  <a:lnTo>
                    <a:pt x="8015" y="152293"/>
                  </a:lnTo>
                  <a:lnTo>
                    <a:pt x="14055" y="163557"/>
                  </a:lnTo>
                  <a:lnTo>
                    <a:pt x="35891" y="187506"/>
                  </a:lnTo>
                  <a:lnTo>
                    <a:pt x="41583" y="190705"/>
                  </a:lnTo>
                  <a:lnTo>
                    <a:pt x="52998" y="192759"/>
                  </a:lnTo>
                  <a:lnTo>
                    <a:pt x="77521" y="193221"/>
                  </a:lnTo>
                  <a:lnTo>
                    <a:pt x="83898" y="190705"/>
                  </a:lnTo>
                  <a:lnTo>
                    <a:pt x="117544" y="164646"/>
                  </a:lnTo>
                  <a:lnTo>
                    <a:pt x="120792" y="160850"/>
                  </a:lnTo>
                  <a:lnTo>
                    <a:pt x="141741" y="120933"/>
                  </a:lnTo>
                  <a:lnTo>
                    <a:pt x="149247" y="103465"/>
                  </a:lnTo>
                  <a:lnTo>
                    <a:pt x="153628" y="61639"/>
                  </a:lnTo>
                  <a:lnTo>
                    <a:pt x="161213" y="19842"/>
                  </a:lnTo>
                  <a:lnTo>
                    <a:pt x="161577" y="0"/>
                  </a:lnTo>
                  <a:lnTo>
                    <a:pt x="161580" y="3867"/>
                  </a:lnTo>
                  <a:lnTo>
                    <a:pt x="166131" y="8983"/>
                  </a:lnTo>
                  <a:lnTo>
                    <a:pt x="168365" y="16429"/>
                  </a:lnTo>
                  <a:lnTo>
                    <a:pt x="170311" y="25136"/>
                  </a:lnTo>
                  <a:lnTo>
                    <a:pt x="190272" y="66779"/>
                  </a:lnTo>
                  <a:lnTo>
                    <a:pt x="214691" y="104365"/>
                  </a:lnTo>
                  <a:lnTo>
                    <a:pt x="236757" y="143716"/>
                  </a:lnTo>
                  <a:lnTo>
                    <a:pt x="262401" y="165705"/>
                  </a:lnTo>
                  <a:lnTo>
                    <a:pt x="266079" y="166728"/>
                  </a:lnTo>
                  <a:lnTo>
                    <a:pt x="281594" y="167547"/>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77" name="SMARTInkShape-119">
              <a:extLst>
                <a:ext uri="{FF2B5EF4-FFF2-40B4-BE49-F238E27FC236}">
                  <a16:creationId xmlns:a16="http://schemas.microsoft.com/office/drawing/2014/main" id="{6CA9F4F7-0B9B-4720-8936-1A366AD96ADF}"/>
                </a:ext>
              </a:extLst>
            </p:cNvPr>
            <p:cNvSpPr/>
            <p:nvPr>
              <p:custDataLst>
                <p:tags r:id="rId61"/>
              </p:custDataLst>
            </p:nvPr>
          </p:nvSpPr>
          <p:spPr>
            <a:xfrm>
              <a:off x="7769543" y="626201"/>
              <a:ext cx="231458" cy="161243"/>
            </a:xfrm>
            <a:custGeom>
              <a:avLst/>
              <a:gdLst/>
              <a:ahLst/>
              <a:cxnLst/>
              <a:rect l="0" t="0" r="0" b="0"/>
              <a:pathLst>
                <a:path w="231458" h="161243">
                  <a:moveTo>
                    <a:pt x="0" y="51026"/>
                  </a:moveTo>
                  <a:lnTo>
                    <a:pt x="0" y="51026"/>
                  </a:lnTo>
                  <a:lnTo>
                    <a:pt x="4551" y="55577"/>
                  </a:lnTo>
                  <a:lnTo>
                    <a:pt x="6785" y="60352"/>
                  </a:lnTo>
                  <a:lnTo>
                    <a:pt x="7381" y="62958"/>
                  </a:lnTo>
                  <a:lnTo>
                    <a:pt x="8730" y="64696"/>
                  </a:lnTo>
                  <a:lnTo>
                    <a:pt x="12770" y="66627"/>
                  </a:lnTo>
                  <a:lnTo>
                    <a:pt x="17741" y="72565"/>
                  </a:lnTo>
                  <a:lnTo>
                    <a:pt x="22171" y="80602"/>
                  </a:lnTo>
                  <a:lnTo>
                    <a:pt x="32250" y="105332"/>
                  </a:lnTo>
                  <a:lnTo>
                    <a:pt x="58323" y="143245"/>
                  </a:lnTo>
                  <a:lnTo>
                    <a:pt x="59508" y="149259"/>
                  </a:lnTo>
                  <a:lnTo>
                    <a:pt x="60626" y="150805"/>
                  </a:lnTo>
                  <a:lnTo>
                    <a:pt x="62325" y="151835"/>
                  </a:lnTo>
                  <a:lnTo>
                    <a:pt x="67345" y="153489"/>
                  </a:lnTo>
                  <a:lnTo>
                    <a:pt x="68031" y="156255"/>
                  </a:lnTo>
                  <a:lnTo>
                    <a:pt x="68213" y="158327"/>
                  </a:lnTo>
                  <a:lnTo>
                    <a:pt x="69288" y="159707"/>
                  </a:lnTo>
                  <a:lnTo>
                    <a:pt x="73022" y="161242"/>
                  </a:lnTo>
                  <a:lnTo>
                    <a:pt x="74398" y="160698"/>
                  </a:lnTo>
                  <a:lnTo>
                    <a:pt x="75317" y="159383"/>
                  </a:lnTo>
                  <a:lnTo>
                    <a:pt x="76790" y="154980"/>
                  </a:lnTo>
                  <a:lnTo>
                    <a:pt x="77149" y="117905"/>
                  </a:lnTo>
                  <a:lnTo>
                    <a:pt x="69771" y="80393"/>
                  </a:lnTo>
                  <a:lnTo>
                    <a:pt x="76428" y="37756"/>
                  </a:lnTo>
                  <a:lnTo>
                    <a:pt x="77890" y="22859"/>
                  </a:lnTo>
                  <a:lnTo>
                    <a:pt x="84911" y="8627"/>
                  </a:lnTo>
                  <a:lnTo>
                    <a:pt x="85363" y="4242"/>
                  </a:lnTo>
                  <a:lnTo>
                    <a:pt x="86436" y="2692"/>
                  </a:lnTo>
                  <a:lnTo>
                    <a:pt x="88104" y="1658"/>
                  </a:lnTo>
                  <a:lnTo>
                    <a:pt x="95003" y="204"/>
                  </a:lnTo>
                  <a:lnTo>
                    <a:pt x="97624" y="0"/>
                  </a:lnTo>
                  <a:lnTo>
                    <a:pt x="99373" y="816"/>
                  </a:lnTo>
                  <a:lnTo>
                    <a:pt x="100539" y="2313"/>
                  </a:lnTo>
                  <a:lnTo>
                    <a:pt x="101315" y="4263"/>
                  </a:lnTo>
                  <a:lnTo>
                    <a:pt x="143835" y="43228"/>
                  </a:lnTo>
                  <a:lnTo>
                    <a:pt x="170175" y="82504"/>
                  </a:lnTo>
                  <a:lnTo>
                    <a:pt x="197006" y="121396"/>
                  </a:lnTo>
                  <a:lnTo>
                    <a:pt x="208565" y="138269"/>
                  </a:lnTo>
                  <a:lnTo>
                    <a:pt x="231457" y="153896"/>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78" name="SMARTInkShape-120">
              <a:extLst>
                <a:ext uri="{FF2B5EF4-FFF2-40B4-BE49-F238E27FC236}">
                  <a16:creationId xmlns:a16="http://schemas.microsoft.com/office/drawing/2014/main" id="{5E67D827-2E07-4063-9312-935D9B8376AA}"/>
                </a:ext>
              </a:extLst>
            </p:cNvPr>
            <p:cNvSpPr/>
            <p:nvPr>
              <p:custDataLst>
                <p:tags r:id="rId62"/>
              </p:custDataLst>
            </p:nvPr>
          </p:nvSpPr>
          <p:spPr>
            <a:xfrm>
              <a:off x="7666713" y="703059"/>
              <a:ext cx="119976" cy="153782"/>
            </a:xfrm>
            <a:custGeom>
              <a:avLst/>
              <a:gdLst/>
              <a:ahLst/>
              <a:cxnLst/>
              <a:rect l="0" t="0" r="0" b="0"/>
              <a:pathLst>
                <a:path w="119976" h="153782">
                  <a:moveTo>
                    <a:pt x="34250" y="17031"/>
                  </a:moveTo>
                  <a:lnTo>
                    <a:pt x="34250" y="17031"/>
                  </a:lnTo>
                  <a:lnTo>
                    <a:pt x="26869" y="9650"/>
                  </a:lnTo>
                  <a:lnTo>
                    <a:pt x="26030" y="4261"/>
                  </a:lnTo>
                  <a:lnTo>
                    <a:pt x="24959" y="2803"/>
                  </a:lnTo>
                  <a:lnTo>
                    <a:pt x="18327" y="270"/>
                  </a:lnTo>
                  <a:lnTo>
                    <a:pt x="17467" y="0"/>
                  </a:lnTo>
                  <a:lnTo>
                    <a:pt x="12661" y="4470"/>
                  </a:lnTo>
                  <a:lnTo>
                    <a:pt x="3456" y="20406"/>
                  </a:lnTo>
                  <a:lnTo>
                    <a:pt x="996" y="31578"/>
                  </a:lnTo>
                  <a:lnTo>
                    <a:pt x="0" y="74303"/>
                  </a:lnTo>
                  <a:lnTo>
                    <a:pt x="914" y="114193"/>
                  </a:lnTo>
                  <a:lnTo>
                    <a:pt x="6804" y="130381"/>
                  </a:lnTo>
                  <a:lnTo>
                    <a:pt x="11891" y="138211"/>
                  </a:lnTo>
                  <a:lnTo>
                    <a:pt x="17327" y="142326"/>
                  </a:lnTo>
                  <a:lnTo>
                    <a:pt x="22919" y="145108"/>
                  </a:lnTo>
                  <a:lnTo>
                    <a:pt x="31422" y="151076"/>
                  </a:lnTo>
                  <a:lnTo>
                    <a:pt x="39972" y="153268"/>
                  </a:lnTo>
                  <a:lnTo>
                    <a:pt x="45683" y="153781"/>
                  </a:lnTo>
                  <a:lnTo>
                    <a:pt x="51397" y="151469"/>
                  </a:lnTo>
                  <a:lnTo>
                    <a:pt x="57110" y="148218"/>
                  </a:lnTo>
                  <a:lnTo>
                    <a:pt x="62825" y="146774"/>
                  </a:lnTo>
                  <a:lnTo>
                    <a:pt x="64730" y="145436"/>
                  </a:lnTo>
                  <a:lnTo>
                    <a:pt x="66000" y="143592"/>
                  </a:lnTo>
                  <a:lnTo>
                    <a:pt x="66846" y="141410"/>
                  </a:lnTo>
                  <a:lnTo>
                    <a:pt x="68363" y="139955"/>
                  </a:lnTo>
                  <a:lnTo>
                    <a:pt x="72588" y="138339"/>
                  </a:lnTo>
                  <a:lnTo>
                    <a:pt x="74095" y="136956"/>
                  </a:lnTo>
                  <a:lnTo>
                    <a:pt x="75772" y="132878"/>
                  </a:lnTo>
                  <a:lnTo>
                    <a:pt x="77078" y="108437"/>
                  </a:lnTo>
                  <a:lnTo>
                    <a:pt x="66527" y="70782"/>
                  </a:lnTo>
                  <a:lnTo>
                    <a:pt x="62883" y="62828"/>
                  </a:lnTo>
                  <a:lnTo>
                    <a:pt x="59877" y="48592"/>
                  </a:lnTo>
                  <a:lnTo>
                    <a:pt x="51780" y="34794"/>
                  </a:lnTo>
                  <a:lnTo>
                    <a:pt x="43185" y="25973"/>
                  </a:lnTo>
                  <a:lnTo>
                    <a:pt x="42929" y="30264"/>
                  </a:lnTo>
                  <a:lnTo>
                    <a:pt x="45410" y="34977"/>
                  </a:lnTo>
                  <a:lnTo>
                    <a:pt x="56498" y="48569"/>
                  </a:lnTo>
                  <a:lnTo>
                    <a:pt x="69088" y="75257"/>
                  </a:lnTo>
                  <a:lnTo>
                    <a:pt x="99979" y="116787"/>
                  </a:lnTo>
                  <a:lnTo>
                    <a:pt x="119975" y="137046"/>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79" name="SMARTInkShape-121">
              <a:extLst>
                <a:ext uri="{FF2B5EF4-FFF2-40B4-BE49-F238E27FC236}">
                  <a16:creationId xmlns:a16="http://schemas.microsoft.com/office/drawing/2014/main" id="{E358B5AB-FB03-402C-A580-D92FC71BBF3C}"/>
                </a:ext>
              </a:extLst>
            </p:cNvPr>
            <p:cNvSpPr/>
            <p:nvPr>
              <p:custDataLst>
                <p:tags r:id="rId63"/>
              </p:custDataLst>
            </p:nvPr>
          </p:nvSpPr>
          <p:spPr>
            <a:xfrm>
              <a:off x="7375207" y="737389"/>
              <a:ext cx="274322" cy="188321"/>
            </a:xfrm>
            <a:custGeom>
              <a:avLst/>
              <a:gdLst/>
              <a:ahLst/>
              <a:cxnLst/>
              <a:rect l="0" t="0" r="0" b="0"/>
              <a:pathLst>
                <a:path w="274322" h="188321">
                  <a:moveTo>
                    <a:pt x="0" y="68426"/>
                  </a:moveTo>
                  <a:lnTo>
                    <a:pt x="0" y="68426"/>
                  </a:lnTo>
                  <a:lnTo>
                    <a:pt x="4551" y="72977"/>
                  </a:lnTo>
                  <a:lnTo>
                    <a:pt x="22959" y="114738"/>
                  </a:lnTo>
                  <a:lnTo>
                    <a:pt x="42869" y="155388"/>
                  </a:lnTo>
                  <a:lnTo>
                    <a:pt x="49533" y="165178"/>
                  </a:lnTo>
                  <a:lnTo>
                    <a:pt x="77026" y="188320"/>
                  </a:lnTo>
                  <a:lnTo>
                    <a:pt x="77116" y="183854"/>
                  </a:lnTo>
                  <a:lnTo>
                    <a:pt x="78081" y="182526"/>
                  </a:lnTo>
                  <a:lnTo>
                    <a:pt x="81693" y="181049"/>
                  </a:lnTo>
                  <a:lnTo>
                    <a:pt x="83036" y="178751"/>
                  </a:lnTo>
                  <a:lnTo>
                    <a:pt x="85371" y="156109"/>
                  </a:lnTo>
                  <a:lnTo>
                    <a:pt x="77927" y="116951"/>
                  </a:lnTo>
                  <a:lnTo>
                    <a:pt x="78336" y="98890"/>
                  </a:lnTo>
                  <a:lnTo>
                    <a:pt x="84564" y="59350"/>
                  </a:lnTo>
                  <a:lnTo>
                    <a:pt x="86610" y="21282"/>
                  </a:lnTo>
                  <a:lnTo>
                    <a:pt x="92497" y="8702"/>
                  </a:lnTo>
                  <a:lnTo>
                    <a:pt x="93097" y="5750"/>
                  </a:lnTo>
                  <a:lnTo>
                    <a:pt x="94450" y="3782"/>
                  </a:lnTo>
                  <a:lnTo>
                    <a:pt x="96304" y="2470"/>
                  </a:lnTo>
                  <a:lnTo>
                    <a:pt x="100904" y="1012"/>
                  </a:lnTo>
                  <a:lnTo>
                    <a:pt x="114419" y="0"/>
                  </a:lnTo>
                  <a:lnTo>
                    <a:pt x="120068" y="2454"/>
                  </a:lnTo>
                  <a:lnTo>
                    <a:pt x="160179" y="40039"/>
                  </a:lnTo>
                  <a:lnTo>
                    <a:pt x="181584" y="65970"/>
                  </a:lnTo>
                  <a:lnTo>
                    <a:pt x="208698" y="105597"/>
                  </a:lnTo>
                  <a:lnTo>
                    <a:pt x="220163" y="121773"/>
                  </a:lnTo>
                  <a:lnTo>
                    <a:pt x="233297" y="133022"/>
                  </a:lnTo>
                  <a:lnTo>
                    <a:pt x="237038" y="139363"/>
                  </a:lnTo>
                  <a:lnTo>
                    <a:pt x="239941" y="141435"/>
                  </a:lnTo>
                  <a:lnTo>
                    <a:pt x="274321" y="15415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80" name="SMARTInkShape-122">
              <a:extLst>
                <a:ext uri="{FF2B5EF4-FFF2-40B4-BE49-F238E27FC236}">
                  <a16:creationId xmlns:a16="http://schemas.microsoft.com/office/drawing/2014/main" id="{081E9E82-1CD5-4846-961F-C59BA1B5FDA0}"/>
                </a:ext>
              </a:extLst>
            </p:cNvPr>
            <p:cNvSpPr/>
            <p:nvPr>
              <p:custDataLst>
                <p:tags r:id="rId64"/>
              </p:custDataLst>
            </p:nvPr>
          </p:nvSpPr>
          <p:spPr>
            <a:xfrm>
              <a:off x="7212330" y="754380"/>
              <a:ext cx="1" cy="8573"/>
            </a:xfrm>
            <a:custGeom>
              <a:avLst/>
              <a:gdLst/>
              <a:ahLst/>
              <a:cxnLst/>
              <a:rect l="0" t="0" r="0" b="0"/>
              <a:pathLst>
                <a:path w="1" h="8573">
                  <a:moveTo>
                    <a:pt x="0" y="8572"/>
                  </a:moveTo>
                  <a:lnTo>
                    <a:pt x="0" y="8572"/>
                  </a:lnTo>
                  <a:lnTo>
                    <a:pt x="0"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81" name="SMARTInkShape-123">
              <a:extLst>
                <a:ext uri="{FF2B5EF4-FFF2-40B4-BE49-F238E27FC236}">
                  <a16:creationId xmlns:a16="http://schemas.microsoft.com/office/drawing/2014/main" id="{ED534A28-D5D8-4F66-92AE-69E6C1B78A48}"/>
                </a:ext>
              </a:extLst>
            </p:cNvPr>
            <p:cNvSpPr/>
            <p:nvPr>
              <p:custDataLst>
                <p:tags r:id="rId65"/>
              </p:custDataLst>
            </p:nvPr>
          </p:nvSpPr>
          <p:spPr>
            <a:xfrm>
              <a:off x="7306628" y="797242"/>
              <a:ext cx="60008" cy="171452"/>
            </a:xfrm>
            <a:custGeom>
              <a:avLst/>
              <a:gdLst/>
              <a:ahLst/>
              <a:cxnLst/>
              <a:rect l="0" t="0" r="0" b="0"/>
              <a:pathLst>
                <a:path w="60008" h="171452">
                  <a:moveTo>
                    <a:pt x="0" y="0"/>
                  </a:moveTo>
                  <a:lnTo>
                    <a:pt x="0" y="0"/>
                  </a:lnTo>
                  <a:lnTo>
                    <a:pt x="952" y="38141"/>
                  </a:lnTo>
                  <a:lnTo>
                    <a:pt x="14621" y="77417"/>
                  </a:lnTo>
                  <a:lnTo>
                    <a:pt x="34309" y="119864"/>
                  </a:lnTo>
                  <a:lnTo>
                    <a:pt x="53518" y="158448"/>
                  </a:lnTo>
                  <a:lnTo>
                    <a:pt x="60007" y="17145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82" name="SMARTInkShape-124">
              <a:extLst>
                <a:ext uri="{FF2B5EF4-FFF2-40B4-BE49-F238E27FC236}">
                  <a16:creationId xmlns:a16="http://schemas.microsoft.com/office/drawing/2014/main" id="{7BBD99EE-F9C8-4487-A921-69D92ADF4D9C}"/>
                </a:ext>
              </a:extLst>
            </p:cNvPr>
            <p:cNvSpPr/>
            <p:nvPr>
              <p:custDataLst>
                <p:tags r:id="rId66"/>
              </p:custDataLst>
            </p:nvPr>
          </p:nvSpPr>
          <p:spPr>
            <a:xfrm>
              <a:off x="7058025" y="840105"/>
              <a:ext cx="171451" cy="137161"/>
            </a:xfrm>
            <a:custGeom>
              <a:avLst/>
              <a:gdLst/>
              <a:ahLst/>
              <a:cxnLst/>
              <a:rect l="0" t="0" r="0" b="0"/>
              <a:pathLst>
                <a:path w="171451" h="137161">
                  <a:moveTo>
                    <a:pt x="0" y="137160"/>
                  </a:moveTo>
                  <a:lnTo>
                    <a:pt x="0" y="137160"/>
                  </a:lnTo>
                  <a:lnTo>
                    <a:pt x="0" y="124390"/>
                  </a:lnTo>
                  <a:lnTo>
                    <a:pt x="2540" y="119419"/>
                  </a:lnTo>
                  <a:lnTo>
                    <a:pt x="4551" y="116760"/>
                  </a:lnTo>
                  <a:lnTo>
                    <a:pt x="41389" y="91430"/>
                  </a:lnTo>
                  <a:lnTo>
                    <a:pt x="68077" y="73164"/>
                  </a:lnTo>
                  <a:lnTo>
                    <a:pt x="82931" y="57767"/>
                  </a:lnTo>
                  <a:lnTo>
                    <a:pt x="103629" y="44845"/>
                  </a:lnTo>
                  <a:lnTo>
                    <a:pt x="125108" y="24717"/>
                  </a:lnTo>
                  <a:lnTo>
                    <a:pt x="171450"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83" name="SMARTInkShape-125">
              <a:extLst>
                <a:ext uri="{FF2B5EF4-FFF2-40B4-BE49-F238E27FC236}">
                  <a16:creationId xmlns:a16="http://schemas.microsoft.com/office/drawing/2014/main" id="{120A9B02-EDA3-40DE-ACEA-B0E04B08D8D1}"/>
                </a:ext>
              </a:extLst>
            </p:cNvPr>
            <p:cNvSpPr/>
            <p:nvPr>
              <p:custDataLst>
                <p:tags r:id="rId67"/>
              </p:custDataLst>
            </p:nvPr>
          </p:nvSpPr>
          <p:spPr>
            <a:xfrm>
              <a:off x="7075394" y="361783"/>
              <a:ext cx="368395" cy="708427"/>
            </a:xfrm>
            <a:custGeom>
              <a:avLst/>
              <a:gdLst/>
              <a:ahLst/>
              <a:cxnLst/>
              <a:rect l="0" t="0" r="0" b="0"/>
              <a:pathLst>
                <a:path w="368395" h="708427">
                  <a:moveTo>
                    <a:pt x="368394" y="264009"/>
                  </a:moveTo>
                  <a:lnTo>
                    <a:pt x="368394" y="264009"/>
                  </a:lnTo>
                  <a:lnTo>
                    <a:pt x="368394" y="224546"/>
                  </a:lnTo>
                  <a:lnTo>
                    <a:pt x="361013" y="185211"/>
                  </a:lnTo>
                  <a:lnTo>
                    <a:pt x="352544" y="142658"/>
                  </a:lnTo>
                  <a:lnTo>
                    <a:pt x="342094" y="100956"/>
                  </a:lnTo>
                  <a:lnTo>
                    <a:pt x="325480" y="59007"/>
                  </a:lnTo>
                  <a:lnTo>
                    <a:pt x="314091" y="35555"/>
                  </a:lnTo>
                  <a:lnTo>
                    <a:pt x="305842" y="26584"/>
                  </a:lnTo>
                  <a:lnTo>
                    <a:pt x="287947" y="16179"/>
                  </a:lnTo>
                  <a:lnTo>
                    <a:pt x="248898" y="2174"/>
                  </a:lnTo>
                  <a:lnTo>
                    <a:pt x="235592" y="0"/>
                  </a:lnTo>
                  <a:lnTo>
                    <a:pt x="196388" y="5276"/>
                  </a:lnTo>
                  <a:lnTo>
                    <a:pt x="173602" y="8913"/>
                  </a:lnTo>
                  <a:lnTo>
                    <a:pt x="137073" y="22348"/>
                  </a:lnTo>
                  <a:lnTo>
                    <a:pt x="105898" y="47377"/>
                  </a:lnTo>
                  <a:lnTo>
                    <a:pt x="76981" y="84810"/>
                  </a:lnTo>
                  <a:lnTo>
                    <a:pt x="54079" y="118440"/>
                  </a:lnTo>
                  <a:lnTo>
                    <a:pt x="38055" y="159443"/>
                  </a:lnTo>
                  <a:lnTo>
                    <a:pt x="28687" y="193869"/>
                  </a:lnTo>
                  <a:lnTo>
                    <a:pt x="19878" y="233808"/>
                  </a:lnTo>
                  <a:lnTo>
                    <a:pt x="11235" y="275804"/>
                  </a:lnTo>
                  <a:lnTo>
                    <a:pt x="5504" y="304176"/>
                  </a:lnTo>
                  <a:lnTo>
                    <a:pt x="2322" y="335201"/>
                  </a:lnTo>
                  <a:lnTo>
                    <a:pt x="907" y="367088"/>
                  </a:lnTo>
                  <a:lnTo>
                    <a:pt x="279" y="397134"/>
                  </a:lnTo>
                  <a:lnTo>
                    <a:pt x="0" y="428904"/>
                  </a:lnTo>
                  <a:lnTo>
                    <a:pt x="828" y="460168"/>
                  </a:lnTo>
                  <a:lnTo>
                    <a:pt x="6650" y="499190"/>
                  </a:lnTo>
                  <a:lnTo>
                    <a:pt x="14407" y="534882"/>
                  </a:lnTo>
                  <a:lnTo>
                    <a:pt x="22738" y="568635"/>
                  </a:lnTo>
                  <a:lnTo>
                    <a:pt x="34085" y="606122"/>
                  </a:lnTo>
                  <a:lnTo>
                    <a:pt x="51213" y="648950"/>
                  </a:lnTo>
                  <a:lnTo>
                    <a:pt x="68179" y="688616"/>
                  </a:lnTo>
                  <a:lnTo>
                    <a:pt x="78872" y="702927"/>
                  </a:lnTo>
                  <a:lnTo>
                    <a:pt x="84191" y="708426"/>
                  </a:lnTo>
                  <a:lnTo>
                    <a:pt x="85581" y="707924"/>
                  </a:lnTo>
                  <a:lnTo>
                    <a:pt x="92768" y="702280"/>
                  </a:lnTo>
                  <a:lnTo>
                    <a:pt x="93492" y="699144"/>
                  </a:lnTo>
                  <a:lnTo>
                    <a:pt x="94074" y="692635"/>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1785" name="SMARTInkShape-126">
            <a:extLst>
              <a:ext uri="{FF2B5EF4-FFF2-40B4-BE49-F238E27FC236}">
                <a16:creationId xmlns:a16="http://schemas.microsoft.com/office/drawing/2014/main" id="{271F1A92-C896-48F7-83F7-6A6C666E5EC7}"/>
              </a:ext>
            </a:extLst>
          </p:cNvPr>
          <p:cNvSpPr/>
          <p:nvPr>
            <p:custDataLst>
              <p:tags r:id="rId3"/>
            </p:custDataLst>
          </p:nvPr>
        </p:nvSpPr>
        <p:spPr>
          <a:xfrm>
            <a:off x="6843713" y="1011555"/>
            <a:ext cx="342901" cy="308611"/>
          </a:xfrm>
          <a:custGeom>
            <a:avLst/>
            <a:gdLst/>
            <a:ahLst/>
            <a:cxnLst/>
            <a:rect l="0" t="0" r="0" b="0"/>
            <a:pathLst>
              <a:path w="342901" h="308611">
                <a:moveTo>
                  <a:pt x="0" y="308610"/>
                </a:moveTo>
                <a:lnTo>
                  <a:pt x="0" y="308610"/>
                </a:lnTo>
                <a:lnTo>
                  <a:pt x="4550" y="304059"/>
                </a:lnTo>
                <a:lnTo>
                  <a:pt x="6784" y="299285"/>
                </a:lnTo>
                <a:lnTo>
                  <a:pt x="7380" y="296678"/>
                </a:lnTo>
                <a:lnTo>
                  <a:pt x="8730" y="294940"/>
                </a:lnTo>
                <a:lnTo>
                  <a:pt x="50280" y="262858"/>
                </a:lnTo>
                <a:lnTo>
                  <a:pt x="90119" y="229446"/>
                </a:lnTo>
                <a:lnTo>
                  <a:pt x="128220" y="196991"/>
                </a:lnTo>
                <a:lnTo>
                  <a:pt x="168571" y="157152"/>
                </a:lnTo>
                <a:lnTo>
                  <a:pt x="202880" y="127422"/>
                </a:lnTo>
                <a:lnTo>
                  <a:pt x="241934" y="99935"/>
                </a:lnTo>
                <a:lnTo>
                  <a:pt x="280388" y="69853"/>
                </a:lnTo>
                <a:lnTo>
                  <a:pt x="296120" y="56061"/>
                </a:lnTo>
                <a:lnTo>
                  <a:pt x="311328" y="47493"/>
                </a:lnTo>
                <a:lnTo>
                  <a:pt x="314580" y="42381"/>
                </a:lnTo>
                <a:lnTo>
                  <a:pt x="315448" y="39684"/>
                </a:lnTo>
                <a:lnTo>
                  <a:pt x="316979" y="37886"/>
                </a:lnTo>
                <a:lnTo>
                  <a:pt x="325356" y="34430"/>
                </a:lnTo>
                <a:lnTo>
                  <a:pt x="334219" y="34291"/>
                </a:lnTo>
                <a:lnTo>
                  <a:pt x="334295" y="29739"/>
                </a:lnTo>
                <a:lnTo>
                  <a:pt x="333353" y="29351"/>
                </a:lnTo>
                <a:lnTo>
                  <a:pt x="326943" y="33451"/>
                </a:lnTo>
                <a:lnTo>
                  <a:pt x="321213" y="75921"/>
                </a:lnTo>
                <a:lnTo>
                  <a:pt x="311526" y="114395"/>
                </a:lnTo>
                <a:lnTo>
                  <a:pt x="302974" y="154490"/>
                </a:lnTo>
                <a:lnTo>
                  <a:pt x="293423" y="197011"/>
                </a:lnTo>
                <a:lnTo>
                  <a:pt x="290430" y="209481"/>
                </a:lnTo>
                <a:lnTo>
                  <a:pt x="278066" y="238229"/>
                </a:lnTo>
                <a:lnTo>
                  <a:pt x="265736" y="278836"/>
                </a:lnTo>
                <a:lnTo>
                  <a:pt x="259147" y="291228"/>
                </a:lnTo>
                <a:lnTo>
                  <a:pt x="257175" y="308575"/>
                </a:lnTo>
                <a:lnTo>
                  <a:pt x="257175" y="283659"/>
                </a:lnTo>
                <a:lnTo>
                  <a:pt x="259715" y="275931"/>
                </a:lnTo>
                <a:lnTo>
                  <a:pt x="263066" y="268368"/>
                </a:lnTo>
                <a:lnTo>
                  <a:pt x="272356" y="236901"/>
                </a:lnTo>
                <a:lnTo>
                  <a:pt x="280529" y="214259"/>
                </a:lnTo>
                <a:lnTo>
                  <a:pt x="284732" y="197152"/>
                </a:lnTo>
                <a:lnTo>
                  <a:pt x="297659" y="162876"/>
                </a:lnTo>
                <a:lnTo>
                  <a:pt x="301873" y="145732"/>
                </a:lnTo>
                <a:lnTo>
                  <a:pt x="317077" y="105904"/>
                </a:lnTo>
                <a:lnTo>
                  <a:pt x="326297" y="87736"/>
                </a:lnTo>
                <a:lnTo>
                  <a:pt x="328974" y="84208"/>
                </a:lnTo>
                <a:lnTo>
                  <a:pt x="331947" y="75208"/>
                </a:lnTo>
                <a:lnTo>
                  <a:pt x="334222" y="65811"/>
                </a:lnTo>
                <a:lnTo>
                  <a:pt x="340903" y="52017"/>
                </a:lnTo>
                <a:lnTo>
                  <a:pt x="342900" y="12960"/>
                </a:lnTo>
                <a:lnTo>
                  <a:pt x="341947" y="11498"/>
                </a:lnTo>
                <a:lnTo>
                  <a:pt x="340359" y="10523"/>
                </a:lnTo>
                <a:lnTo>
                  <a:pt x="338349" y="9873"/>
                </a:lnTo>
                <a:lnTo>
                  <a:pt x="327300" y="1306"/>
                </a:lnTo>
                <a:lnTo>
                  <a:pt x="287684" y="7"/>
                </a:lnTo>
                <a:lnTo>
                  <a:pt x="246626" y="0"/>
                </a:lnTo>
                <a:lnTo>
                  <a:pt x="220413" y="0"/>
                </a:lnTo>
                <a:lnTo>
                  <a:pt x="214483" y="2540"/>
                </a:lnTo>
                <a:lnTo>
                  <a:pt x="208674" y="5891"/>
                </a:lnTo>
                <a:lnTo>
                  <a:pt x="197183" y="8043"/>
                </a:lnTo>
                <a:lnTo>
                  <a:pt x="181716" y="8541"/>
                </a:lnTo>
                <a:lnTo>
                  <a:pt x="181152" y="9504"/>
                </a:lnTo>
                <a:lnTo>
                  <a:pt x="180524" y="13114"/>
                </a:lnTo>
                <a:lnTo>
                  <a:pt x="179403" y="14458"/>
                </a:lnTo>
                <a:lnTo>
                  <a:pt x="175620" y="15951"/>
                </a:lnTo>
                <a:lnTo>
                  <a:pt x="174230" y="15396"/>
                </a:lnTo>
                <a:lnTo>
                  <a:pt x="173302" y="14074"/>
                </a:lnTo>
                <a:lnTo>
                  <a:pt x="171450" y="8573"/>
                </a:lnTo>
                <a:lnTo>
                  <a:pt x="171450" y="17145"/>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790" name="SMARTInkShape-Group26">
            <a:extLst>
              <a:ext uri="{FF2B5EF4-FFF2-40B4-BE49-F238E27FC236}">
                <a16:creationId xmlns:a16="http://schemas.microsoft.com/office/drawing/2014/main" id="{F4326E44-0A7F-44EE-A4F7-54A2E0212614}"/>
              </a:ext>
            </a:extLst>
          </p:cNvPr>
          <p:cNvGrpSpPr/>
          <p:nvPr/>
        </p:nvGrpSpPr>
        <p:grpSpPr>
          <a:xfrm>
            <a:off x="4529138" y="4963477"/>
            <a:ext cx="3154681" cy="1851617"/>
            <a:chOff x="4529138" y="4963477"/>
            <a:chExt cx="3154681" cy="1851617"/>
          </a:xfrm>
        </p:grpSpPr>
        <p:sp>
          <p:nvSpPr>
            <p:cNvPr id="1786" name="SMARTInkShape-127">
              <a:extLst>
                <a:ext uri="{FF2B5EF4-FFF2-40B4-BE49-F238E27FC236}">
                  <a16:creationId xmlns:a16="http://schemas.microsoft.com/office/drawing/2014/main" id="{33B3F2B2-0A97-4656-A805-E4979D87661D}"/>
                </a:ext>
              </a:extLst>
            </p:cNvPr>
            <p:cNvSpPr/>
            <p:nvPr>
              <p:custDataLst>
                <p:tags r:id="rId50"/>
              </p:custDataLst>
            </p:nvPr>
          </p:nvSpPr>
          <p:spPr>
            <a:xfrm>
              <a:off x="7315246" y="6480809"/>
              <a:ext cx="368573" cy="334285"/>
            </a:xfrm>
            <a:custGeom>
              <a:avLst/>
              <a:gdLst/>
              <a:ahLst/>
              <a:cxnLst/>
              <a:rect l="0" t="0" r="0" b="0"/>
              <a:pathLst>
                <a:path w="368573" h="334285">
                  <a:moveTo>
                    <a:pt x="145686" y="0"/>
                  </a:moveTo>
                  <a:lnTo>
                    <a:pt x="145686" y="0"/>
                  </a:lnTo>
                  <a:lnTo>
                    <a:pt x="141135" y="0"/>
                  </a:lnTo>
                  <a:lnTo>
                    <a:pt x="136361" y="2541"/>
                  </a:lnTo>
                  <a:lnTo>
                    <a:pt x="96595" y="28619"/>
                  </a:lnTo>
                  <a:lnTo>
                    <a:pt x="53880" y="58845"/>
                  </a:lnTo>
                  <a:lnTo>
                    <a:pt x="28163" y="79164"/>
                  </a:lnTo>
                  <a:lnTo>
                    <a:pt x="3862" y="114222"/>
                  </a:lnTo>
                  <a:lnTo>
                    <a:pt x="1111" y="125813"/>
                  </a:lnTo>
                  <a:lnTo>
                    <a:pt x="0" y="156777"/>
                  </a:lnTo>
                  <a:lnTo>
                    <a:pt x="2514" y="162706"/>
                  </a:lnTo>
                  <a:lnTo>
                    <a:pt x="20106" y="182870"/>
                  </a:lnTo>
                  <a:lnTo>
                    <a:pt x="25738" y="186052"/>
                  </a:lnTo>
                  <a:lnTo>
                    <a:pt x="36804" y="187841"/>
                  </a:lnTo>
                  <a:lnTo>
                    <a:pt x="45859" y="189213"/>
                  </a:lnTo>
                  <a:lnTo>
                    <a:pt x="57264" y="194387"/>
                  </a:lnTo>
                  <a:lnTo>
                    <a:pt x="83219" y="196803"/>
                  </a:lnTo>
                  <a:lnTo>
                    <a:pt x="122850" y="189369"/>
                  </a:lnTo>
                  <a:lnTo>
                    <a:pt x="163997" y="188626"/>
                  </a:lnTo>
                  <a:lnTo>
                    <a:pt x="178728" y="188596"/>
                  </a:lnTo>
                  <a:lnTo>
                    <a:pt x="172486" y="188596"/>
                  </a:lnTo>
                  <a:lnTo>
                    <a:pt x="164773" y="194487"/>
                  </a:lnTo>
                  <a:lnTo>
                    <a:pt x="156845" y="197327"/>
                  </a:lnTo>
                  <a:lnTo>
                    <a:pt x="131416" y="212737"/>
                  </a:lnTo>
                  <a:lnTo>
                    <a:pt x="116862" y="233487"/>
                  </a:lnTo>
                  <a:lnTo>
                    <a:pt x="113826" y="242203"/>
                  </a:lnTo>
                  <a:lnTo>
                    <a:pt x="111523" y="251474"/>
                  </a:lnTo>
                  <a:lnTo>
                    <a:pt x="105826" y="263001"/>
                  </a:lnTo>
                  <a:lnTo>
                    <a:pt x="104158" y="272783"/>
                  </a:lnTo>
                  <a:lnTo>
                    <a:pt x="105957" y="280940"/>
                  </a:lnTo>
                  <a:lnTo>
                    <a:pt x="108979" y="287740"/>
                  </a:lnTo>
                  <a:lnTo>
                    <a:pt x="111633" y="296923"/>
                  </a:lnTo>
                  <a:lnTo>
                    <a:pt x="134336" y="322891"/>
                  </a:lnTo>
                  <a:lnTo>
                    <a:pt x="142852" y="330516"/>
                  </a:lnTo>
                  <a:lnTo>
                    <a:pt x="148554" y="332634"/>
                  </a:lnTo>
                  <a:lnTo>
                    <a:pt x="187032" y="334284"/>
                  </a:lnTo>
                  <a:lnTo>
                    <a:pt x="208816" y="327475"/>
                  </a:lnTo>
                  <a:lnTo>
                    <a:pt x="248757" y="311368"/>
                  </a:lnTo>
                  <a:lnTo>
                    <a:pt x="291363" y="294314"/>
                  </a:lnTo>
                  <a:lnTo>
                    <a:pt x="331571" y="274320"/>
                  </a:lnTo>
                  <a:lnTo>
                    <a:pt x="345176" y="262891"/>
                  </a:lnTo>
                  <a:lnTo>
                    <a:pt x="348648" y="257176"/>
                  </a:lnTo>
                  <a:lnTo>
                    <a:pt x="349575" y="254319"/>
                  </a:lnTo>
                  <a:lnTo>
                    <a:pt x="351144" y="252413"/>
                  </a:lnTo>
                  <a:lnTo>
                    <a:pt x="368572" y="24003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87" name="SMARTInkShape-128">
              <a:extLst>
                <a:ext uri="{FF2B5EF4-FFF2-40B4-BE49-F238E27FC236}">
                  <a16:creationId xmlns:a16="http://schemas.microsoft.com/office/drawing/2014/main" id="{373E8A2E-F727-4B81-8A74-AA34959E1029}"/>
                </a:ext>
              </a:extLst>
            </p:cNvPr>
            <p:cNvSpPr/>
            <p:nvPr>
              <p:custDataLst>
                <p:tags r:id="rId51"/>
              </p:custDataLst>
            </p:nvPr>
          </p:nvSpPr>
          <p:spPr>
            <a:xfrm>
              <a:off x="7100912" y="6285059"/>
              <a:ext cx="257152" cy="272904"/>
            </a:xfrm>
            <a:custGeom>
              <a:avLst/>
              <a:gdLst/>
              <a:ahLst/>
              <a:cxnLst/>
              <a:rect l="0" t="0" r="0" b="0"/>
              <a:pathLst>
                <a:path w="257152" h="272904">
                  <a:moveTo>
                    <a:pt x="257151" y="58591"/>
                  </a:moveTo>
                  <a:lnTo>
                    <a:pt x="257151" y="58591"/>
                  </a:lnTo>
                  <a:lnTo>
                    <a:pt x="250306" y="50795"/>
                  </a:lnTo>
                  <a:lnTo>
                    <a:pt x="241576" y="38077"/>
                  </a:lnTo>
                  <a:lnTo>
                    <a:pt x="228300" y="28806"/>
                  </a:lnTo>
                  <a:lnTo>
                    <a:pt x="189757" y="10994"/>
                  </a:lnTo>
                  <a:lnTo>
                    <a:pt x="148635" y="0"/>
                  </a:lnTo>
                  <a:lnTo>
                    <a:pt x="110675" y="8095"/>
                  </a:lnTo>
                  <a:lnTo>
                    <a:pt x="69410" y="16629"/>
                  </a:lnTo>
                  <a:lnTo>
                    <a:pt x="28450" y="41080"/>
                  </a:lnTo>
                  <a:lnTo>
                    <a:pt x="6830" y="56638"/>
                  </a:lnTo>
                  <a:lnTo>
                    <a:pt x="3023" y="65978"/>
                  </a:lnTo>
                  <a:lnTo>
                    <a:pt x="28" y="106863"/>
                  </a:lnTo>
                  <a:lnTo>
                    <a:pt x="0" y="112747"/>
                  </a:lnTo>
                  <a:lnTo>
                    <a:pt x="2527" y="118537"/>
                  </a:lnTo>
                  <a:lnTo>
                    <a:pt x="4533" y="121415"/>
                  </a:lnTo>
                  <a:lnTo>
                    <a:pt x="16460" y="130016"/>
                  </a:lnTo>
                  <a:lnTo>
                    <a:pt x="32059" y="134046"/>
                  </a:lnTo>
                  <a:lnTo>
                    <a:pt x="67260" y="135699"/>
                  </a:lnTo>
                  <a:lnTo>
                    <a:pt x="88867" y="128892"/>
                  </a:lnTo>
                  <a:lnTo>
                    <a:pt x="131121" y="109960"/>
                  </a:lnTo>
                  <a:lnTo>
                    <a:pt x="145892" y="103328"/>
                  </a:lnTo>
                  <a:lnTo>
                    <a:pt x="164918" y="90789"/>
                  </a:lnTo>
                  <a:lnTo>
                    <a:pt x="198978" y="78033"/>
                  </a:lnTo>
                  <a:lnTo>
                    <a:pt x="213521" y="69593"/>
                  </a:lnTo>
                  <a:lnTo>
                    <a:pt x="219663" y="67290"/>
                  </a:lnTo>
                  <a:lnTo>
                    <a:pt x="231430" y="58593"/>
                  </a:lnTo>
                  <a:lnTo>
                    <a:pt x="231432" y="63143"/>
                  </a:lnTo>
                  <a:lnTo>
                    <a:pt x="228893" y="67916"/>
                  </a:lnTo>
                  <a:lnTo>
                    <a:pt x="219502" y="78742"/>
                  </a:lnTo>
                  <a:lnTo>
                    <a:pt x="186302" y="105449"/>
                  </a:lnTo>
                  <a:lnTo>
                    <a:pt x="153729" y="144382"/>
                  </a:lnTo>
                  <a:lnTo>
                    <a:pt x="135863" y="167189"/>
                  </a:lnTo>
                  <a:lnTo>
                    <a:pt x="124113" y="190038"/>
                  </a:lnTo>
                  <a:lnTo>
                    <a:pt x="115982" y="218611"/>
                  </a:lnTo>
                  <a:lnTo>
                    <a:pt x="105234" y="237861"/>
                  </a:lnTo>
                  <a:lnTo>
                    <a:pt x="103317" y="254446"/>
                  </a:lnTo>
                  <a:lnTo>
                    <a:pt x="104113" y="257741"/>
                  </a:lnTo>
                  <a:lnTo>
                    <a:pt x="105595" y="259938"/>
                  </a:lnTo>
                  <a:lnTo>
                    <a:pt x="107536" y="261402"/>
                  </a:lnTo>
                  <a:lnTo>
                    <a:pt x="109693" y="265568"/>
                  </a:lnTo>
                  <a:lnTo>
                    <a:pt x="111418" y="27290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88" name="SMARTInkShape-129">
              <a:extLst>
                <a:ext uri="{FF2B5EF4-FFF2-40B4-BE49-F238E27FC236}">
                  <a16:creationId xmlns:a16="http://schemas.microsoft.com/office/drawing/2014/main" id="{BF91FC9D-E25A-48B5-81B5-F3881A45086F}"/>
                </a:ext>
              </a:extLst>
            </p:cNvPr>
            <p:cNvSpPr/>
            <p:nvPr>
              <p:custDataLst>
                <p:tags r:id="rId52"/>
              </p:custDataLst>
            </p:nvPr>
          </p:nvSpPr>
          <p:spPr>
            <a:xfrm>
              <a:off x="6801365" y="5915025"/>
              <a:ext cx="385249" cy="428626"/>
            </a:xfrm>
            <a:custGeom>
              <a:avLst/>
              <a:gdLst/>
              <a:ahLst/>
              <a:cxnLst/>
              <a:rect l="0" t="0" r="0" b="0"/>
              <a:pathLst>
                <a:path w="385249" h="428626">
                  <a:moveTo>
                    <a:pt x="385248" y="0"/>
                  </a:moveTo>
                  <a:lnTo>
                    <a:pt x="385248" y="0"/>
                  </a:lnTo>
                  <a:lnTo>
                    <a:pt x="380697" y="9102"/>
                  </a:lnTo>
                  <a:lnTo>
                    <a:pt x="373382" y="16109"/>
                  </a:lnTo>
                  <a:lnTo>
                    <a:pt x="331761" y="45856"/>
                  </a:lnTo>
                  <a:lnTo>
                    <a:pt x="295231" y="67056"/>
                  </a:lnTo>
                  <a:lnTo>
                    <a:pt x="277930" y="72665"/>
                  </a:lnTo>
                  <a:lnTo>
                    <a:pt x="258494" y="77063"/>
                  </a:lnTo>
                  <a:lnTo>
                    <a:pt x="220192" y="92868"/>
                  </a:lnTo>
                  <a:lnTo>
                    <a:pt x="180771" y="100894"/>
                  </a:lnTo>
                  <a:lnTo>
                    <a:pt x="139575" y="109323"/>
                  </a:lnTo>
                  <a:lnTo>
                    <a:pt x="102934" y="120160"/>
                  </a:lnTo>
                  <a:lnTo>
                    <a:pt x="60296" y="137173"/>
                  </a:lnTo>
                  <a:lnTo>
                    <a:pt x="20647" y="154129"/>
                  </a:lnTo>
                  <a:lnTo>
                    <a:pt x="8287" y="160867"/>
                  </a:lnTo>
                  <a:lnTo>
                    <a:pt x="5353" y="161536"/>
                  </a:lnTo>
                  <a:lnTo>
                    <a:pt x="3396" y="162937"/>
                  </a:lnTo>
                  <a:lnTo>
                    <a:pt x="2093" y="164821"/>
                  </a:lnTo>
                  <a:lnTo>
                    <a:pt x="644" y="169456"/>
                  </a:lnTo>
                  <a:lnTo>
                    <a:pt x="0" y="174692"/>
                  </a:lnTo>
                  <a:lnTo>
                    <a:pt x="2254" y="180192"/>
                  </a:lnTo>
                  <a:lnTo>
                    <a:pt x="23405" y="208780"/>
                  </a:lnTo>
                  <a:lnTo>
                    <a:pt x="40582" y="224897"/>
                  </a:lnTo>
                  <a:lnTo>
                    <a:pt x="48230" y="234257"/>
                  </a:lnTo>
                  <a:lnTo>
                    <a:pt x="91043" y="271851"/>
                  </a:lnTo>
                  <a:lnTo>
                    <a:pt x="132606" y="298405"/>
                  </a:lnTo>
                  <a:lnTo>
                    <a:pt x="166452" y="325915"/>
                  </a:lnTo>
                  <a:lnTo>
                    <a:pt x="191477" y="353400"/>
                  </a:lnTo>
                  <a:lnTo>
                    <a:pt x="233656" y="388697"/>
                  </a:lnTo>
                  <a:lnTo>
                    <a:pt x="273805" y="428625"/>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89" name="SMARTInkShape-130">
              <a:extLst>
                <a:ext uri="{FF2B5EF4-FFF2-40B4-BE49-F238E27FC236}">
                  <a16:creationId xmlns:a16="http://schemas.microsoft.com/office/drawing/2014/main" id="{E0FCF205-97A6-47EE-BC53-9F350F7FBBC7}"/>
                </a:ext>
              </a:extLst>
            </p:cNvPr>
            <p:cNvSpPr/>
            <p:nvPr>
              <p:custDataLst>
                <p:tags r:id="rId53"/>
              </p:custDataLst>
            </p:nvPr>
          </p:nvSpPr>
          <p:spPr>
            <a:xfrm>
              <a:off x="4529138" y="4963477"/>
              <a:ext cx="2331688" cy="890348"/>
            </a:xfrm>
            <a:custGeom>
              <a:avLst/>
              <a:gdLst/>
              <a:ahLst/>
              <a:cxnLst/>
              <a:rect l="0" t="0" r="0" b="0"/>
              <a:pathLst>
                <a:path w="2331688" h="890348">
                  <a:moveTo>
                    <a:pt x="0" y="0"/>
                  </a:moveTo>
                  <a:lnTo>
                    <a:pt x="0" y="0"/>
                  </a:lnTo>
                  <a:lnTo>
                    <a:pt x="40984" y="0"/>
                  </a:lnTo>
                  <a:lnTo>
                    <a:pt x="82790" y="0"/>
                  </a:lnTo>
                  <a:lnTo>
                    <a:pt x="120435" y="0"/>
                  </a:lnTo>
                  <a:lnTo>
                    <a:pt x="147791" y="2540"/>
                  </a:lnTo>
                  <a:lnTo>
                    <a:pt x="190563" y="8043"/>
                  </a:lnTo>
                  <a:lnTo>
                    <a:pt x="227824" y="8469"/>
                  </a:lnTo>
                  <a:lnTo>
                    <a:pt x="265029" y="14444"/>
                  </a:lnTo>
                  <a:lnTo>
                    <a:pt x="302436" y="19151"/>
                  </a:lnTo>
                  <a:lnTo>
                    <a:pt x="341680" y="24421"/>
                  </a:lnTo>
                  <a:lnTo>
                    <a:pt x="383793" y="31353"/>
                  </a:lnTo>
                  <a:lnTo>
                    <a:pt x="418410" y="33420"/>
                  </a:lnTo>
                  <a:lnTo>
                    <a:pt x="457454" y="34985"/>
                  </a:lnTo>
                  <a:lnTo>
                    <a:pt x="493577" y="41058"/>
                  </a:lnTo>
                  <a:lnTo>
                    <a:pt x="529361" y="48889"/>
                  </a:lnTo>
                  <a:lnTo>
                    <a:pt x="568751" y="57243"/>
                  </a:lnTo>
                  <a:lnTo>
                    <a:pt x="605927" y="65751"/>
                  </a:lnTo>
                  <a:lnTo>
                    <a:pt x="646682" y="74303"/>
                  </a:lnTo>
                  <a:lnTo>
                    <a:pt x="688920" y="82870"/>
                  </a:lnTo>
                  <a:lnTo>
                    <a:pt x="731597" y="91441"/>
                  </a:lnTo>
                  <a:lnTo>
                    <a:pt x="774406" y="100014"/>
                  </a:lnTo>
                  <a:lnTo>
                    <a:pt x="816299" y="108586"/>
                  </a:lnTo>
                  <a:lnTo>
                    <a:pt x="854218" y="118110"/>
                  </a:lnTo>
                  <a:lnTo>
                    <a:pt x="895193" y="131621"/>
                  </a:lnTo>
                  <a:lnTo>
                    <a:pt x="937495" y="142081"/>
                  </a:lnTo>
                  <a:lnTo>
                    <a:pt x="980192" y="152165"/>
                  </a:lnTo>
                  <a:lnTo>
                    <a:pt x="1023005" y="165842"/>
                  </a:lnTo>
                  <a:lnTo>
                    <a:pt x="1064901" y="177302"/>
                  </a:lnTo>
                  <a:lnTo>
                    <a:pt x="1102820" y="192340"/>
                  </a:lnTo>
                  <a:lnTo>
                    <a:pt x="1143795" y="207908"/>
                  </a:lnTo>
                  <a:lnTo>
                    <a:pt x="1186098" y="219929"/>
                  </a:lnTo>
                  <a:lnTo>
                    <a:pt x="1227842" y="235133"/>
                  </a:lnTo>
                  <a:lnTo>
                    <a:pt x="1265716" y="250750"/>
                  </a:lnTo>
                  <a:lnTo>
                    <a:pt x="1305725" y="262786"/>
                  </a:lnTo>
                  <a:lnTo>
                    <a:pt x="1342133" y="277994"/>
                  </a:lnTo>
                  <a:lnTo>
                    <a:pt x="1378003" y="294565"/>
                  </a:lnTo>
                  <a:lnTo>
                    <a:pt x="1417418" y="310587"/>
                  </a:lnTo>
                  <a:lnTo>
                    <a:pt x="1453650" y="322743"/>
                  </a:lnTo>
                  <a:lnTo>
                    <a:pt x="1488515" y="337033"/>
                  </a:lnTo>
                  <a:lnTo>
                    <a:pt x="1522975" y="349628"/>
                  </a:lnTo>
                  <a:lnTo>
                    <a:pt x="1556362" y="369659"/>
                  </a:lnTo>
                  <a:lnTo>
                    <a:pt x="1596268" y="391437"/>
                  </a:lnTo>
                  <a:lnTo>
                    <a:pt x="1629303" y="404589"/>
                  </a:lnTo>
                  <a:lnTo>
                    <a:pt x="1670048" y="426101"/>
                  </a:lnTo>
                  <a:lnTo>
                    <a:pt x="1711504" y="448693"/>
                  </a:lnTo>
                  <a:lnTo>
                    <a:pt x="1748198" y="471501"/>
                  </a:lnTo>
                  <a:lnTo>
                    <a:pt x="1782962" y="494350"/>
                  </a:lnTo>
                  <a:lnTo>
                    <a:pt x="1822286" y="511316"/>
                  </a:lnTo>
                  <a:lnTo>
                    <a:pt x="1861068" y="537564"/>
                  </a:lnTo>
                  <a:lnTo>
                    <a:pt x="1903205" y="559046"/>
                  </a:lnTo>
                  <a:lnTo>
                    <a:pt x="1945214" y="582338"/>
                  </a:lnTo>
                  <a:lnTo>
                    <a:pt x="1962882" y="593867"/>
                  </a:lnTo>
                  <a:lnTo>
                    <a:pt x="1975387" y="603031"/>
                  </a:lnTo>
                  <a:lnTo>
                    <a:pt x="2011653" y="623646"/>
                  </a:lnTo>
                  <a:lnTo>
                    <a:pt x="2051055" y="647837"/>
                  </a:lnTo>
                  <a:lnTo>
                    <a:pt x="2091652" y="675393"/>
                  </a:lnTo>
                  <a:lnTo>
                    <a:pt x="2119307" y="692226"/>
                  </a:lnTo>
                  <a:lnTo>
                    <a:pt x="2136338" y="709683"/>
                  </a:lnTo>
                  <a:lnTo>
                    <a:pt x="2174450" y="734306"/>
                  </a:lnTo>
                  <a:lnTo>
                    <a:pt x="2202540" y="751836"/>
                  </a:lnTo>
                  <a:lnTo>
                    <a:pt x="2205595" y="752684"/>
                  </a:lnTo>
                  <a:lnTo>
                    <a:pt x="2247906" y="783234"/>
                  </a:lnTo>
                  <a:lnTo>
                    <a:pt x="2258533" y="792744"/>
                  </a:lnTo>
                  <a:lnTo>
                    <a:pt x="2261092" y="797783"/>
                  </a:lnTo>
                  <a:lnTo>
                    <a:pt x="2261774" y="800460"/>
                  </a:lnTo>
                  <a:lnTo>
                    <a:pt x="2263182" y="802245"/>
                  </a:lnTo>
                  <a:lnTo>
                    <a:pt x="2271324" y="805677"/>
                  </a:lnTo>
                  <a:lnTo>
                    <a:pt x="2271597" y="810324"/>
                  </a:lnTo>
                  <a:lnTo>
                    <a:pt x="2272587" y="811679"/>
                  </a:lnTo>
                  <a:lnTo>
                    <a:pt x="2280047" y="814318"/>
                  </a:lnTo>
                  <a:lnTo>
                    <a:pt x="2280282" y="814386"/>
                  </a:lnTo>
                  <a:lnTo>
                    <a:pt x="2280284" y="814389"/>
                  </a:lnTo>
                  <a:lnTo>
                    <a:pt x="2272903" y="814389"/>
                  </a:lnTo>
                  <a:lnTo>
                    <a:pt x="2272507" y="815340"/>
                  </a:lnTo>
                  <a:lnTo>
                    <a:pt x="2272065" y="818938"/>
                  </a:lnTo>
                  <a:lnTo>
                    <a:pt x="2270995" y="820278"/>
                  </a:lnTo>
                  <a:lnTo>
                    <a:pt x="2267266" y="821768"/>
                  </a:lnTo>
                  <a:lnTo>
                    <a:pt x="2248759" y="823843"/>
                  </a:lnTo>
                  <a:lnTo>
                    <a:pt x="2237403" y="829731"/>
                  </a:lnTo>
                  <a:lnTo>
                    <a:pt x="2196876" y="838271"/>
                  </a:lnTo>
                  <a:lnTo>
                    <a:pt x="2174686" y="840816"/>
                  </a:lnTo>
                  <a:lnTo>
                    <a:pt x="2158320" y="846843"/>
                  </a:lnTo>
                  <a:lnTo>
                    <a:pt x="2138282" y="849388"/>
                  </a:lnTo>
                  <a:lnTo>
                    <a:pt x="2128142" y="854498"/>
                  </a:lnTo>
                  <a:lnTo>
                    <a:pt x="2091797" y="857250"/>
                  </a:lnTo>
                  <a:lnTo>
                    <a:pt x="2096272" y="857250"/>
                  </a:lnTo>
                  <a:lnTo>
                    <a:pt x="2097602" y="858203"/>
                  </a:lnTo>
                  <a:lnTo>
                    <a:pt x="2099080" y="861800"/>
                  </a:lnTo>
                  <a:lnTo>
                    <a:pt x="2100426" y="863141"/>
                  </a:lnTo>
                  <a:lnTo>
                    <a:pt x="2107539" y="865469"/>
                  </a:lnTo>
                  <a:lnTo>
                    <a:pt x="2128033" y="865792"/>
                  </a:lnTo>
                  <a:lnTo>
                    <a:pt x="2167304" y="857602"/>
                  </a:lnTo>
                  <a:lnTo>
                    <a:pt x="2210073" y="865479"/>
                  </a:lnTo>
                  <a:lnTo>
                    <a:pt x="2218282" y="868210"/>
                  </a:lnTo>
                  <a:lnTo>
                    <a:pt x="2226058" y="871646"/>
                  </a:lnTo>
                  <a:lnTo>
                    <a:pt x="2265915" y="875277"/>
                  </a:lnTo>
                  <a:lnTo>
                    <a:pt x="2282755" y="881767"/>
                  </a:lnTo>
                  <a:lnTo>
                    <a:pt x="2318622" y="882965"/>
                  </a:lnTo>
                  <a:lnTo>
                    <a:pt x="2320131" y="883918"/>
                  </a:lnTo>
                  <a:lnTo>
                    <a:pt x="2321136" y="885507"/>
                  </a:lnTo>
                  <a:lnTo>
                    <a:pt x="2322750" y="890347"/>
                  </a:lnTo>
                  <a:lnTo>
                    <a:pt x="2325510" y="888471"/>
                  </a:lnTo>
                  <a:lnTo>
                    <a:pt x="2331687" y="882996"/>
                  </a:lnTo>
                  <a:lnTo>
                    <a:pt x="2327159" y="882977"/>
                  </a:lnTo>
                  <a:lnTo>
                    <a:pt x="2325821" y="882022"/>
                  </a:lnTo>
                  <a:lnTo>
                    <a:pt x="2323675" y="876184"/>
                  </a:lnTo>
                  <a:lnTo>
                    <a:pt x="2323382" y="874238"/>
                  </a:lnTo>
                  <a:lnTo>
                    <a:pt x="2323251" y="870198"/>
                  </a:lnTo>
                  <a:lnTo>
                    <a:pt x="2320653" y="865227"/>
                  </a:lnTo>
                  <a:lnTo>
                    <a:pt x="2318627" y="862569"/>
                  </a:lnTo>
                  <a:lnTo>
                    <a:pt x="2316376" y="854534"/>
                  </a:lnTo>
                  <a:lnTo>
                    <a:pt x="2314422" y="845565"/>
                  </a:lnTo>
                  <a:lnTo>
                    <a:pt x="2307969" y="835162"/>
                  </a:lnTo>
                  <a:lnTo>
                    <a:pt x="2280270" y="795246"/>
                  </a:lnTo>
                  <a:lnTo>
                    <a:pt x="2266949" y="774295"/>
                  </a:lnTo>
                  <a:lnTo>
                    <a:pt x="2261351" y="756338"/>
                  </a:lnTo>
                  <a:lnTo>
                    <a:pt x="2239915" y="728714"/>
                  </a:lnTo>
                  <a:lnTo>
                    <a:pt x="2237578" y="722970"/>
                  </a:lnTo>
                  <a:lnTo>
                    <a:pt x="2231859" y="714381"/>
                  </a:lnTo>
                  <a:lnTo>
                    <a:pt x="2229246" y="704639"/>
                  </a:lnTo>
                  <a:lnTo>
                    <a:pt x="2228162" y="704075"/>
                  </a:lnTo>
                  <a:lnTo>
                    <a:pt x="2224416" y="703447"/>
                  </a:lnTo>
                  <a:lnTo>
                    <a:pt x="2223037" y="702328"/>
                  </a:lnTo>
                  <a:lnTo>
                    <a:pt x="2220279" y="694379"/>
                  </a:lnTo>
                  <a:lnTo>
                    <a:pt x="2220277" y="694375"/>
                  </a:lnTo>
                  <a:lnTo>
                    <a:pt x="2228850" y="68580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798" name="SMARTInkShape-Group27">
            <a:extLst>
              <a:ext uri="{FF2B5EF4-FFF2-40B4-BE49-F238E27FC236}">
                <a16:creationId xmlns:a16="http://schemas.microsoft.com/office/drawing/2014/main" id="{E9CAFA4A-5A2B-49D3-88E8-8F3892B68A39}"/>
              </a:ext>
            </a:extLst>
          </p:cNvPr>
          <p:cNvGrpSpPr/>
          <p:nvPr/>
        </p:nvGrpSpPr>
        <p:grpSpPr>
          <a:xfrm>
            <a:off x="4537709" y="5126355"/>
            <a:ext cx="1783083" cy="1071563"/>
            <a:chOff x="4537709" y="5126355"/>
            <a:chExt cx="1783083" cy="1071563"/>
          </a:xfrm>
        </p:grpSpPr>
        <p:sp>
          <p:nvSpPr>
            <p:cNvPr id="1791" name="SMARTInkShape-131">
              <a:extLst>
                <a:ext uri="{FF2B5EF4-FFF2-40B4-BE49-F238E27FC236}">
                  <a16:creationId xmlns:a16="http://schemas.microsoft.com/office/drawing/2014/main" id="{2961D656-D956-4DDA-94CD-455D6C82DB1F}"/>
                </a:ext>
              </a:extLst>
            </p:cNvPr>
            <p:cNvSpPr/>
            <p:nvPr>
              <p:custDataLst>
                <p:tags r:id="rId43"/>
              </p:custDataLst>
            </p:nvPr>
          </p:nvSpPr>
          <p:spPr>
            <a:xfrm>
              <a:off x="6012571" y="5666422"/>
              <a:ext cx="308221" cy="531496"/>
            </a:xfrm>
            <a:custGeom>
              <a:avLst/>
              <a:gdLst/>
              <a:ahLst/>
              <a:cxnLst/>
              <a:rect l="0" t="0" r="0" b="0"/>
              <a:pathLst>
                <a:path w="308221" h="531496">
                  <a:moveTo>
                    <a:pt x="153913" y="0"/>
                  </a:moveTo>
                  <a:lnTo>
                    <a:pt x="153913" y="0"/>
                  </a:lnTo>
                  <a:lnTo>
                    <a:pt x="141982" y="19313"/>
                  </a:lnTo>
                  <a:lnTo>
                    <a:pt x="102237" y="52161"/>
                  </a:lnTo>
                  <a:lnTo>
                    <a:pt x="69841" y="91482"/>
                  </a:lnTo>
                  <a:lnTo>
                    <a:pt x="36863" y="131449"/>
                  </a:lnTo>
                  <a:lnTo>
                    <a:pt x="23559" y="148591"/>
                  </a:lnTo>
                  <a:lnTo>
                    <a:pt x="10367" y="188595"/>
                  </a:lnTo>
                  <a:lnTo>
                    <a:pt x="6289" y="205741"/>
                  </a:lnTo>
                  <a:lnTo>
                    <a:pt x="1589" y="222885"/>
                  </a:lnTo>
                  <a:lnTo>
                    <a:pt x="0" y="245746"/>
                  </a:lnTo>
                  <a:lnTo>
                    <a:pt x="4276" y="262891"/>
                  </a:lnTo>
                  <a:lnTo>
                    <a:pt x="11574" y="280035"/>
                  </a:lnTo>
                  <a:lnTo>
                    <a:pt x="19532" y="288926"/>
                  </a:lnTo>
                  <a:lnTo>
                    <a:pt x="60218" y="323902"/>
                  </a:lnTo>
                  <a:lnTo>
                    <a:pt x="72267" y="329694"/>
                  </a:lnTo>
                  <a:lnTo>
                    <a:pt x="113139" y="339813"/>
                  </a:lnTo>
                  <a:lnTo>
                    <a:pt x="154024" y="342629"/>
                  </a:lnTo>
                  <a:lnTo>
                    <a:pt x="181629" y="340307"/>
                  </a:lnTo>
                  <a:lnTo>
                    <a:pt x="224456" y="325527"/>
                  </a:lnTo>
                  <a:lnTo>
                    <a:pt x="257818" y="311438"/>
                  </a:lnTo>
                  <a:lnTo>
                    <a:pt x="273005" y="302572"/>
                  </a:lnTo>
                  <a:lnTo>
                    <a:pt x="276170" y="301727"/>
                  </a:lnTo>
                  <a:lnTo>
                    <a:pt x="282227" y="295709"/>
                  </a:lnTo>
                  <a:lnTo>
                    <a:pt x="297083" y="274693"/>
                  </a:lnTo>
                  <a:lnTo>
                    <a:pt x="299141" y="262964"/>
                  </a:lnTo>
                  <a:lnTo>
                    <a:pt x="296881" y="257208"/>
                  </a:lnTo>
                  <a:lnTo>
                    <a:pt x="293656" y="251475"/>
                  </a:lnTo>
                  <a:lnTo>
                    <a:pt x="292221" y="245752"/>
                  </a:lnTo>
                  <a:lnTo>
                    <a:pt x="271863" y="221220"/>
                  </a:lnTo>
                  <a:lnTo>
                    <a:pt x="258183" y="211810"/>
                  </a:lnTo>
                  <a:lnTo>
                    <a:pt x="227329" y="200204"/>
                  </a:lnTo>
                  <a:lnTo>
                    <a:pt x="189835" y="197286"/>
                  </a:lnTo>
                  <a:lnTo>
                    <a:pt x="173553" y="201754"/>
                  </a:lnTo>
                  <a:lnTo>
                    <a:pt x="157829" y="211796"/>
                  </a:lnTo>
                  <a:lnTo>
                    <a:pt x="151527" y="217322"/>
                  </a:lnTo>
                  <a:lnTo>
                    <a:pt x="148091" y="222953"/>
                  </a:lnTo>
                  <a:lnTo>
                    <a:pt x="146156" y="234017"/>
                  </a:lnTo>
                  <a:lnTo>
                    <a:pt x="145389" y="271612"/>
                  </a:lnTo>
                  <a:lnTo>
                    <a:pt x="145345" y="313148"/>
                  </a:lnTo>
                  <a:lnTo>
                    <a:pt x="154667" y="352071"/>
                  </a:lnTo>
                  <a:lnTo>
                    <a:pt x="160916" y="367931"/>
                  </a:lnTo>
                  <a:lnTo>
                    <a:pt x="185534" y="405454"/>
                  </a:lnTo>
                  <a:lnTo>
                    <a:pt x="203411" y="431103"/>
                  </a:lnTo>
                  <a:lnTo>
                    <a:pt x="215886" y="452536"/>
                  </a:lnTo>
                  <a:lnTo>
                    <a:pt x="231649" y="468413"/>
                  </a:lnTo>
                  <a:lnTo>
                    <a:pt x="254042" y="486860"/>
                  </a:lnTo>
                  <a:lnTo>
                    <a:pt x="272822" y="508849"/>
                  </a:lnTo>
                  <a:lnTo>
                    <a:pt x="308220" y="531495"/>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92" name="SMARTInkShape-132">
              <a:extLst>
                <a:ext uri="{FF2B5EF4-FFF2-40B4-BE49-F238E27FC236}">
                  <a16:creationId xmlns:a16="http://schemas.microsoft.com/office/drawing/2014/main" id="{A6694799-07CE-4AC7-A17C-624A11E24588}"/>
                </a:ext>
              </a:extLst>
            </p:cNvPr>
            <p:cNvSpPr/>
            <p:nvPr>
              <p:custDataLst>
                <p:tags r:id="rId44"/>
              </p:custDataLst>
            </p:nvPr>
          </p:nvSpPr>
          <p:spPr>
            <a:xfrm>
              <a:off x="6098259" y="5520691"/>
              <a:ext cx="8219" cy="1"/>
            </a:xfrm>
            <a:custGeom>
              <a:avLst/>
              <a:gdLst/>
              <a:ahLst/>
              <a:cxnLst/>
              <a:rect l="0" t="0" r="0" b="0"/>
              <a:pathLst>
                <a:path w="8219" h="1">
                  <a:moveTo>
                    <a:pt x="8218" y="0"/>
                  </a:moveTo>
                  <a:lnTo>
                    <a:pt x="8218" y="0"/>
                  </a:lnTo>
                  <a:lnTo>
                    <a:pt x="0"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93" name="SMARTInkShape-133">
              <a:extLst>
                <a:ext uri="{FF2B5EF4-FFF2-40B4-BE49-F238E27FC236}">
                  <a16:creationId xmlns:a16="http://schemas.microsoft.com/office/drawing/2014/main" id="{9205EED7-4D57-4EB1-A150-CB5F3B3AF78F}"/>
                </a:ext>
              </a:extLst>
            </p:cNvPr>
            <p:cNvSpPr/>
            <p:nvPr>
              <p:custDataLst>
                <p:tags r:id="rId45"/>
              </p:custDataLst>
            </p:nvPr>
          </p:nvSpPr>
          <p:spPr>
            <a:xfrm>
              <a:off x="5857875" y="5640705"/>
              <a:ext cx="154306" cy="137162"/>
            </a:xfrm>
            <a:custGeom>
              <a:avLst/>
              <a:gdLst/>
              <a:ahLst/>
              <a:cxnLst/>
              <a:rect l="0" t="0" r="0" b="0"/>
              <a:pathLst>
                <a:path w="154306" h="137162">
                  <a:moveTo>
                    <a:pt x="154305" y="0"/>
                  </a:moveTo>
                  <a:lnTo>
                    <a:pt x="154305" y="0"/>
                  </a:lnTo>
                  <a:lnTo>
                    <a:pt x="149755" y="0"/>
                  </a:lnTo>
                  <a:lnTo>
                    <a:pt x="144979" y="2540"/>
                  </a:lnTo>
                  <a:lnTo>
                    <a:pt x="139683" y="7796"/>
                  </a:lnTo>
                  <a:lnTo>
                    <a:pt x="104652" y="49510"/>
                  </a:lnTo>
                  <a:lnTo>
                    <a:pt x="76557" y="75196"/>
                  </a:lnTo>
                  <a:lnTo>
                    <a:pt x="35027" y="110862"/>
                  </a:lnTo>
                  <a:lnTo>
                    <a:pt x="23396" y="119844"/>
                  </a:lnTo>
                  <a:lnTo>
                    <a:pt x="0" y="13716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94" name="SMARTInkShape-134">
              <a:extLst>
                <a:ext uri="{FF2B5EF4-FFF2-40B4-BE49-F238E27FC236}">
                  <a16:creationId xmlns:a16="http://schemas.microsoft.com/office/drawing/2014/main" id="{2127DBCF-EA30-407A-9D44-3EEC71B832CF}"/>
                </a:ext>
              </a:extLst>
            </p:cNvPr>
            <p:cNvSpPr/>
            <p:nvPr>
              <p:custDataLst>
                <p:tags r:id="rId46"/>
              </p:custDataLst>
            </p:nvPr>
          </p:nvSpPr>
          <p:spPr>
            <a:xfrm>
              <a:off x="5780723" y="5452109"/>
              <a:ext cx="257176" cy="274322"/>
            </a:xfrm>
            <a:custGeom>
              <a:avLst/>
              <a:gdLst/>
              <a:ahLst/>
              <a:cxnLst/>
              <a:rect l="0" t="0" r="0" b="0"/>
              <a:pathLst>
                <a:path w="257176" h="274322">
                  <a:moveTo>
                    <a:pt x="257175" y="0"/>
                  </a:moveTo>
                  <a:lnTo>
                    <a:pt x="257175" y="0"/>
                  </a:lnTo>
                  <a:lnTo>
                    <a:pt x="252624" y="4551"/>
                  </a:lnTo>
                  <a:lnTo>
                    <a:pt x="250389" y="9325"/>
                  </a:lnTo>
                  <a:lnTo>
                    <a:pt x="244404" y="24702"/>
                  </a:lnTo>
                  <a:lnTo>
                    <a:pt x="241993" y="27899"/>
                  </a:lnTo>
                  <a:lnTo>
                    <a:pt x="219772" y="47417"/>
                  </a:lnTo>
                  <a:lnTo>
                    <a:pt x="193410" y="79207"/>
                  </a:lnTo>
                  <a:lnTo>
                    <a:pt x="171272" y="98655"/>
                  </a:lnTo>
                  <a:lnTo>
                    <a:pt x="151711" y="118766"/>
                  </a:lnTo>
                  <a:lnTo>
                    <a:pt x="111967" y="154196"/>
                  </a:lnTo>
                  <a:lnTo>
                    <a:pt x="71467" y="194304"/>
                  </a:lnTo>
                  <a:lnTo>
                    <a:pt x="38278" y="233363"/>
                  </a:lnTo>
                  <a:lnTo>
                    <a:pt x="28909" y="243664"/>
                  </a:lnTo>
                  <a:lnTo>
                    <a:pt x="14331" y="252504"/>
                  </a:lnTo>
                  <a:lnTo>
                    <a:pt x="11132" y="257640"/>
                  </a:lnTo>
                  <a:lnTo>
                    <a:pt x="8757" y="263097"/>
                  </a:lnTo>
                  <a:lnTo>
                    <a:pt x="0" y="27432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95" name="SMARTInkShape-135">
              <a:extLst>
                <a:ext uri="{FF2B5EF4-FFF2-40B4-BE49-F238E27FC236}">
                  <a16:creationId xmlns:a16="http://schemas.microsoft.com/office/drawing/2014/main" id="{78B9FE90-CCAC-4684-801E-9CC6D6FB8D32}"/>
                </a:ext>
              </a:extLst>
            </p:cNvPr>
            <p:cNvSpPr/>
            <p:nvPr>
              <p:custDataLst>
                <p:tags r:id="rId47"/>
              </p:custDataLst>
            </p:nvPr>
          </p:nvSpPr>
          <p:spPr>
            <a:xfrm>
              <a:off x="5669686" y="5452109"/>
              <a:ext cx="162443" cy="231413"/>
            </a:xfrm>
            <a:custGeom>
              <a:avLst/>
              <a:gdLst/>
              <a:ahLst/>
              <a:cxnLst/>
              <a:rect l="0" t="0" r="0" b="0"/>
              <a:pathLst>
                <a:path w="162443" h="231413">
                  <a:moveTo>
                    <a:pt x="153898" y="0"/>
                  </a:moveTo>
                  <a:lnTo>
                    <a:pt x="153898" y="0"/>
                  </a:lnTo>
                  <a:lnTo>
                    <a:pt x="124017" y="0"/>
                  </a:lnTo>
                  <a:lnTo>
                    <a:pt x="122548" y="953"/>
                  </a:lnTo>
                  <a:lnTo>
                    <a:pt x="121568" y="2541"/>
                  </a:lnTo>
                  <a:lnTo>
                    <a:pt x="120914" y="4551"/>
                  </a:lnTo>
                  <a:lnTo>
                    <a:pt x="115446" y="11933"/>
                  </a:lnTo>
                  <a:lnTo>
                    <a:pt x="74348" y="45410"/>
                  </a:lnTo>
                  <a:lnTo>
                    <a:pt x="32035" y="86322"/>
                  </a:lnTo>
                  <a:lnTo>
                    <a:pt x="15209" y="108704"/>
                  </a:lnTo>
                  <a:lnTo>
                    <a:pt x="2688" y="140819"/>
                  </a:lnTo>
                  <a:lnTo>
                    <a:pt x="0" y="168698"/>
                  </a:lnTo>
                  <a:lnTo>
                    <a:pt x="2315" y="177530"/>
                  </a:lnTo>
                  <a:lnTo>
                    <a:pt x="5566" y="184630"/>
                  </a:lnTo>
                  <a:lnTo>
                    <a:pt x="12375" y="204431"/>
                  </a:lnTo>
                  <a:lnTo>
                    <a:pt x="25490" y="222337"/>
                  </a:lnTo>
                  <a:lnTo>
                    <a:pt x="28288" y="225377"/>
                  </a:lnTo>
                  <a:lnTo>
                    <a:pt x="36477" y="228755"/>
                  </a:lnTo>
                  <a:lnTo>
                    <a:pt x="78308" y="231412"/>
                  </a:lnTo>
                  <a:lnTo>
                    <a:pt x="92344" y="226894"/>
                  </a:lnTo>
                  <a:lnTo>
                    <a:pt x="107309" y="216833"/>
                  </a:lnTo>
                  <a:lnTo>
                    <a:pt x="134916" y="194608"/>
                  </a:lnTo>
                  <a:lnTo>
                    <a:pt x="156648" y="164395"/>
                  </a:lnTo>
                  <a:lnTo>
                    <a:pt x="161321" y="137672"/>
                  </a:lnTo>
                  <a:lnTo>
                    <a:pt x="162442" y="97160"/>
                  </a:lnTo>
                  <a:lnTo>
                    <a:pt x="161510" y="82975"/>
                  </a:lnTo>
                  <a:lnTo>
                    <a:pt x="144731" y="44703"/>
                  </a:lnTo>
                  <a:lnTo>
                    <a:pt x="136755" y="3429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96" name="SMARTInkShape-136">
              <a:extLst>
                <a:ext uri="{FF2B5EF4-FFF2-40B4-BE49-F238E27FC236}">
                  <a16:creationId xmlns:a16="http://schemas.microsoft.com/office/drawing/2014/main" id="{25D0774F-95C4-4242-AB33-189EFD6BB0EC}"/>
                </a:ext>
              </a:extLst>
            </p:cNvPr>
            <p:cNvSpPr/>
            <p:nvPr>
              <p:custDataLst>
                <p:tags r:id="rId48"/>
              </p:custDataLst>
            </p:nvPr>
          </p:nvSpPr>
          <p:spPr>
            <a:xfrm>
              <a:off x="5343528" y="5366787"/>
              <a:ext cx="377160" cy="351024"/>
            </a:xfrm>
            <a:custGeom>
              <a:avLst/>
              <a:gdLst/>
              <a:ahLst/>
              <a:cxnLst/>
              <a:rect l="0" t="0" r="0" b="0"/>
              <a:pathLst>
                <a:path w="377160" h="351024">
                  <a:moveTo>
                    <a:pt x="205738" y="76751"/>
                  </a:moveTo>
                  <a:lnTo>
                    <a:pt x="205738" y="76751"/>
                  </a:lnTo>
                  <a:lnTo>
                    <a:pt x="201186" y="90402"/>
                  </a:lnTo>
                  <a:lnTo>
                    <a:pt x="172258" y="131394"/>
                  </a:lnTo>
                  <a:lnTo>
                    <a:pt x="148746" y="169989"/>
                  </a:lnTo>
                  <a:lnTo>
                    <a:pt x="119867" y="205129"/>
                  </a:lnTo>
                  <a:lnTo>
                    <a:pt x="94830" y="239587"/>
                  </a:lnTo>
                  <a:lnTo>
                    <a:pt x="60051" y="281734"/>
                  </a:lnTo>
                  <a:lnTo>
                    <a:pt x="27383" y="322451"/>
                  </a:lnTo>
                  <a:lnTo>
                    <a:pt x="44" y="351023"/>
                  </a:lnTo>
                  <a:lnTo>
                    <a:pt x="0" y="339134"/>
                  </a:lnTo>
                  <a:lnTo>
                    <a:pt x="1905" y="337398"/>
                  </a:lnTo>
                  <a:lnTo>
                    <a:pt x="9099" y="335468"/>
                  </a:lnTo>
                  <a:lnTo>
                    <a:pt x="16108" y="329531"/>
                  </a:lnTo>
                  <a:lnTo>
                    <a:pt x="45373" y="287880"/>
                  </a:lnTo>
                  <a:lnTo>
                    <a:pt x="71765" y="247782"/>
                  </a:lnTo>
                  <a:lnTo>
                    <a:pt x="100053" y="205283"/>
                  </a:lnTo>
                  <a:lnTo>
                    <a:pt x="129721" y="165145"/>
                  </a:lnTo>
                  <a:lnTo>
                    <a:pt x="163100" y="128712"/>
                  </a:lnTo>
                  <a:lnTo>
                    <a:pt x="205767" y="86345"/>
                  </a:lnTo>
                  <a:lnTo>
                    <a:pt x="244053" y="54400"/>
                  </a:lnTo>
                  <a:lnTo>
                    <a:pt x="280880" y="27922"/>
                  </a:lnTo>
                  <a:lnTo>
                    <a:pt x="305309" y="12323"/>
                  </a:lnTo>
                  <a:lnTo>
                    <a:pt x="323689" y="6450"/>
                  </a:lnTo>
                  <a:lnTo>
                    <a:pt x="330550" y="2643"/>
                  </a:lnTo>
                  <a:lnTo>
                    <a:pt x="341083" y="0"/>
                  </a:lnTo>
                  <a:lnTo>
                    <a:pt x="357500" y="7014"/>
                  </a:lnTo>
                  <a:lnTo>
                    <a:pt x="366384" y="13833"/>
                  </a:lnTo>
                  <a:lnTo>
                    <a:pt x="371751" y="15450"/>
                  </a:lnTo>
                  <a:lnTo>
                    <a:pt x="373563" y="16833"/>
                  </a:lnTo>
                  <a:lnTo>
                    <a:pt x="375576" y="20910"/>
                  </a:lnTo>
                  <a:lnTo>
                    <a:pt x="377159" y="61868"/>
                  </a:lnTo>
                  <a:lnTo>
                    <a:pt x="376226" y="73822"/>
                  </a:lnTo>
                  <a:lnTo>
                    <a:pt x="365255" y="99977"/>
                  </a:lnTo>
                  <a:lnTo>
                    <a:pt x="334834" y="138560"/>
                  </a:lnTo>
                  <a:lnTo>
                    <a:pt x="331807" y="143675"/>
                  </a:lnTo>
                  <a:lnTo>
                    <a:pt x="320824" y="151896"/>
                  </a:lnTo>
                  <a:lnTo>
                    <a:pt x="279380" y="176684"/>
                  </a:lnTo>
                  <a:lnTo>
                    <a:pt x="262694" y="184359"/>
                  </a:lnTo>
                  <a:lnTo>
                    <a:pt x="221712" y="195423"/>
                  </a:lnTo>
                  <a:lnTo>
                    <a:pt x="207400" y="196368"/>
                  </a:lnTo>
                  <a:lnTo>
                    <a:pt x="169613" y="186167"/>
                  </a:lnTo>
                  <a:lnTo>
                    <a:pt x="156299" y="179020"/>
                  </a:lnTo>
                  <a:lnTo>
                    <a:pt x="152775" y="176362"/>
                  </a:lnTo>
                  <a:lnTo>
                    <a:pt x="148861" y="168331"/>
                  </a:lnTo>
                  <a:lnTo>
                    <a:pt x="146168" y="159363"/>
                  </a:lnTo>
                  <a:lnTo>
                    <a:pt x="137156" y="14533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97" name="SMARTInkShape-137">
              <a:extLst>
                <a:ext uri="{FF2B5EF4-FFF2-40B4-BE49-F238E27FC236}">
                  <a16:creationId xmlns:a16="http://schemas.microsoft.com/office/drawing/2014/main" id="{8229D636-BAA5-4372-B564-8E3D21E6E0A2}"/>
                </a:ext>
              </a:extLst>
            </p:cNvPr>
            <p:cNvSpPr/>
            <p:nvPr>
              <p:custDataLst>
                <p:tags r:id="rId49"/>
              </p:custDataLst>
            </p:nvPr>
          </p:nvSpPr>
          <p:spPr>
            <a:xfrm>
              <a:off x="4537709" y="5126355"/>
              <a:ext cx="865674" cy="377188"/>
            </a:xfrm>
            <a:custGeom>
              <a:avLst/>
              <a:gdLst/>
              <a:ahLst/>
              <a:cxnLst/>
              <a:rect l="0" t="0" r="0" b="0"/>
              <a:pathLst>
                <a:path w="865674" h="377188">
                  <a:moveTo>
                    <a:pt x="0" y="0"/>
                  </a:moveTo>
                  <a:lnTo>
                    <a:pt x="0" y="0"/>
                  </a:lnTo>
                  <a:lnTo>
                    <a:pt x="0" y="4550"/>
                  </a:lnTo>
                  <a:lnTo>
                    <a:pt x="954" y="5890"/>
                  </a:lnTo>
                  <a:lnTo>
                    <a:pt x="2541" y="6784"/>
                  </a:lnTo>
                  <a:lnTo>
                    <a:pt x="14623" y="9289"/>
                  </a:lnTo>
                  <a:lnTo>
                    <a:pt x="22960" y="14394"/>
                  </a:lnTo>
                  <a:lnTo>
                    <a:pt x="64156" y="31695"/>
                  </a:lnTo>
                  <a:lnTo>
                    <a:pt x="95117" y="40373"/>
                  </a:lnTo>
                  <a:lnTo>
                    <a:pt x="128750" y="46921"/>
                  </a:lnTo>
                  <a:lnTo>
                    <a:pt x="169754" y="57386"/>
                  </a:lnTo>
                  <a:lnTo>
                    <a:pt x="203228" y="65793"/>
                  </a:lnTo>
                  <a:lnTo>
                    <a:pt x="237276" y="74315"/>
                  </a:lnTo>
                  <a:lnTo>
                    <a:pt x="271494" y="82873"/>
                  </a:lnTo>
                  <a:lnTo>
                    <a:pt x="305763" y="91442"/>
                  </a:lnTo>
                  <a:lnTo>
                    <a:pt x="340046" y="100965"/>
                  </a:lnTo>
                  <a:lnTo>
                    <a:pt x="374334" y="114475"/>
                  </a:lnTo>
                  <a:lnTo>
                    <a:pt x="408624" y="125887"/>
                  </a:lnTo>
                  <a:lnTo>
                    <a:pt x="442914" y="139958"/>
                  </a:lnTo>
                  <a:lnTo>
                    <a:pt x="477204" y="151536"/>
                  </a:lnTo>
                  <a:lnTo>
                    <a:pt x="511494" y="165656"/>
                  </a:lnTo>
                  <a:lnTo>
                    <a:pt x="545784" y="177247"/>
                  </a:lnTo>
                  <a:lnTo>
                    <a:pt x="579121" y="190419"/>
                  </a:lnTo>
                  <a:lnTo>
                    <a:pt x="606568" y="197073"/>
                  </a:lnTo>
                  <a:lnTo>
                    <a:pt x="648532" y="216217"/>
                  </a:lnTo>
                  <a:lnTo>
                    <a:pt x="687196" y="231332"/>
                  </a:lnTo>
                  <a:lnTo>
                    <a:pt x="728034" y="248591"/>
                  </a:lnTo>
                  <a:lnTo>
                    <a:pt x="758785" y="265571"/>
                  </a:lnTo>
                  <a:lnTo>
                    <a:pt x="760174" y="267534"/>
                  </a:lnTo>
                  <a:lnTo>
                    <a:pt x="761101" y="269796"/>
                  </a:lnTo>
                  <a:lnTo>
                    <a:pt x="762671" y="271304"/>
                  </a:lnTo>
                  <a:lnTo>
                    <a:pt x="771125" y="274202"/>
                  </a:lnTo>
                  <a:lnTo>
                    <a:pt x="771407" y="278836"/>
                  </a:lnTo>
                  <a:lnTo>
                    <a:pt x="770494" y="280188"/>
                  </a:lnTo>
                  <a:lnTo>
                    <a:pt x="768933" y="281090"/>
                  </a:lnTo>
                  <a:lnTo>
                    <a:pt x="766939" y="281690"/>
                  </a:lnTo>
                  <a:lnTo>
                    <a:pt x="765612" y="283043"/>
                  </a:lnTo>
                  <a:lnTo>
                    <a:pt x="764134" y="287087"/>
                  </a:lnTo>
                  <a:lnTo>
                    <a:pt x="758399" y="292059"/>
                  </a:lnTo>
                  <a:lnTo>
                    <a:pt x="750452" y="296491"/>
                  </a:lnTo>
                  <a:lnTo>
                    <a:pt x="708373" y="314567"/>
                  </a:lnTo>
                  <a:lnTo>
                    <a:pt x="691431" y="322017"/>
                  </a:lnTo>
                  <a:lnTo>
                    <a:pt x="652280" y="332270"/>
                  </a:lnTo>
                  <a:lnTo>
                    <a:pt x="610062" y="351520"/>
                  </a:lnTo>
                  <a:lnTo>
                    <a:pt x="591922" y="357518"/>
                  </a:lnTo>
                  <a:lnTo>
                    <a:pt x="574482" y="361836"/>
                  </a:lnTo>
                  <a:lnTo>
                    <a:pt x="556074" y="367278"/>
                  </a:lnTo>
                  <a:lnTo>
                    <a:pt x="541914" y="368500"/>
                  </a:lnTo>
                  <a:lnTo>
                    <a:pt x="531897" y="376834"/>
                  </a:lnTo>
                  <a:lnTo>
                    <a:pt x="564668" y="377187"/>
                  </a:lnTo>
                  <a:lnTo>
                    <a:pt x="601922" y="369808"/>
                  </a:lnTo>
                  <a:lnTo>
                    <a:pt x="644292" y="361341"/>
                  </a:lnTo>
                  <a:lnTo>
                    <a:pt x="678449" y="353457"/>
                  </a:lnTo>
                  <a:lnTo>
                    <a:pt x="718356" y="345266"/>
                  </a:lnTo>
                  <a:lnTo>
                    <a:pt x="756834" y="342259"/>
                  </a:lnTo>
                  <a:lnTo>
                    <a:pt x="797567" y="331009"/>
                  </a:lnTo>
                  <a:lnTo>
                    <a:pt x="835804" y="325109"/>
                  </a:lnTo>
                  <a:lnTo>
                    <a:pt x="845393" y="319002"/>
                  </a:lnTo>
                  <a:lnTo>
                    <a:pt x="854267" y="312113"/>
                  </a:lnTo>
                  <a:lnTo>
                    <a:pt x="860051" y="310166"/>
                  </a:lnTo>
                  <a:lnTo>
                    <a:pt x="861976" y="308695"/>
                  </a:lnTo>
                  <a:lnTo>
                    <a:pt x="864112" y="304521"/>
                  </a:lnTo>
                  <a:lnTo>
                    <a:pt x="865673" y="288499"/>
                  </a:lnTo>
                  <a:lnTo>
                    <a:pt x="861229" y="275453"/>
                  </a:lnTo>
                  <a:lnTo>
                    <a:pt x="848450" y="257700"/>
                  </a:lnTo>
                  <a:lnTo>
                    <a:pt x="809467" y="216458"/>
                  </a:lnTo>
                  <a:lnTo>
                    <a:pt x="799384" y="202777"/>
                  </a:lnTo>
                  <a:lnTo>
                    <a:pt x="754382" y="162877"/>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805" name="SMARTInkShape-Group28">
            <a:extLst>
              <a:ext uri="{FF2B5EF4-FFF2-40B4-BE49-F238E27FC236}">
                <a16:creationId xmlns:a16="http://schemas.microsoft.com/office/drawing/2014/main" id="{3AA0A4DD-3E3A-4C7D-B70E-DBAC4D756C92}"/>
              </a:ext>
            </a:extLst>
          </p:cNvPr>
          <p:cNvGrpSpPr/>
          <p:nvPr/>
        </p:nvGrpSpPr>
        <p:grpSpPr>
          <a:xfrm>
            <a:off x="4134803" y="5256135"/>
            <a:ext cx="1680211" cy="1430415"/>
            <a:chOff x="4134803" y="5256135"/>
            <a:chExt cx="1680211" cy="1430415"/>
          </a:xfrm>
        </p:grpSpPr>
        <p:sp>
          <p:nvSpPr>
            <p:cNvPr id="1799" name="SMARTInkShape-138">
              <a:extLst>
                <a:ext uri="{FF2B5EF4-FFF2-40B4-BE49-F238E27FC236}">
                  <a16:creationId xmlns:a16="http://schemas.microsoft.com/office/drawing/2014/main" id="{C87B0A6C-E90A-48CD-9692-CD1DB3D0A433}"/>
                </a:ext>
              </a:extLst>
            </p:cNvPr>
            <p:cNvSpPr/>
            <p:nvPr>
              <p:custDataLst>
                <p:tags r:id="rId37"/>
              </p:custDataLst>
            </p:nvPr>
          </p:nvSpPr>
          <p:spPr>
            <a:xfrm>
              <a:off x="5600700" y="6335077"/>
              <a:ext cx="60008" cy="51436"/>
            </a:xfrm>
            <a:custGeom>
              <a:avLst/>
              <a:gdLst/>
              <a:ahLst/>
              <a:cxnLst/>
              <a:rect l="0" t="0" r="0" b="0"/>
              <a:pathLst>
                <a:path w="60008" h="51436">
                  <a:moveTo>
                    <a:pt x="60007" y="51435"/>
                  </a:moveTo>
                  <a:lnTo>
                    <a:pt x="60007" y="51435"/>
                  </a:lnTo>
                  <a:lnTo>
                    <a:pt x="60007" y="46885"/>
                  </a:lnTo>
                  <a:lnTo>
                    <a:pt x="59055" y="45544"/>
                  </a:lnTo>
                  <a:lnTo>
                    <a:pt x="57468" y="44650"/>
                  </a:lnTo>
                  <a:lnTo>
                    <a:pt x="48076" y="43216"/>
                  </a:lnTo>
                  <a:lnTo>
                    <a:pt x="46338" y="42146"/>
                  </a:lnTo>
                  <a:lnTo>
                    <a:pt x="45180" y="40479"/>
                  </a:lnTo>
                  <a:lnTo>
                    <a:pt x="42940" y="36089"/>
                  </a:lnTo>
                  <a:lnTo>
                    <a:pt x="38770" y="30962"/>
                  </a:lnTo>
                  <a:lnTo>
                    <a:pt x="0"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00" name="SMARTInkShape-139">
              <a:extLst>
                <a:ext uri="{FF2B5EF4-FFF2-40B4-BE49-F238E27FC236}">
                  <a16:creationId xmlns:a16="http://schemas.microsoft.com/office/drawing/2014/main" id="{302C4E48-869C-4BCD-A784-0199C11B58AC}"/>
                </a:ext>
              </a:extLst>
            </p:cNvPr>
            <p:cNvSpPr/>
            <p:nvPr>
              <p:custDataLst>
                <p:tags r:id="rId38"/>
              </p:custDataLst>
            </p:nvPr>
          </p:nvSpPr>
          <p:spPr>
            <a:xfrm>
              <a:off x="5163654" y="6137946"/>
              <a:ext cx="651360" cy="548604"/>
            </a:xfrm>
            <a:custGeom>
              <a:avLst/>
              <a:gdLst/>
              <a:ahLst/>
              <a:cxnLst/>
              <a:rect l="0" t="0" r="0" b="0"/>
              <a:pathLst>
                <a:path w="651360" h="548604">
                  <a:moveTo>
                    <a:pt x="145580" y="137124"/>
                  </a:moveTo>
                  <a:lnTo>
                    <a:pt x="145580" y="137124"/>
                  </a:lnTo>
                  <a:lnTo>
                    <a:pt x="145580" y="116651"/>
                  </a:lnTo>
                  <a:lnTo>
                    <a:pt x="144629" y="114902"/>
                  </a:lnTo>
                  <a:lnTo>
                    <a:pt x="143041" y="113736"/>
                  </a:lnTo>
                  <a:lnTo>
                    <a:pt x="138737" y="112443"/>
                  </a:lnTo>
                  <a:lnTo>
                    <a:pt x="112410" y="111446"/>
                  </a:lnTo>
                  <a:lnTo>
                    <a:pt x="96489" y="115970"/>
                  </a:lnTo>
                  <a:lnTo>
                    <a:pt x="55061" y="137189"/>
                  </a:lnTo>
                  <a:lnTo>
                    <a:pt x="31602" y="152372"/>
                  </a:lnTo>
                  <a:lnTo>
                    <a:pt x="3742" y="185465"/>
                  </a:lnTo>
                  <a:lnTo>
                    <a:pt x="1002" y="194204"/>
                  </a:lnTo>
                  <a:lnTo>
                    <a:pt x="0" y="208552"/>
                  </a:lnTo>
                  <a:lnTo>
                    <a:pt x="902" y="210459"/>
                  </a:lnTo>
                  <a:lnTo>
                    <a:pt x="2455" y="211732"/>
                  </a:lnTo>
                  <a:lnTo>
                    <a:pt x="4444" y="212579"/>
                  </a:lnTo>
                  <a:lnTo>
                    <a:pt x="5770" y="214098"/>
                  </a:lnTo>
                  <a:lnTo>
                    <a:pt x="7243" y="218325"/>
                  </a:lnTo>
                  <a:lnTo>
                    <a:pt x="8588" y="219832"/>
                  </a:lnTo>
                  <a:lnTo>
                    <a:pt x="12623" y="221508"/>
                  </a:lnTo>
                  <a:lnTo>
                    <a:pt x="53683" y="222834"/>
                  </a:lnTo>
                  <a:lnTo>
                    <a:pt x="63780" y="221889"/>
                  </a:lnTo>
                  <a:lnTo>
                    <a:pt x="79222" y="216003"/>
                  </a:lnTo>
                  <a:lnTo>
                    <a:pt x="122012" y="183608"/>
                  </a:lnTo>
                  <a:lnTo>
                    <a:pt x="139396" y="168657"/>
                  </a:lnTo>
                  <a:lnTo>
                    <a:pt x="142833" y="162886"/>
                  </a:lnTo>
                  <a:lnTo>
                    <a:pt x="143748" y="160014"/>
                  </a:lnTo>
                  <a:lnTo>
                    <a:pt x="145311" y="158099"/>
                  </a:lnTo>
                  <a:lnTo>
                    <a:pt x="152802" y="154773"/>
                  </a:lnTo>
                  <a:lnTo>
                    <a:pt x="153553" y="151953"/>
                  </a:lnTo>
                  <a:lnTo>
                    <a:pt x="154144" y="145805"/>
                  </a:lnTo>
                  <a:lnTo>
                    <a:pt x="154153" y="165850"/>
                  </a:lnTo>
                  <a:lnTo>
                    <a:pt x="151614" y="171481"/>
                  </a:lnTo>
                  <a:lnTo>
                    <a:pt x="134002" y="203352"/>
                  </a:lnTo>
                  <a:lnTo>
                    <a:pt x="130086" y="215590"/>
                  </a:lnTo>
                  <a:lnTo>
                    <a:pt x="128479" y="255581"/>
                  </a:lnTo>
                  <a:lnTo>
                    <a:pt x="130995" y="263749"/>
                  </a:lnTo>
                  <a:lnTo>
                    <a:pt x="148589" y="292980"/>
                  </a:lnTo>
                  <a:lnTo>
                    <a:pt x="154220" y="296880"/>
                  </a:lnTo>
                  <a:lnTo>
                    <a:pt x="159899" y="299567"/>
                  </a:lnTo>
                  <a:lnTo>
                    <a:pt x="168450" y="305482"/>
                  </a:lnTo>
                  <a:lnTo>
                    <a:pt x="174160" y="307200"/>
                  </a:lnTo>
                  <a:lnTo>
                    <a:pt x="203234" y="308453"/>
                  </a:lnTo>
                  <a:lnTo>
                    <a:pt x="243718" y="298884"/>
                  </a:lnTo>
                  <a:lnTo>
                    <a:pt x="283246" y="276241"/>
                  </a:lnTo>
                  <a:lnTo>
                    <a:pt x="321425" y="255232"/>
                  </a:lnTo>
                  <a:lnTo>
                    <a:pt x="350083" y="236889"/>
                  </a:lnTo>
                  <a:lnTo>
                    <a:pt x="385367" y="205090"/>
                  </a:lnTo>
                  <a:lnTo>
                    <a:pt x="425901" y="165299"/>
                  </a:lnTo>
                  <a:lnTo>
                    <a:pt x="456710" y="128698"/>
                  </a:lnTo>
                  <a:lnTo>
                    <a:pt x="487708" y="85864"/>
                  </a:lnTo>
                  <a:lnTo>
                    <a:pt x="512245" y="46820"/>
                  </a:lnTo>
                  <a:lnTo>
                    <a:pt x="522659" y="4595"/>
                  </a:lnTo>
                  <a:lnTo>
                    <a:pt x="522761" y="370"/>
                  </a:lnTo>
                  <a:lnTo>
                    <a:pt x="515390" y="0"/>
                  </a:lnTo>
                  <a:lnTo>
                    <a:pt x="510000" y="4524"/>
                  </a:lnTo>
                  <a:lnTo>
                    <a:pt x="502490" y="6753"/>
                  </a:lnTo>
                  <a:lnTo>
                    <a:pt x="497819" y="7348"/>
                  </a:lnTo>
                  <a:lnTo>
                    <a:pt x="493755" y="9649"/>
                  </a:lnTo>
                  <a:lnTo>
                    <a:pt x="453480" y="49507"/>
                  </a:lnTo>
                  <a:lnTo>
                    <a:pt x="419632" y="73233"/>
                  </a:lnTo>
                  <a:lnTo>
                    <a:pt x="382981" y="113546"/>
                  </a:lnTo>
                  <a:lnTo>
                    <a:pt x="354375" y="149443"/>
                  </a:lnTo>
                  <a:lnTo>
                    <a:pt x="328403" y="191569"/>
                  </a:lnTo>
                  <a:lnTo>
                    <a:pt x="303617" y="233414"/>
                  </a:lnTo>
                  <a:lnTo>
                    <a:pt x="286628" y="268492"/>
                  </a:lnTo>
                  <a:lnTo>
                    <a:pt x="284469" y="279965"/>
                  </a:lnTo>
                  <a:lnTo>
                    <a:pt x="286049" y="291414"/>
                  </a:lnTo>
                  <a:lnTo>
                    <a:pt x="287804" y="297134"/>
                  </a:lnTo>
                  <a:lnTo>
                    <a:pt x="287069" y="302852"/>
                  </a:lnTo>
                  <a:lnTo>
                    <a:pt x="268306" y="342863"/>
                  </a:lnTo>
                  <a:lnTo>
                    <a:pt x="266131" y="361174"/>
                  </a:lnTo>
                  <a:lnTo>
                    <a:pt x="272546" y="380806"/>
                  </a:lnTo>
                  <a:lnTo>
                    <a:pt x="277575" y="391794"/>
                  </a:lnTo>
                  <a:lnTo>
                    <a:pt x="285525" y="400488"/>
                  </a:lnTo>
                  <a:lnTo>
                    <a:pt x="294455" y="408479"/>
                  </a:lnTo>
                  <a:lnTo>
                    <a:pt x="314900" y="433416"/>
                  </a:lnTo>
                  <a:lnTo>
                    <a:pt x="340363" y="448474"/>
                  </a:lnTo>
                  <a:lnTo>
                    <a:pt x="378772" y="458345"/>
                  </a:lnTo>
                  <a:lnTo>
                    <a:pt x="416694" y="462481"/>
                  </a:lnTo>
                  <a:lnTo>
                    <a:pt x="457028" y="455077"/>
                  </a:lnTo>
                  <a:lnTo>
                    <a:pt x="474188" y="453582"/>
                  </a:lnTo>
                  <a:lnTo>
                    <a:pt x="515363" y="438715"/>
                  </a:lnTo>
                  <a:lnTo>
                    <a:pt x="522019" y="432772"/>
                  </a:lnTo>
                  <a:lnTo>
                    <a:pt x="534052" y="417985"/>
                  </a:lnTo>
                  <a:lnTo>
                    <a:pt x="542390" y="414351"/>
                  </a:lnTo>
                  <a:lnTo>
                    <a:pt x="547281" y="413382"/>
                  </a:lnTo>
                  <a:lnTo>
                    <a:pt x="550541" y="411784"/>
                  </a:lnTo>
                  <a:lnTo>
                    <a:pt x="552715" y="409765"/>
                  </a:lnTo>
                  <a:lnTo>
                    <a:pt x="562380" y="391044"/>
                  </a:lnTo>
                  <a:lnTo>
                    <a:pt x="565204" y="379172"/>
                  </a:lnTo>
                  <a:lnTo>
                    <a:pt x="562903" y="375511"/>
                  </a:lnTo>
                  <a:lnTo>
                    <a:pt x="559657" y="370709"/>
                  </a:lnTo>
                  <a:lnTo>
                    <a:pt x="557830" y="362649"/>
                  </a:lnTo>
                  <a:lnTo>
                    <a:pt x="557403" y="357054"/>
                  </a:lnTo>
                  <a:lnTo>
                    <a:pt x="554673" y="351393"/>
                  </a:lnTo>
                  <a:lnTo>
                    <a:pt x="552611" y="348550"/>
                  </a:lnTo>
                  <a:lnTo>
                    <a:pt x="547780" y="345390"/>
                  </a:lnTo>
                  <a:lnTo>
                    <a:pt x="542459" y="343034"/>
                  </a:lnTo>
                  <a:lnTo>
                    <a:pt x="534108" y="337305"/>
                  </a:lnTo>
                  <a:lnTo>
                    <a:pt x="524453" y="334688"/>
                  </a:lnTo>
                  <a:lnTo>
                    <a:pt x="494165" y="334293"/>
                  </a:lnTo>
                  <a:lnTo>
                    <a:pt x="492271" y="335245"/>
                  </a:lnTo>
                  <a:lnTo>
                    <a:pt x="491007" y="336832"/>
                  </a:lnTo>
                  <a:lnTo>
                    <a:pt x="488652" y="341136"/>
                  </a:lnTo>
                  <a:lnTo>
                    <a:pt x="481248" y="349892"/>
                  </a:lnTo>
                  <a:lnTo>
                    <a:pt x="479221" y="357975"/>
                  </a:lnTo>
                  <a:lnTo>
                    <a:pt x="474095" y="365968"/>
                  </a:lnTo>
                  <a:lnTo>
                    <a:pt x="471881" y="377201"/>
                  </a:lnTo>
                  <a:lnTo>
                    <a:pt x="471444" y="388594"/>
                  </a:lnTo>
                  <a:lnTo>
                    <a:pt x="475919" y="401710"/>
                  </a:lnTo>
                  <a:lnTo>
                    <a:pt x="488708" y="419487"/>
                  </a:lnTo>
                  <a:lnTo>
                    <a:pt x="514204" y="456303"/>
                  </a:lnTo>
                  <a:lnTo>
                    <a:pt x="520232" y="469503"/>
                  </a:lnTo>
                  <a:lnTo>
                    <a:pt x="521079" y="473009"/>
                  </a:lnTo>
                  <a:lnTo>
                    <a:pt x="527098" y="479446"/>
                  </a:lnTo>
                  <a:lnTo>
                    <a:pt x="567226" y="508589"/>
                  </a:lnTo>
                  <a:lnTo>
                    <a:pt x="576689" y="517169"/>
                  </a:lnTo>
                  <a:lnTo>
                    <a:pt x="585152" y="520344"/>
                  </a:lnTo>
                  <a:lnTo>
                    <a:pt x="594311" y="522709"/>
                  </a:lnTo>
                  <a:lnTo>
                    <a:pt x="607952" y="531988"/>
                  </a:lnTo>
                  <a:lnTo>
                    <a:pt x="610990" y="534669"/>
                  </a:lnTo>
                  <a:lnTo>
                    <a:pt x="619448" y="537647"/>
                  </a:lnTo>
                  <a:lnTo>
                    <a:pt x="634919" y="541865"/>
                  </a:lnTo>
                  <a:lnTo>
                    <a:pt x="651359" y="54860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01" name="SMARTInkShape-140">
              <a:extLst>
                <a:ext uri="{FF2B5EF4-FFF2-40B4-BE49-F238E27FC236}">
                  <a16:creationId xmlns:a16="http://schemas.microsoft.com/office/drawing/2014/main" id="{79E16DA6-2EA6-4F26-98BD-9962C3EE69AC}"/>
                </a:ext>
              </a:extLst>
            </p:cNvPr>
            <p:cNvSpPr/>
            <p:nvPr>
              <p:custDataLst>
                <p:tags r:id="rId39"/>
              </p:custDataLst>
            </p:nvPr>
          </p:nvSpPr>
          <p:spPr>
            <a:xfrm>
              <a:off x="4923473" y="5992221"/>
              <a:ext cx="213518" cy="389501"/>
            </a:xfrm>
            <a:custGeom>
              <a:avLst/>
              <a:gdLst/>
              <a:ahLst/>
              <a:cxnLst/>
              <a:rect l="0" t="0" r="0" b="0"/>
              <a:pathLst>
                <a:path w="213518" h="389501">
                  <a:moveTo>
                    <a:pt x="205740" y="171406"/>
                  </a:moveTo>
                  <a:lnTo>
                    <a:pt x="205740" y="171406"/>
                  </a:lnTo>
                  <a:lnTo>
                    <a:pt x="206693" y="162658"/>
                  </a:lnTo>
                  <a:lnTo>
                    <a:pt x="213517" y="126047"/>
                  </a:lnTo>
                  <a:lnTo>
                    <a:pt x="213124" y="108648"/>
                  </a:lnTo>
                  <a:lnTo>
                    <a:pt x="203716" y="68543"/>
                  </a:lnTo>
                  <a:lnTo>
                    <a:pt x="196568" y="53933"/>
                  </a:lnTo>
                  <a:lnTo>
                    <a:pt x="160362" y="14640"/>
                  </a:lnTo>
                  <a:lnTo>
                    <a:pt x="146998" y="5789"/>
                  </a:lnTo>
                  <a:lnTo>
                    <a:pt x="130972" y="1684"/>
                  </a:lnTo>
                  <a:lnTo>
                    <a:pt x="107528" y="0"/>
                  </a:lnTo>
                  <a:lnTo>
                    <a:pt x="102400" y="2516"/>
                  </a:lnTo>
                  <a:lnTo>
                    <a:pt x="99699" y="4520"/>
                  </a:lnTo>
                  <a:lnTo>
                    <a:pt x="96698" y="9287"/>
                  </a:lnTo>
                  <a:lnTo>
                    <a:pt x="94771" y="20109"/>
                  </a:lnTo>
                  <a:lnTo>
                    <a:pt x="94316" y="60192"/>
                  </a:lnTo>
                  <a:lnTo>
                    <a:pt x="95258" y="71496"/>
                  </a:lnTo>
                  <a:lnTo>
                    <a:pt x="104881" y="113945"/>
                  </a:lnTo>
                  <a:lnTo>
                    <a:pt x="120191" y="156272"/>
                  </a:lnTo>
                  <a:lnTo>
                    <a:pt x="134325" y="197388"/>
                  </a:lnTo>
                  <a:lnTo>
                    <a:pt x="144041" y="235470"/>
                  </a:lnTo>
                  <a:lnTo>
                    <a:pt x="152295" y="272270"/>
                  </a:lnTo>
                  <a:lnTo>
                    <a:pt x="152459" y="284815"/>
                  </a:lnTo>
                  <a:lnTo>
                    <a:pt x="146209" y="325659"/>
                  </a:lnTo>
                  <a:lnTo>
                    <a:pt x="144991" y="337118"/>
                  </a:lnTo>
                  <a:lnTo>
                    <a:pt x="138951" y="353327"/>
                  </a:lnTo>
                  <a:lnTo>
                    <a:pt x="119951" y="376923"/>
                  </a:lnTo>
                  <a:lnTo>
                    <a:pt x="108572" y="388532"/>
                  </a:lnTo>
                  <a:lnTo>
                    <a:pt x="104766" y="389500"/>
                  </a:lnTo>
                  <a:lnTo>
                    <a:pt x="66196" y="385809"/>
                  </a:lnTo>
                  <a:lnTo>
                    <a:pt x="61275" y="385779"/>
                  </a:lnTo>
                  <a:lnTo>
                    <a:pt x="57043" y="383854"/>
                  </a:lnTo>
                  <a:lnTo>
                    <a:pt x="15510" y="348631"/>
                  </a:lnTo>
                  <a:lnTo>
                    <a:pt x="6077" y="335466"/>
                  </a:lnTo>
                  <a:lnTo>
                    <a:pt x="1800" y="324050"/>
                  </a:lnTo>
                  <a:lnTo>
                    <a:pt x="0" y="29142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02" name="SMARTInkShape-141">
              <a:extLst>
                <a:ext uri="{FF2B5EF4-FFF2-40B4-BE49-F238E27FC236}">
                  <a16:creationId xmlns:a16="http://schemas.microsoft.com/office/drawing/2014/main" id="{A98CE545-22BC-4B90-A0D1-653AE94FC099}"/>
                </a:ext>
              </a:extLst>
            </p:cNvPr>
            <p:cNvSpPr/>
            <p:nvPr>
              <p:custDataLst>
                <p:tags r:id="rId40"/>
              </p:custDataLst>
            </p:nvPr>
          </p:nvSpPr>
          <p:spPr>
            <a:xfrm>
              <a:off x="4134803" y="6052184"/>
              <a:ext cx="677219" cy="351474"/>
            </a:xfrm>
            <a:custGeom>
              <a:avLst/>
              <a:gdLst/>
              <a:ahLst/>
              <a:cxnLst/>
              <a:rect l="0" t="0" r="0" b="0"/>
              <a:pathLst>
                <a:path w="677219" h="351474">
                  <a:moveTo>
                    <a:pt x="0" y="0"/>
                  </a:moveTo>
                  <a:lnTo>
                    <a:pt x="0" y="0"/>
                  </a:lnTo>
                  <a:lnTo>
                    <a:pt x="19907" y="17369"/>
                  </a:lnTo>
                  <a:lnTo>
                    <a:pt x="32568" y="23245"/>
                  </a:lnTo>
                  <a:lnTo>
                    <a:pt x="71705" y="40244"/>
                  </a:lnTo>
                  <a:lnTo>
                    <a:pt x="106703" y="56220"/>
                  </a:lnTo>
                  <a:lnTo>
                    <a:pt x="148750" y="60629"/>
                  </a:lnTo>
                  <a:lnTo>
                    <a:pt x="190588" y="67757"/>
                  </a:lnTo>
                  <a:lnTo>
                    <a:pt x="232588" y="68548"/>
                  </a:lnTo>
                  <a:lnTo>
                    <a:pt x="251295" y="67621"/>
                  </a:lnTo>
                  <a:lnTo>
                    <a:pt x="258689" y="64027"/>
                  </a:lnTo>
                  <a:lnTo>
                    <a:pt x="261042" y="61735"/>
                  </a:lnTo>
                  <a:lnTo>
                    <a:pt x="265306" y="54911"/>
                  </a:lnTo>
                  <a:lnTo>
                    <a:pt x="277495" y="47343"/>
                  </a:lnTo>
                  <a:lnTo>
                    <a:pt x="280493" y="42314"/>
                  </a:lnTo>
                  <a:lnTo>
                    <a:pt x="282419" y="31324"/>
                  </a:lnTo>
                  <a:lnTo>
                    <a:pt x="282752" y="22828"/>
                  </a:lnTo>
                  <a:lnTo>
                    <a:pt x="281846" y="20934"/>
                  </a:lnTo>
                  <a:lnTo>
                    <a:pt x="280290" y="19672"/>
                  </a:lnTo>
                  <a:lnTo>
                    <a:pt x="278300" y="18830"/>
                  </a:lnTo>
                  <a:lnTo>
                    <a:pt x="276973" y="17316"/>
                  </a:lnTo>
                  <a:lnTo>
                    <a:pt x="275500" y="13094"/>
                  </a:lnTo>
                  <a:lnTo>
                    <a:pt x="274153" y="11587"/>
                  </a:lnTo>
                  <a:lnTo>
                    <a:pt x="270118" y="9913"/>
                  </a:lnTo>
                  <a:lnTo>
                    <a:pt x="244543" y="8583"/>
                  </a:lnTo>
                  <a:lnTo>
                    <a:pt x="239496" y="11117"/>
                  </a:lnTo>
                  <a:lnTo>
                    <a:pt x="228494" y="20505"/>
                  </a:lnTo>
                  <a:lnTo>
                    <a:pt x="225379" y="25942"/>
                  </a:lnTo>
                  <a:lnTo>
                    <a:pt x="223040" y="31533"/>
                  </a:lnTo>
                  <a:lnTo>
                    <a:pt x="218827" y="37192"/>
                  </a:lnTo>
                  <a:lnTo>
                    <a:pt x="216319" y="45423"/>
                  </a:lnTo>
                  <a:lnTo>
                    <a:pt x="214364" y="87580"/>
                  </a:lnTo>
                  <a:lnTo>
                    <a:pt x="215288" y="97027"/>
                  </a:lnTo>
                  <a:lnTo>
                    <a:pt x="229888" y="123740"/>
                  </a:lnTo>
                  <a:lnTo>
                    <a:pt x="259205" y="160389"/>
                  </a:lnTo>
                  <a:lnTo>
                    <a:pt x="280435" y="173816"/>
                  </a:lnTo>
                  <a:lnTo>
                    <a:pt x="321525" y="186566"/>
                  </a:lnTo>
                  <a:lnTo>
                    <a:pt x="334352" y="188646"/>
                  </a:lnTo>
                  <a:lnTo>
                    <a:pt x="352889" y="195202"/>
                  </a:lnTo>
                  <a:lnTo>
                    <a:pt x="358131" y="195858"/>
                  </a:lnTo>
                  <a:lnTo>
                    <a:pt x="366497" y="194047"/>
                  </a:lnTo>
                  <a:lnTo>
                    <a:pt x="374342" y="191018"/>
                  </a:lnTo>
                  <a:lnTo>
                    <a:pt x="388517" y="188361"/>
                  </a:lnTo>
                  <a:lnTo>
                    <a:pt x="399173" y="181965"/>
                  </a:lnTo>
                  <a:lnTo>
                    <a:pt x="405375" y="176759"/>
                  </a:lnTo>
                  <a:lnTo>
                    <a:pt x="408767" y="171270"/>
                  </a:lnTo>
                  <a:lnTo>
                    <a:pt x="411226" y="165655"/>
                  </a:lnTo>
                  <a:lnTo>
                    <a:pt x="417014" y="157139"/>
                  </a:lnTo>
                  <a:lnTo>
                    <a:pt x="419152" y="147631"/>
                  </a:lnTo>
                  <a:lnTo>
                    <a:pt x="419651" y="138322"/>
                  </a:lnTo>
                  <a:lnTo>
                    <a:pt x="417333" y="130374"/>
                  </a:lnTo>
                  <a:lnTo>
                    <a:pt x="404441" y="113241"/>
                  </a:lnTo>
                  <a:lnTo>
                    <a:pt x="395414" y="104955"/>
                  </a:lnTo>
                  <a:lnTo>
                    <a:pt x="382484" y="97879"/>
                  </a:lnTo>
                  <a:lnTo>
                    <a:pt x="371244" y="95359"/>
                  </a:lnTo>
                  <a:lnTo>
                    <a:pt x="354452" y="94438"/>
                  </a:lnTo>
                  <a:lnTo>
                    <a:pt x="350257" y="96900"/>
                  </a:lnTo>
                  <a:lnTo>
                    <a:pt x="322876" y="122919"/>
                  </a:lnTo>
                  <a:lnTo>
                    <a:pt x="319712" y="128609"/>
                  </a:lnTo>
                  <a:lnTo>
                    <a:pt x="318869" y="131459"/>
                  </a:lnTo>
                  <a:lnTo>
                    <a:pt x="320471" y="139707"/>
                  </a:lnTo>
                  <a:lnTo>
                    <a:pt x="324189" y="155060"/>
                  </a:lnTo>
                  <a:lnTo>
                    <a:pt x="326012" y="165118"/>
                  </a:lnTo>
                  <a:lnTo>
                    <a:pt x="329996" y="172764"/>
                  </a:lnTo>
                  <a:lnTo>
                    <a:pt x="362109" y="211936"/>
                  </a:lnTo>
                  <a:lnTo>
                    <a:pt x="400171" y="234177"/>
                  </a:lnTo>
                  <a:lnTo>
                    <a:pt x="417230" y="238296"/>
                  </a:lnTo>
                  <a:lnTo>
                    <a:pt x="458869" y="239878"/>
                  </a:lnTo>
                  <a:lnTo>
                    <a:pt x="476849" y="235434"/>
                  </a:lnTo>
                  <a:lnTo>
                    <a:pt x="517186" y="216117"/>
                  </a:lnTo>
                  <a:lnTo>
                    <a:pt x="557387" y="184442"/>
                  </a:lnTo>
                  <a:lnTo>
                    <a:pt x="588290" y="145187"/>
                  </a:lnTo>
                  <a:lnTo>
                    <a:pt x="617172" y="105338"/>
                  </a:lnTo>
                  <a:lnTo>
                    <a:pt x="652671" y="63010"/>
                  </a:lnTo>
                  <a:lnTo>
                    <a:pt x="665892" y="43635"/>
                  </a:lnTo>
                  <a:lnTo>
                    <a:pt x="668109" y="36136"/>
                  </a:lnTo>
                  <a:lnTo>
                    <a:pt x="669243" y="35520"/>
                  </a:lnTo>
                  <a:lnTo>
                    <a:pt x="673044" y="34838"/>
                  </a:lnTo>
                  <a:lnTo>
                    <a:pt x="674438" y="33703"/>
                  </a:lnTo>
                  <a:lnTo>
                    <a:pt x="677195" y="25828"/>
                  </a:lnTo>
                  <a:lnTo>
                    <a:pt x="677218" y="30302"/>
                  </a:lnTo>
                  <a:lnTo>
                    <a:pt x="674683" y="35058"/>
                  </a:lnTo>
                  <a:lnTo>
                    <a:pt x="671333" y="40347"/>
                  </a:lnTo>
                  <a:lnTo>
                    <a:pt x="668496" y="48679"/>
                  </a:lnTo>
                  <a:lnTo>
                    <a:pt x="662999" y="58133"/>
                  </a:lnTo>
                  <a:lnTo>
                    <a:pt x="650927" y="94523"/>
                  </a:lnTo>
                  <a:lnTo>
                    <a:pt x="631773" y="128609"/>
                  </a:lnTo>
                  <a:lnTo>
                    <a:pt x="622736" y="140980"/>
                  </a:lnTo>
                  <a:lnTo>
                    <a:pt x="603165" y="183040"/>
                  </a:lnTo>
                  <a:lnTo>
                    <a:pt x="588676" y="223283"/>
                  </a:lnTo>
                  <a:lnTo>
                    <a:pt x="571502" y="262424"/>
                  </a:lnTo>
                  <a:lnTo>
                    <a:pt x="561023" y="285657"/>
                  </a:lnTo>
                  <a:lnTo>
                    <a:pt x="549980" y="326917"/>
                  </a:lnTo>
                  <a:lnTo>
                    <a:pt x="550485" y="330340"/>
                  </a:lnTo>
                  <a:lnTo>
                    <a:pt x="556138" y="341059"/>
                  </a:lnTo>
                  <a:lnTo>
                    <a:pt x="565785" y="35147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03" name="SMARTInkShape-142">
              <a:extLst>
                <a:ext uri="{FF2B5EF4-FFF2-40B4-BE49-F238E27FC236}">
                  <a16:creationId xmlns:a16="http://schemas.microsoft.com/office/drawing/2014/main" id="{DAA21EEE-F0E2-4371-944E-82FDEA07E074}"/>
                </a:ext>
              </a:extLst>
            </p:cNvPr>
            <p:cNvSpPr/>
            <p:nvPr>
              <p:custDataLst>
                <p:tags r:id="rId41"/>
              </p:custDataLst>
            </p:nvPr>
          </p:nvSpPr>
          <p:spPr>
            <a:xfrm>
              <a:off x="4178262" y="5906462"/>
              <a:ext cx="222289" cy="351464"/>
            </a:xfrm>
            <a:custGeom>
              <a:avLst/>
              <a:gdLst/>
              <a:ahLst/>
              <a:cxnLst/>
              <a:rect l="0" t="0" r="0" b="0"/>
              <a:pathLst>
                <a:path w="222289" h="351464">
                  <a:moveTo>
                    <a:pt x="222288" y="42854"/>
                  </a:moveTo>
                  <a:lnTo>
                    <a:pt x="222288" y="42854"/>
                  </a:lnTo>
                  <a:lnTo>
                    <a:pt x="222288" y="35473"/>
                  </a:lnTo>
                  <a:lnTo>
                    <a:pt x="214907" y="27004"/>
                  </a:lnTo>
                  <a:lnTo>
                    <a:pt x="212999" y="19120"/>
                  </a:lnTo>
                  <a:lnTo>
                    <a:pt x="200955" y="4480"/>
                  </a:lnTo>
                  <a:lnTo>
                    <a:pt x="195979" y="1985"/>
                  </a:lnTo>
                  <a:lnTo>
                    <a:pt x="179374" y="165"/>
                  </a:lnTo>
                  <a:lnTo>
                    <a:pt x="147488" y="0"/>
                  </a:lnTo>
                  <a:lnTo>
                    <a:pt x="138879" y="2535"/>
                  </a:lnTo>
                  <a:lnTo>
                    <a:pt x="97284" y="23902"/>
                  </a:lnTo>
                  <a:lnTo>
                    <a:pt x="61826" y="60226"/>
                  </a:lnTo>
                  <a:lnTo>
                    <a:pt x="32169" y="100017"/>
                  </a:lnTo>
                  <a:lnTo>
                    <a:pt x="16723" y="142150"/>
                  </a:lnTo>
                  <a:lnTo>
                    <a:pt x="11863" y="156517"/>
                  </a:lnTo>
                  <a:lnTo>
                    <a:pt x="3937" y="197450"/>
                  </a:lnTo>
                  <a:lnTo>
                    <a:pt x="0" y="240059"/>
                  </a:lnTo>
                  <a:lnTo>
                    <a:pt x="621" y="256230"/>
                  </a:lnTo>
                  <a:lnTo>
                    <a:pt x="7204" y="293979"/>
                  </a:lnTo>
                  <a:lnTo>
                    <a:pt x="8860" y="322682"/>
                  </a:lnTo>
                  <a:lnTo>
                    <a:pt x="16015" y="344081"/>
                  </a:lnTo>
                  <a:lnTo>
                    <a:pt x="16517" y="351030"/>
                  </a:lnTo>
                  <a:lnTo>
                    <a:pt x="25121" y="35146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04" name="SMARTInkShape-143">
              <a:extLst>
                <a:ext uri="{FF2B5EF4-FFF2-40B4-BE49-F238E27FC236}">
                  <a16:creationId xmlns:a16="http://schemas.microsoft.com/office/drawing/2014/main" id="{3210D519-8F75-40DB-9A0F-C6768C07F084}"/>
                </a:ext>
              </a:extLst>
            </p:cNvPr>
            <p:cNvSpPr/>
            <p:nvPr>
              <p:custDataLst>
                <p:tags r:id="rId42"/>
              </p:custDataLst>
            </p:nvPr>
          </p:nvSpPr>
          <p:spPr>
            <a:xfrm>
              <a:off x="4246245" y="5256135"/>
              <a:ext cx="213195" cy="581728"/>
            </a:xfrm>
            <a:custGeom>
              <a:avLst/>
              <a:gdLst/>
              <a:ahLst/>
              <a:cxnLst/>
              <a:rect l="0" t="0" r="0" b="0"/>
              <a:pathLst>
                <a:path w="213195" h="581728">
                  <a:moveTo>
                    <a:pt x="25718" y="7381"/>
                  </a:moveTo>
                  <a:lnTo>
                    <a:pt x="25718" y="7381"/>
                  </a:lnTo>
                  <a:lnTo>
                    <a:pt x="25718" y="0"/>
                  </a:lnTo>
                  <a:lnTo>
                    <a:pt x="25718" y="28692"/>
                  </a:lnTo>
                  <a:lnTo>
                    <a:pt x="28257" y="33680"/>
                  </a:lnTo>
                  <a:lnTo>
                    <a:pt x="30268" y="36342"/>
                  </a:lnTo>
                  <a:lnTo>
                    <a:pt x="32502" y="44382"/>
                  </a:lnTo>
                  <a:lnTo>
                    <a:pt x="34259" y="83266"/>
                  </a:lnTo>
                  <a:lnTo>
                    <a:pt x="35241" y="116834"/>
                  </a:lnTo>
                  <a:lnTo>
                    <a:pt x="43021" y="155419"/>
                  </a:lnTo>
                  <a:lnTo>
                    <a:pt x="50139" y="184472"/>
                  </a:lnTo>
                  <a:lnTo>
                    <a:pt x="53804" y="219895"/>
                  </a:lnTo>
                  <a:lnTo>
                    <a:pt x="62003" y="258364"/>
                  </a:lnTo>
                  <a:lnTo>
                    <a:pt x="67714" y="297253"/>
                  </a:lnTo>
                  <a:lnTo>
                    <a:pt x="73017" y="326987"/>
                  </a:lnTo>
                  <a:lnTo>
                    <a:pt x="90580" y="369137"/>
                  </a:lnTo>
                  <a:lnTo>
                    <a:pt x="106085" y="407775"/>
                  </a:lnTo>
                  <a:lnTo>
                    <a:pt x="113277" y="426725"/>
                  </a:lnTo>
                  <a:lnTo>
                    <a:pt x="127279" y="443224"/>
                  </a:lnTo>
                  <a:lnTo>
                    <a:pt x="135201" y="444400"/>
                  </a:lnTo>
                  <a:lnTo>
                    <a:pt x="141597" y="444567"/>
                  </a:lnTo>
                  <a:lnTo>
                    <a:pt x="142975" y="443618"/>
                  </a:lnTo>
                  <a:lnTo>
                    <a:pt x="143894" y="442033"/>
                  </a:lnTo>
                  <a:lnTo>
                    <a:pt x="144507" y="440023"/>
                  </a:lnTo>
                  <a:lnTo>
                    <a:pt x="152356" y="427209"/>
                  </a:lnTo>
                  <a:lnTo>
                    <a:pt x="158471" y="411407"/>
                  </a:lnTo>
                  <a:lnTo>
                    <a:pt x="186070" y="369258"/>
                  </a:lnTo>
                  <a:lnTo>
                    <a:pt x="199112" y="331172"/>
                  </a:lnTo>
                  <a:lnTo>
                    <a:pt x="204867" y="317036"/>
                  </a:lnTo>
                  <a:lnTo>
                    <a:pt x="205352" y="312327"/>
                  </a:lnTo>
                  <a:lnTo>
                    <a:pt x="208108" y="307059"/>
                  </a:lnTo>
                  <a:lnTo>
                    <a:pt x="210176" y="304322"/>
                  </a:lnTo>
                  <a:lnTo>
                    <a:pt x="210602" y="301544"/>
                  </a:lnTo>
                  <a:lnTo>
                    <a:pt x="209934" y="298740"/>
                  </a:lnTo>
                  <a:lnTo>
                    <a:pt x="206568" y="291945"/>
                  </a:lnTo>
                  <a:lnTo>
                    <a:pt x="207246" y="291387"/>
                  </a:lnTo>
                  <a:lnTo>
                    <a:pt x="210536" y="290768"/>
                  </a:lnTo>
                  <a:lnTo>
                    <a:pt x="211795" y="289651"/>
                  </a:lnTo>
                  <a:lnTo>
                    <a:pt x="213194" y="285868"/>
                  </a:lnTo>
                  <a:lnTo>
                    <a:pt x="212613" y="284479"/>
                  </a:lnTo>
                  <a:lnTo>
                    <a:pt x="211276" y="283553"/>
                  </a:lnTo>
                  <a:lnTo>
                    <a:pt x="209430" y="282935"/>
                  </a:lnTo>
                  <a:lnTo>
                    <a:pt x="208201" y="283476"/>
                  </a:lnTo>
                  <a:lnTo>
                    <a:pt x="207380" y="284790"/>
                  </a:lnTo>
                  <a:lnTo>
                    <a:pt x="205836" y="289951"/>
                  </a:lnTo>
                  <a:lnTo>
                    <a:pt x="205769" y="294728"/>
                  </a:lnTo>
                  <a:lnTo>
                    <a:pt x="197011" y="321004"/>
                  </a:lnTo>
                  <a:lnTo>
                    <a:pt x="183568" y="345633"/>
                  </a:lnTo>
                  <a:lnTo>
                    <a:pt x="175938" y="373280"/>
                  </a:lnTo>
                  <a:lnTo>
                    <a:pt x="158043" y="411266"/>
                  </a:lnTo>
                  <a:lnTo>
                    <a:pt x="154525" y="453039"/>
                  </a:lnTo>
                  <a:lnTo>
                    <a:pt x="153450" y="464531"/>
                  </a:lnTo>
                  <a:lnTo>
                    <a:pt x="146535" y="503804"/>
                  </a:lnTo>
                  <a:lnTo>
                    <a:pt x="145754" y="544579"/>
                  </a:lnTo>
                  <a:lnTo>
                    <a:pt x="144786" y="558768"/>
                  </a:lnTo>
                  <a:lnTo>
                    <a:pt x="137954" y="572728"/>
                  </a:lnTo>
                  <a:lnTo>
                    <a:pt x="137514" y="577098"/>
                  </a:lnTo>
                  <a:lnTo>
                    <a:pt x="136444" y="578644"/>
                  </a:lnTo>
                  <a:lnTo>
                    <a:pt x="134777" y="579676"/>
                  </a:lnTo>
                  <a:lnTo>
                    <a:pt x="128450" y="581466"/>
                  </a:lnTo>
                  <a:lnTo>
                    <a:pt x="115850" y="581727"/>
                  </a:lnTo>
                  <a:lnTo>
                    <a:pt x="78636" y="568966"/>
                  </a:lnTo>
                  <a:lnTo>
                    <a:pt x="60579" y="558383"/>
                  </a:lnTo>
                  <a:lnTo>
                    <a:pt x="54546" y="556118"/>
                  </a:lnTo>
                  <a:lnTo>
                    <a:pt x="44843" y="550440"/>
                  </a:lnTo>
                  <a:lnTo>
                    <a:pt x="28613" y="547841"/>
                  </a:lnTo>
                  <a:lnTo>
                    <a:pt x="18493" y="541634"/>
                  </a:lnTo>
                  <a:lnTo>
                    <a:pt x="0" y="538874"/>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1806" name="SMARTInkShape-144">
            <a:extLst>
              <a:ext uri="{FF2B5EF4-FFF2-40B4-BE49-F238E27FC236}">
                <a16:creationId xmlns:a16="http://schemas.microsoft.com/office/drawing/2014/main" id="{4A464B63-E59C-45AC-8FEF-47DEE25C862D}"/>
              </a:ext>
            </a:extLst>
          </p:cNvPr>
          <p:cNvSpPr/>
          <p:nvPr>
            <p:custDataLst>
              <p:tags r:id="rId4"/>
            </p:custDataLst>
          </p:nvPr>
        </p:nvSpPr>
        <p:spPr>
          <a:xfrm>
            <a:off x="2720343" y="5726836"/>
            <a:ext cx="273952" cy="333913"/>
          </a:xfrm>
          <a:custGeom>
            <a:avLst/>
            <a:gdLst/>
            <a:ahLst/>
            <a:cxnLst/>
            <a:rect l="0" t="0" r="0" b="0"/>
            <a:pathLst>
              <a:path w="273952" h="333913">
                <a:moveTo>
                  <a:pt x="85722" y="42456"/>
                </a:moveTo>
                <a:lnTo>
                  <a:pt x="85722" y="42456"/>
                </a:lnTo>
                <a:lnTo>
                  <a:pt x="85722" y="47007"/>
                </a:lnTo>
                <a:lnTo>
                  <a:pt x="88262" y="51781"/>
                </a:lnTo>
                <a:lnTo>
                  <a:pt x="90273" y="54388"/>
                </a:lnTo>
                <a:lnTo>
                  <a:pt x="90661" y="56126"/>
                </a:lnTo>
                <a:lnTo>
                  <a:pt x="89967" y="57284"/>
                </a:lnTo>
                <a:lnTo>
                  <a:pt x="88552" y="58056"/>
                </a:lnTo>
                <a:lnTo>
                  <a:pt x="87609" y="59523"/>
                </a:lnTo>
                <a:lnTo>
                  <a:pt x="86561" y="63694"/>
                </a:lnTo>
                <a:lnTo>
                  <a:pt x="81193" y="105530"/>
                </a:lnTo>
                <a:lnTo>
                  <a:pt x="65573" y="142236"/>
                </a:lnTo>
                <a:lnTo>
                  <a:pt x="55943" y="184119"/>
                </a:lnTo>
                <a:lnTo>
                  <a:pt x="39896" y="226896"/>
                </a:lnTo>
                <a:lnTo>
                  <a:pt x="20946" y="268122"/>
                </a:lnTo>
                <a:lnTo>
                  <a:pt x="9910" y="309365"/>
                </a:lnTo>
                <a:lnTo>
                  <a:pt x="8967" y="319131"/>
                </a:lnTo>
                <a:lnTo>
                  <a:pt x="7882" y="321204"/>
                </a:lnTo>
                <a:lnTo>
                  <a:pt x="6206" y="322585"/>
                </a:lnTo>
                <a:lnTo>
                  <a:pt x="4136" y="323507"/>
                </a:lnTo>
                <a:lnTo>
                  <a:pt x="2757" y="325074"/>
                </a:lnTo>
                <a:lnTo>
                  <a:pt x="0" y="333912"/>
                </a:lnTo>
                <a:lnTo>
                  <a:pt x="4549" y="329367"/>
                </a:lnTo>
                <a:lnTo>
                  <a:pt x="6783" y="322055"/>
                </a:lnTo>
                <a:lnTo>
                  <a:pt x="10953" y="297554"/>
                </a:lnTo>
                <a:lnTo>
                  <a:pt x="14391" y="286326"/>
                </a:lnTo>
                <a:lnTo>
                  <a:pt x="21331" y="247573"/>
                </a:lnTo>
                <a:lnTo>
                  <a:pt x="37002" y="212037"/>
                </a:lnTo>
                <a:lnTo>
                  <a:pt x="56376" y="169845"/>
                </a:lnTo>
                <a:lnTo>
                  <a:pt x="70965" y="132460"/>
                </a:lnTo>
                <a:lnTo>
                  <a:pt x="96514" y="94278"/>
                </a:lnTo>
                <a:lnTo>
                  <a:pt x="118388" y="62886"/>
                </a:lnTo>
                <a:lnTo>
                  <a:pt x="161241" y="26635"/>
                </a:lnTo>
                <a:lnTo>
                  <a:pt x="172974" y="15120"/>
                </a:lnTo>
                <a:lnTo>
                  <a:pt x="181968" y="11257"/>
                </a:lnTo>
                <a:lnTo>
                  <a:pt x="191363" y="8587"/>
                </a:lnTo>
                <a:lnTo>
                  <a:pt x="205156" y="1653"/>
                </a:lnTo>
                <a:lnTo>
                  <a:pt x="217052" y="0"/>
                </a:lnTo>
                <a:lnTo>
                  <a:pt x="222831" y="2314"/>
                </a:lnTo>
                <a:lnTo>
                  <a:pt x="228574" y="5566"/>
                </a:lnTo>
                <a:lnTo>
                  <a:pt x="240023" y="7652"/>
                </a:lnTo>
                <a:lnTo>
                  <a:pt x="242882" y="7824"/>
                </a:lnTo>
                <a:lnTo>
                  <a:pt x="248598" y="10554"/>
                </a:lnTo>
                <a:lnTo>
                  <a:pt x="260029" y="20068"/>
                </a:lnTo>
                <a:lnTo>
                  <a:pt x="263205" y="28061"/>
                </a:lnTo>
                <a:lnTo>
                  <a:pt x="266363" y="47405"/>
                </a:lnTo>
                <a:lnTo>
                  <a:pt x="271537" y="57469"/>
                </a:lnTo>
                <a:lnTo>
                  <a:pt x="273951" y="82932"/>
                </a:lnTo>
                <a:lnTo>
                  <a:pt x="265565" y="125333"/>
                </a:lnTo>
                <a:lnTo>
                  <a:pt x="261538" y="139298"/>
                </a:lnTo>
                <a:lnTo>
                  <a:pt x="254033" y="149949"/>
                </a:lnTo>
                <a:lnTo>
                  <a:pt x="241637" y="163841"/>
                </a:lnTo>
                <a:lnTo>
                  <a:pt x="220119" y="198004"/>
                </a:lnTo>
                <a:lnTo>
                  <a:pt x="206929" y="207713"/>
                </a:lnTo>
                <a:lnTo>
                  <a:pt x="167055" y="220449"/>
                </a:lnTo>
                <a:lnTo>
                  <a:pt x="126048" y="222399"/>
                </a:lnTo>
                <a:lnTo>
                  <a:pt x="114286" y="221503"/>
                </a:lnTo>
                <a:lnTo>
                  <a:pt x="83566" y="207854"/>
                </a:lnTo>
                <a:lnTo>
                  <a:pt x="58236" y="191017"/>
                </a:lnTo>
                <a:lnTo>
                  <a:pt x="47777" y="172204"/>
                </a:lnTo>
                <a:lnTo>
                  <a:pt x="38209" y="134749"/>
                </a:lnTo>
                <a:lnTo>
                  <a:pt x="45044" y="99389"/>
                </a:lnTo>
                <a:lnTo>
                  <a:pt x="51432" y="76746"/>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nvGrpSpPr>
          <p:cNvPr id="1810" name="SMARTInkShape-Group30">
            <a:extLst>
              <a:ext uri="{FF2B5EF4-FFF2-40B4-BE49-F238E27FC236}">
                <a16:creationId xmlns:a16="http://schemas.microsoft.com/office/drawing/2014/main" id="{0A2B6E6C-B8BC-4D1F-AC51-4D5F6CC3EF85}"/>
              </a:ext>
            </a:extLst>
          </p:cNvPr>
          <p:cNvGrpSpPr/>
          <p:nvPr/>
        </p:nvGrpSpPr>
        <p:grpSpPr>
          <a:xfrm>
            <a:off x="2951798" y="5143500"/>
            <a:ext cx="1080136" cy="1140143"/>
            <a:chOff x="2951798" y="5143500"/>
            <a:chExt cx="1080136" cy="1140143"/>
          </a:xfrm>
        </p:grpSpPr>
        <p:sp>
          <p:nvSpPr>
            <p:cNvPr id="1807" name="SMARTInkShape-145">
              <a:extLst>
                <a:ext uri="{FF2B5EF4-FFF2-40B4-BE49-F238E27FC236}">
                  <a16:creationId xmlns:a16="http://schemas.microsoft.com/office/drawing/2014/main" id="{2B9413CF-FBE9-456B-BA0C-917238999531}"/>
                </a:ext>
              </a:extLst>
            </p:cNvPr>
            <p:cNvSpPr/>
            <p:nvPr>
              <p:custDataLst>
                <p:tags r:id="rId34"/>
              </p:custDataLst>
            </p:nvPr>
          </p:nvSpPr>
          <p:spPr>
            <a:xfrm>
              <a:off x="3513566" y="5781605"/>
              <a:ext cx="329772" cy="502038"/>
            </a:xfrm>
            <a:custGeom>
              <a:avLst/>
              <a:gdLst/>
              <a:ahLst/>
              <a:cxnLst/>
              <a:rect l="0" t="0" r="0" b="0"/>
              <a:pathLst>
                <a:path w="329772" h="502038">
                  <a:moveTo>
                    <a:pt x="166894" y="210572"/>
                  </a:moveTo>
                  <a:lnTo>
                    <a:pt x="166894" y="210572"/>
                  </a:lnTo>
                  <a:lnTo>
                    <a:pt x="166894" y="205634"/>
                  </a:lnTo>
                  <a:lnTo>
                    <a:pt x="166894" y="209734"/>
                  </a:lnTo>
                  <a:lnTo>
                    <a:pt x="151713" y="196329"/>
                  </a:lnTo>
                  <a:lnTo>
                    <a:pt x="143770" y="194286"/>
                  </a:lnTo>
                  <a:lnTo>
                    <a:pt x="134431" y="192729"/>
                  </a:lnTo>
                  <a:lnTo>
                    <a:pt x="125161" y="188990"/>
                  </a:lnTo>
                  <a:lnTo>
                    <a:pt x="120975" y="188564"/>
                  </a:lnTo>
                  <a:lnTo>
                    <a:pt x="84900" y="195599"/>
                  </a:lnTo>
                  <a:lnTo>
                    <a:pt x="76159" y="199155"/>
                  </a:lnTo>
                  <a:lnTo>
                    <a:pt x="49453" y="206176"/>
                  </a:lnTo>
                  <a:lnTo>
                    <a:pt x="19972" y="229499"/>
                  </a:lnTo>
                  <a:lnTo>
                    <a:pt x="15870" y="235812"/>
                  </a:lnTo>
                  <a:lnTo>
                    <a:pt x="0" y="272801"/>
                  </a:lnTo>
                  <a:lnTo>
                    <a:pt x="386" y="276823"/>
                  </a:lnTo>
                  <a:lnTo>
                    <a:pt x="2941" y="289574"/>
                  </a:lnTo>
                  <a:lnTo>
                    <a:pt x="4491" y="299024"/>
                  </a:lnTo>
                  <a:lnTo>
                    <a:pt x="8355" y="306399"/>
                  </a:lnTo>
                  <a:lnTo>
                    <a:pt x="49279" y="339145"/>
                  </a:lnTo>
                  <a:lnTo>
                    <a:pt x="59376" y="343917"/>
                  </a:lnTo>
                  <a:lnTo>
                    <a:pt x="87025" y="347230"/>
                  </a:lnTo>
                  <a:lnTo>
                    <a:pt x="104071" y="343034"/>
                  </a:lnTo>
                  <a:lnTo>
                    <a:pt x="144037" y="323812"/>
                  </a:lnTo>
                  <a:lnTo>
                    <a:pt x="178324" y="292144"/>
                  </a:lnTo>
                  <a:lnTo>
                    <a:pt x="211450" y="252888"/>
                  </a:lnTo>
                  <a:lnTo>
                    <a:pt x="238489" y="218083"/>
                  </a:lnTo>
                  <a:lnTo>
                    <a:pt x="267820" y="175509"/>
                  </a:lnTo>
                  <a:lnTo>
                    <a:pt x="292240" y="134960"/>
                  </a:lnTo>
                  <a:lnTo>
                    <a:pt x="311823" y="93300"/>
                  </a:lnTo>
                  <a:lnTo>
                    <a:pt x="327161" y="52263"/>
                  </a:lnTo>
                  <a:lnTo>
                    <a:pt x="329726" y="10980"/>
                  </a:lnTo>
                  <a:lnTo>
                    <a:pt x="329771" y="0"/>
                  </a:lnTo>
                  <a:lnTo>
                    <a:pt x="329771" y="2050"/>
                  </a:lnTo>
                  <a:lnTo>
                    <a:pt x="328820" y="2977"/>
                  </a:lnTo>
                  <a:lnTo>
                    <a:pt x="325221" y="4008"/>
                  </a:lnTo>
                  <a:lnTo>
                    <a:pt x="323881" y="6187"/>
                  </a:lnTo>
                  <a:lnTo>
                    <a:pt x="321041" y="17405"/>
                  </a:lnTo>
                  <a:lnTo>
                    <a:pt x="298261" y="59415"/>
                  </a:lnTo>
                  <a:lnTo>
                    <a:pt x="274343" y="101236"/>
                  </a:lnTo>
                  <a:lnTo>
                    <a:pt x="254935" y="140433"/>
                  </a:lnTo>
                  <a:lnTo>
                    <a:pt x="241647" y="180525"/>
                  </a:lnTo>
                  <a:lnTo>
                    <a:pt x="228201" y="213840"/>
                  </a:lnTo>
                  <a:lnTo>
                    <a:pt x="216704" y="252393"/>
                  </a:lnTo>
                  <a:lnTo>
                    <a:pt x="207264" y="289427"/>
                  </a:lnTo>
                  <a:lnTo>
                    <a:pt x="198435" y="324530"/>
                  </a:lnTo>
                  <a:lnTo>
                    <a:pt x="194337" y="359060"/>
                  </a:lnTo>
                  <a:lnTo>
                    <a:pt x="186109" y="398971"/>
                  </a:lnTo>
                  <a:lnTo>
                    <a:pt x="177851" y="440015"/>
                  </a:lnTo>
                  <a:lnTo>
                    <a:pt x="171387" y="480473"/>
                  </a:lnTo>
                  <a:lnTo>
                    <a:pt x="166894" y="502037"/>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08" name="SMARTInkShape-146">
              <a:extLst>
                <a:ext uri="{FF2B5EF4-FFF2-40B4-BE49-F238E27FC236}">
                  <a16:creationId xmlns:a16="http://schemas.microsoft.com/office/drawing/2014/main" id="{B9D08FF3-A932-431B-896B-D3CEE7351575}"/>
                </a:ext>
              </a:extLst>
            </p:cNvPr>
            <p:cNvSpPr/>
            <p:nvPr>
              <p:custDataLst>
                <p:tags r:id="rId35"/>
              </p:custDataLst>
            </p:nvPr>
          </p:nvSpPr>
          <p:spPr>
            <a:xfrm>
              <a:off x="2951798" y="5863591"/>
              <a:ext cx="565786" cy="274306"/>
            </a:xfrm>
            <a:custGeom>
              <a:avLst/>
              <a:gdLst/>
              <a:ahLst/>
              <a:cxnLst/>
              <a:rect l="0" t="0" r="0" b="0"/>
              <a:pathLst>
                <a:path w="565786" h="274306">
                  <a:moveTo>
                    <a:pt x="68580" y="34289"/>
                  </a:moveTo>
                  <a:lnTo>
                    <a:pt x="68580" y="34289"/>
                  </a:lnTo>
                  <a:lnTo>
                    <a:pt x="67627" y="47977"/>
                  </a:lnTo>
                  <a:lnTo>
                    <a:pt x="51212" y="85856"/>
                  </a:lnTo>
                  <a:lnTo>
                    <a:pt x="46573" y="97213"/>
                  </a:lnTo>
                  <a:lnTo>
                    <a:pt x="43010" y="113364"/>
                  </a:lnTo>
                  <a:lnTo>
                    <a:pt x="25558" y="143722"/>
                  </a:lnTo>
                  <a:lnTo>
                    <a:pt x="12361" y="159754"/>
                  </a:lnTo>
                  <a:lnTo>
                    <a:pt x="10256" y="165616"/>
                  </a:lnTo>
                  <a:lnTo>
                    <a:pt x="8742" y="167559"/>
                  </a:lnTo>
                  <a:lnTo>
                    <a:pt x="3013" y="171249"/>
                  </a:lnTo>
                  <a:lnTo>
                    <a:pt x="4" y="180006"/>
                  </a:lnTo>
                  <a:lnTo>
                    <a:pt x="1" y="180018"/>
                  </a:lnTo>
                  <a:lnTo>
                    <a:pt x="0" y="168089"/>
                  </a:lnTo>
                  <a:lnTo>
                    <a:pt x="2540" y="162653"/>
                  </a:lnTo>
                  <a:lnTo>
                    <a:pt x="5891" y="157063"/>
                  </a:lnTo>
                  <a:lnTo>
                    <a:pt x="8730" y="148559"/>
                  </a:lnTo>
                  <a:lnTo>
                    <a:pt x="12770" y="142861"/>
                  </a:lnTo>
                  <a:lnTo>
                    <a:pt x="55209" y="113347"/>
                  </a:lnTo>
                  <a:lnTo>
                    <a:pt x="94351" y="83713"/>
                  </a:lnTo>
                  <a:lnTo>
                    <a:pt x="112617" y="67018"/>
                  </a:lnTo>
                  <a:lnTo>
                    <a:pt x="124347" y="63123"/>
                  </a:lnTo>
                  <a:lnTo>
                    <a:pt x="150610" y="56071"/>
                  </a:lnTo>
                  <a:lnTo>
                    <a:pt x="179912" y="45259"/>
                  </a:lnTo>
                  <a:lnTo>
                    <a:pt x="197135" y="41033"/>
                  </a:lnTo>
                  <a:lnTo>
                    <a:pt x="214303" y="36286"/>
                  </a:lnTo>
                  <a:lnTo>
                    <a:pt x="255862" y="34323"/>
                  </a:lnTo>
                  <a:lnTo>
                    <a:pt x="291452" y="34289"/>
                  </a:lnTo>
                  <a:lnTo>
                    <a:pt x="286911" y="38839"/>
                  </a:lnTo>
                  <a:lnTo>
                    <a:pt x="282139" y="41073"/>
                  </a:lnTo>
                  <a:lnTo>
                    <a:pt x="279532" y="41669"/>
                  </a:lnTo>
                  <a:lnTo>
                    <a:pt x="277795" y="43019"/>
                  </a:lnTo>
                  <a:lnTo>
                    <a:pt x="270226" y="54688"/>
                  </a:lnTo>
                  <a:lnTo>
                    <a:pt x="265198" y="57643"/>
                  </a:lnTo>
                  <a:lnTo>
                    <a:pt x="259788" y="59908"/>
                  </a:lnTo>
                  <a:lnTo>
                    <a:pt x="254209" y="64092"/>
                  </a:lnTo>
                  <a:lnTo>
                    <a:pt x="219849" y="105688"/>
                  </a:lnTo>
                  <a:lnTo>
                    <a:pt x="212645" y="113012"/>
                  </a:lnTo>
                  <a:lnTo>
                    <a:pt x="208809" y="121982"/>
                  </a:lnTo>
                  <a:lnTo>
                    <a:pt x="207786" y="127041"/>
                  </a:lnTo>
                  <a:lnTo>
                    <a:pt x="201569" y="135202"/>
                  </a:lnTo>
                  <a:lnTo>
                    <a:pt x="193408" y="142956"/>
                  </a:lnTo>
                  <a:lnTo>
                    <a:pt x="186607" y="152753"/>
                  </a:lnTo>
                  <a:lnTo>
                    <a:pt x="181973" y="168978"/>
                  </a:lnTo>
                  <a:lnTo>
                    <a:pt x="180099" y="207541"/>
                  </a:lnTo>
                  <a:lnTo>
                    <a:pt x="180985" y="233598"/>
                  </a:lnTo>
                  <a:lnTo>
                    <a:pt x="190606" y="256964"/>
                  </a:lnTo>
                  <a:lnTo>
                    <a:pt x="200422" y="268563"/>
                  </a:lnTo>
                  <a:lnTo>
                    <a:pt x="205916" y="271760"/>
                  </a:lnTo>
                  <a:lnTo>
                    <a:pt x="216905" y="273560"/>
                  </a:lnTo>
                  <a:lnTo>
                    <a:pt x="251356" y="274305"/>
                  </a:lnTo>
                  <a:lnTo>
                    <a:pt x="257129" y="271773"/>
                  </a:lnTo>
                  <a:lnTo>
                    <a:pt x="277174" y="254167"/>
                  </a:lnTo>
                  <a:lnTo>
                    <a:pt x="285749" y="241148"/>
                  </a:lnTo>
                  <a:lnTo>
                    <a:pt x="297974" y="202779"/>
                  </a:lnTo>
                  <a:lnTo>
                    <a:pt x="305035" y="184754"/>
                  </a:lnTo>
                  <a:lnTo>
                    <a:pt x="308296" y="143666"/>
                  </a:lnTo>
                  <a:lnTo>
                    <a:pt x="307564" y="125963"/>
                  </a:lnTo>
                  <a:lnTo>
                    <a:pt x="298021" y="85738"/>
                  </a:lnTo>
                  <a:lnTo>
                    <a:pt x="285484" y="58103"/>
                  </a:lnTo>
                  <a:lnTo>
                    <a:pt x="268272" y="34513"/>
                  </a:lnTo>
                  <a:lnTo>
                    <a:pt x="265917" y="28673"/>
                  </a:lnTo>
                  <a:lnTo>
                    <a:pt x="260188" y="20030"/>
                  </a:lnTo>
                  <a:lnTo>
                    <a:pt x="257571" y="10269"/>
                  </a:lnTo>
                  <a:lnTo>
                    <a:pt x="257178" y="116"/>
                  </a:lnTo>
                  <a:lnTo>
                    <a:pt x="294013" y="0"/>
                  </a:lnTo>
                  <a:lnTo>
                    <a:pt x="331999" y="10581"/>
                  </a:lnTo>
                  <a:lnTo>
                    <a:pt x="339960" y="14227"/>
                  </a:lnTo>
                  <a:lnTo>
                    <a:pt x="381848" y="25798"/>
                  </a:lnTo>
                  <a:lnTo>
                    <a:pt x="400909" y="39309"/>
                  </a:lnTo>
                  <a:lnTo>
                    <a:pt x="413533" y="42760"/>
                  </a:lnTo>
                  <a:lnTo>
                    <a:pt x="415706" y="44700"/>
                  </a:lnTo>
                  <a:lnTo>
                    <a:pt x="427179" y="58420"/>
                  </a:lnTo>
                  <a:lnTo>
                    <a:pt x="428196" y="64088"/>
                  </a:lnTo>
                  <a:lnTo>
                    <a:pt x="428613" y="95994"/>
                  </a:lnTo>
                  <a:lnTo>
                    <a:pt x="413796" y="137337"/>
                  </a:lnTo>
                  <a:lnTo>
                    <a:pt x="413024" y="142992"/>
                  </a:lnTo>
                  <a:lnTo>
                    <a:pt x="410604" y="147715"/>
                  </a:lnTo>
                  <a:lnTo>
                    <a:pt x="392303" y="169793"/>
                  </a:lnTo>
                  <a:lnTo>
                    <a:pt x="378551" y="208126"/>
                  </a:lnTo>
                  <a:lnTo>
                    <a:pt x="377593" y="221581"/>
                  </a:lnTo>
                  <a:lnTo>
                    <a:pt x="379909" y="229608"/>
                  </a:lnTo>
                  <a:lnTo>
                    <a:pt x="383161" y="236349"/>
                  </a:lnTo>
                  <a:lnTo>
                    <a:pt x="384606" y="242520"/>
                  </a:lnTo>
                  <a:lnTo>
                    <a:pt x="385944" y="244548"/>
                  </a:lnTo>
                  <a:lnTo>
                    <a:pt x="387788" y="245900"/>
                  </a:lnTo>
                  <a:lnTo>
                    <a:pt x="389971" y="246800"/>
                  </a:lnTo>
                  <a:lnTo>
                    <a:pt x="391425" y="248353"/>
                  </a:lnTo>
                  <a:lnTo>
                    <a:pt x="393042" y="252617"/>
                  </a:lnTo>
                  <a:lnTo>
                    <a:pt x="394425" y="254137"/>
                  </a:lnTo>
                  <a:lnTo>
                    <a:pt x="406153" y="261325"/>
                  </a:lnTo>
                  <a:lnTo>
                    <a:pt x="408881" y="261846"/>
                  </a:lnTo>
                  <a:lnTo>
                    <a:pt x="411652" y="261241"/>
                  </a:lnTo>
                  <a:lnTo>
                    <a:pt x="418224" y="258981"/>
                  </a:lnTo>
                  <a:lnTo>
                    <a:pt x="431681" y="256757"/>
                  </a:lnTo>
                  <a:lnTo>
                    <a:pt x="445245" y="250495"/>
                  </a:lnTo>
                  <a:lnTo>
                    <a:pt x="448277" y="249864"/>
                  </a:lnTo>
                  <a:lnTo>
                    <a:pt x="470292" y="236780"/>
                  </a:lnTo>
                  <a:lnTo>
                    <a:pt x="478259" y="228743"/>
                  </a:lnTo>
                  <a:lnTo>
                    <a:pt x="494110" y="201572"/>
                  </a:lnTo>
                  <a:lnTo>
                    <a:pt x="508271" y="173166"/>
                  </a:lnTo>
                  <a:lnTo>
                    <a:pt x="538547" y="131544"/>
                  </a:lnTo>
                  <a:lnTo>
                    <a:pt x="544155" y="120058"/>
                  </a:lnTo>
                  <a:lnTo>
                    <a:pt x="555758" y="80011"/>
                  </a:lnTo>
                  <a:lnTo>
                    <a:pt x="559106" y="71120"/>
                  </a:lnTo>
                  <a:lnTo>
                    <a:pt x="565785" y="60006"/>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09" name="SMARTInkShape-147">
              <a:extLst>
                <a:ext uri="{FF2B5EF4-FFF2-40B4-BE49-F238E27FC236}">
                  <a16:creationId xmlns:a16="http://schemas.microsoft.com/office/drawing/2014/main" id="{C5D6011C-366C-4EF8-81CF-85C08BBE5BF2}"/>
                </a:ext>
              </a:extLst>
            </p:cNvPr>
            <p:cNvSpPr/>
            <p:nvPr>
              <p:custDataLst>
                <p:tags r:id="rId36"/>
              </p:custDataLst>
            </p:nvPr>
          </p:nvSpPr>
          <p:spPr>
            <a:xfrm>
              <a:off x="3235056" y="5143500"/>
              <a:ext cx="796878" cy="625783"/>
            </a:xfrm>
            <a:custGeom>
              <a:avLst/>
              <a:gdLst/>
              <a:ahLst/>
              <a:cxnLst/>
              <a:rect l="0" t="0" r="0" b="0"/>
              <a:pathLst>
                <a:path w="796878" h="625783">
                  <a:moveTo>
                    <a:pt x="796877" y="0"/>
                  </a:moveTo>
                  <a:lnTo>
                    <a:pt x="796877" y="0"/>
                  </a:lnTo>
                  <a:lnTo>
                    <a:pt x="796877" y="7381"/>
                  </a:lnTo>
                  <a:lnTo>
                    <a:pt x="790986" y="15180"/>
                  </a:lnTo>
                  <a:lnTo>
                    <a:pt x="788146" y="23124"/>
                  </a:lnTo>
                  <a:lnTo>
                    <a:pt x="751146" y="62866"/>
                  </a:lnTo>
                  <a:lnTo>
                    <a:pt x="733833" y="75247"/>
                  </a:lnTo>
                  <a:lnTo>
                    <a:pt x="721470" y="88759"/>
                  </a:lnTo>
                  <a:lnTo>
                    <a:pt x="701509" y="101123"/>
                  </a:lnTo>
                  <a:lnTo>
                    <a:pt x="674675" y="124856"/>
                  </a:lnTo>
                  <a:lnTo>
                    <a:pt x="632020" y="154730"/>
                  </a:lnTo>
                  <a:lnTo>
                    <a:pt x="590876" y="183888"/>
                  </a:lnTo>
                  <a:lnTo>
                    <a:pt x="554255" y="212536"/>
                  </a:lnTo>
                  <a:lnTo>
                    <a:pt x="521789" y="233471"/>
                  </a:lnTo>
                  <a:lnTo>
                    <a:pt x="481235" y="266145"/>
                  </a:lnTo>
                  <a:lnTo>
                    <a:pt x="438865" y="300116"/>
                  </a:lnTo>
                  <a:lnTo>
                    <a:pt x="396346" y="331803"/>
                  </a:lnTo>
                  <a:lnTo>
                    <a:pt x="355598" y="361239"/>
                  </a:lnTo>
                  <a:lnTo>
                    <a:pt x="317704" y="393618"/>
                  </a:lnTo>
                  <a:lnTo>
                    <a:pt x="280162" y="421886"/>
                  </a:lnTo>
                  <a:lnTo>
                    <a:pt x="240890" y="450154"/>
                  </a:lnTo>
                  <a:lnTo>
                    <a:pt x="203748" y="486670"/>
                  </a:lnTo>
                  <a:lnTo>
                    <a:pt x="163121" y="522750"/>
                  </a:lnTo>
                  <a:lnTo>
                    <a:pt x="128460" y="565028"/>
                  </a:lnTo>
                  <a:lnTo>
                    <a:pt x="114918" y="579973"/>
                  </a:lnTo>
                  <a:lnTo>
                    <a:pt x="112784" y="585743"/>
                  </a:lnTo>
                  <a:lnTo>
                    <a:pt x="111263" y="587663"/>
                  </a:lnTo>
                  <a:lnTo>
                    <a:pt x="105522" y="591317"/>
                  </a:lnTo>
                  <a:lnTo>
                    <a:pt x="102901" y="598734"/>
                  </a:lnTo>
                  <a:lnTo>
                    <a:pt x="103722" y="599180"/>
                  </a:lnTo>
                  <a:lnTo>
                    <a:pt x="131198" y="600072"/>
                  </a:lnTo>
                  <a:lnTo>
                    <a:pt x="171312" y="589491"/>
                  </a:lnTo>
                  <a:lnTo>
                    <a:pt x="188297" y="584874"/>
                  </a:lnTo>
                  <a:lnTo>
                    <a:pt x="225065" y="580560"/>
                  </a:lnTo>
                  <a:lnTo>
                    <a:pt x="264852" y="574903"/>
                  </a:lnTo>
                  <a:lnTo>
                    <a:pt x="284910" y="571979"/>
                  </a:lnTo>
                  <a:lnTo>
                    <a:pt x="318061" y="566329"/>
                  </a:lnTo>
                  <a:lnTo>
                    <a:pt x="327847" y="565074"/>
                  </a:lnTo>
                  <a:lnTo>
                    <a:pt x="344963" y="558435"/>
                  </a:lnTo>
                  <a:lnTo>
                    <a:pt x="368207" y="557213"/>
                  </a:lnTo>
                  <a:lnTo>
                    <a:pt x="363688" y="557213"/>
                  </a:lnTo>
                  <a:lnTo>
                    <a:pt x="358920" y="559752"/>
                  </a:lnTo>
                  <a:lnTo>
                    <a:pt x="356316" y="561763"/>
                  </a:lnTo>
                  <a:lnTo>
                    <a:pt x="348342" y="563997"/>
                  </a:lnTo>
                  <a:lnTo>
                    <a:pt x="316574" y="568168"/>
                  </a:lnTo>
                  <a:lnTo>
                    <a:pt x="275720" y="583138"/>
                  </a:lnTo>
                  <a:lnTo>
                    <a:pt x="261403" y="587785"/>
                  </a:lnTo>
                  <a:lnTo>
                    <a:pt x="223709" y="593308"/>
                  </a:lnTo>
                  <a:lnTo>
                    <a:pt x="188464" y="603289"/>
                  </a:lnTo>
                  <a:lnTo>
                    <a:pt x="149047" y="613480"/>
                  </a:lnTo>
                  <a:lnTo>
                    <a:pt x="110244" y="621278"/>
                  </a:lnTo>
                  <a:lnTo>
                    <a:pt x="71501" y="625396"/>
                  </a:lnTo>
                  <a:lnTo>
                    <a:pt x="31580" y="625782"/>
                  </a:lnTo>
                  <a:lnTo>
                    <a:pt x="25580" y="623248"/>
                  </a:lnTo>
                  <a:lnTo>
                    <a:pt x="19738" y="619899"/>
                  </a:lnTo>
                  <a:lnTo>
                    <a:pt x="13967" y="618410"/>
                  </a:lnTo>
                  <a:lnTo>
                    <a:pt x="12047" y="617061"/>
                  </a:lnTo>
                  <a:lnTo>
                    <a:pt x="10767" y="615209"/>
                  </a:lnTo>
                  <a:lnTo>
                    <a:pt x="9344" y="609659"/>
                  </a:lnTo>
                  <a:lnTo>
                    <a:pt x="7592" y="596776"/>
                  </a:lnTo>
                  <a:lnTo>
                    <a:pt x="2415" y="585550"/>
                  </a:lnTo>
                  <a:lnTo>
                    <a:pt x="0" y="559662"/>
                  </a:lnTo>
                  <a:lnTo>
                    <a:pt x="7048" y="521194"/>
                  </a:lnTo>
                  <a:lnTo>
                    <a:pt x="15485" y="478717"/>
                  </a:lnTo>
                  <a:lnTo>
                    <a:pt x="16609" y="439560"/>
                  </a:lnTo>
                  <a:lnTo>
                    <a:pt x="17709" y="403042"/>
                  </a:lnTo>
                  <a:lnTo>
                    <a:pt x="24555" y="361083"/>
                  </a:lnTo>
                  <a:lnTo>
                    <a:pt x="25331" y="321009"/>
                  </a:lnTo>
                  <a:lnTo>
                    <a:pt x="25349" y="301330"/>
                  </a:lnTo>
                  <a:lnTo>
                    <a:pt x="24398" y="298041"/>
                  </a:lnTo>
                  <a:lnTo>
                    <a:pt x="22810" y="295850"/>
                  </a:lnTo>
                  <a:lnTo>
                    <a:pt x="20800" y="294388"/>
                  </a:lnTo>
                  <a:lnTo>
                    <a:pt x="19460" y="292461"/>
                  </a:lnTo>
                  <a:lnTo>
                    <a:pt x="17971" y="287780"/>
                  </a:lnTo>
                  <a:lnTo>
                    <a:pt x="16779" y="265747"/>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818" name="SMARTInkShape-Group31">
            <a:extLst>
              <a:ext uri="{FF2B5EF4-FFF2-40B4-BE49-F238E27FC236}">
                <a16:creationId xmlns:a16="http://schemas.microsoft.com/office/drawing/2014/main" id="{8A1B73C1-6D66-4763-AD30-7A3FF2F73A7C}"/>
              </a:ext>
            </a:extLst>
          </p:cNvPr>
          <p:cNvGrpSpPr/>
          <p:nvPr/>
        </p:nvGrpSpPr>
        <p:grpSpPr>
          <a:xfrm>
            <a:off x="105728" y="1937385"/>
            <a:ext cx="1783081" cy="993467"/>
            <a:chOff x="105728" y="1937385"/>
            <a:chExt cx="1783081" cy="993467"/>
          </a:xfrm>
        </p:grpSpPr>
        <p:sp>
          <p:nvSpPr>
            <p:cNvPr id="1811" name="SMARTInkShape-148">
              <a:extLst>
                <a:ext uri="{FF2B5EF4-FFF2-40B4-BE49-F238E27FC236}">
                  <a16:creationId xmlns:a16="http://schemas.microsoft.com/office/drawing/2014/main" id="{88847CD1-3CB6-4F42-BABE-A960CF99AC11}"/>
                </a:ext>
              </a:extLst>
            </p:cNvPr>
            <p:cNvSpPr/>
            <p:nvPr>
              <p:custDataLst>
                <p:tags r:id="rId27"/>
              </p:custDataLst>
            </p:nvPr>
          </p:nvSpPr>
          <p:spPr>
            <a:xfrm>
              <a:off x="1048821" y="1971675"/>
              <a:ext cx="839988" cy="642939"/>
            </a:xfrm>
            <a:custGeom>
              <a:avLst/>
              <a:gdLst/>
              <a:ahLst/>
              <a:cxnLst/>
              <a:rect l="0" t="0" r="0" b="0"/>
              <a:pathLst>
                <a:path w="839988" h="642939">
                  <a:moveTo>
                    <a:pt x="839987" y="0"/>
                  </a:moveTo>
                  <a:lnTo>
                    <a:pt x="839987" y="0"/>
                  </a:lnTo>
                  <a:lnTo>
                    <a:pt x="839987" y="42385"/>
                  </a:lnTo>
                  <a:lnTo>
                    <a:pt x="839987" y="45402"/>
                  </a:lnTo>
                  <a:lnTo>
                    <a:pt x="831768" y="84200"/>
                  </a:lnTo>
                  <a:lnTo>
                    <a:pt x="829032" y="92349"/>
                  </a:lnTo>
                  <a:lnTo>
                    <a:pt x="808461" y="131703"/>
                  </a:lnTo>
                  <a:lnTo>
                    <a:pt x="786006" y="171465"/>
                  </a:lnTo>
                  <a:lnTo>
                    <a:pt x="756578" y="208281"/>
                  </a:lnTo>
                  <a:lnTo>
                    <a:pt x="743835" y="229670"/>
                  </a:lnTo>
                  <a:lnTo>
                    <a:pt x="705576" y="271358"/>
                  </a:lnTo>
                  <a:lnTo>
                    <a:pt x="664004" y="305743"/>
                  </a:lnTo>
                  <a:lnTo>
                    <a:pt x="624085" y="340041"/>
                  </a:lnTo>
                  <a:lnTo>
                    <a:pt x="581480" y="374332"/>
                  </a:lnTo>
                  <a:lnTo>
                    <a:pt x="542314" y="402907"/>
                  </a:lnTo>
                  <a:lnTo>
                    <a:pt x="504842" y="431482"/>
                  </a:lnTo>
                  <a:lnTo>
                    <a:pt x="479700" y="446722"/>
                  </a:lnTo>
                  <a:lnTo>
                    <a:pt x="437047" y="462441"/>
                  </a:lnTo>
                  <a:lnTo>
                    <a:pt x="394212" y="479621"/>
                  </a:lnTo>
                  <a:lnTo>
                    <a:pt x="351354" y="494290"/>
                  </a:lnTo>
                  <a:lnTo>
                    <a:pt x="308492" y="508627"/>
                  </a:lnTo>
                  <a:lnTo>
                    <a:pt x="265629" y="520381"/>
                  </a:lnTo>
                  <a:lnTo>
                    <a:pt x="222767" y="528479"/>
                  </a:lnTo>
                  <a:lnTo>
                    <a:pt x="179904" y="535649"/>
                  </a:lnTo>
                  <a:lnTo>
                    <a:pt x="143827" y="542025"/>
                  </a:lnTo>
                  <a:lnTo>
                    <a:pt x="105887" y="550599"/>
                  </a:lnTo>
                  <a:lnTo>
                    <a:pt x="97478" y="554273"/>
                  </a:lnTo>
                  <a:lnTo>
                    <a:pt x="56193" y="558089"/>
                  </a:lnTo>
                  <a:lnTo>
                    <a:pt x="54568" y="559701"/>
                  </a:lnTo>
                  <a:lnTo>
                    <a:pt x="53484" y="561729"/>
                  </a:lnTo>
                  <a:lnTo>
                    <a:pt x="51809" y="563081"/>
                  </a:lnTo>
                  <a:lnTo>
                    <a:pt x="44126" y="565429"/>
                  </a:lnTo>
                  <a:lnTo>
                    <a:pt x="34173" y="565785"/>
                  </a:lnTo>
                  <a:lnTo>
                    <a:pt x="34172" y="561234"/>
                  </a:lnTo>
                  <a:lnTo>
                    <a:pt x="35124" y="559894"/>
                  </a:lnTo>
                  <a:lnTo>
                    <a:pt x="36712" y="558999"/>
                  </a:lnTo>
                  <a:lnTo>
                    <a:pt x="38723" y="558404"/>
                  </a:lnTo>
                  <a:lnTo>
                    <a:pt x="46104" y="553015"/>
                  </a:lnTo>
                  <a:lnTo>
                    <a:pt x="49000" y="548045"/>
                  </a:lnTo>
                  <a:lnTo>
                    <a:pt x="51239" y="542660"/>
                  </a:lnTo>
                  <a:lnTo>
                    <a:pt x="55410" y="537092"/>
                  </a:lnTo>
                  <a:lnTo>
                    <a:pt x="96942" y="502919"/>
                  </a:lnTo>
                  <a:lnTo>
                    <a:pt x="114173" y="478394"/>
                  </a:lnTo>
                  <a:lnTo>
                    <a:pt x="119893" y="474557"/>
                  </a:lnTo>
                  <a:lnTo>
                    <a:pt x="125610" y="471899"/>
                  </a:lnTo>
                  <a:lnTo>
                    <a:pt x="145614" y="456739"/>
                  </a:lnTo>
                  <a:lnTo>
                    <a:pt x="154183" y="454344"/>
                  </a:lnTo>
                  <a:lnTo>
                    <a:pt x="149635" y="454343"/>
                  </a:lnTo>
                  <a:lnTo>
                    <a:pt x="144861" y="456882"/>
                  </a:lnTo>
                  <a:lnTo>
                    <a:pt x="139564" y="460234"/>
                  </a:lnTo>
                  <a:lnTo>
                    <a:pt x="100736" y="473452"/>
                  </a:lnTo>
                  <a:lnTo>
                    <a:pt x="87550" y="478102"/>
                  </a:lnTo>
                  <a:lnTo>
                    <a:pt x="65684" y="480754"/>
                  </a:lnTo>
                  <a:lnTo>
                    <a:pt x="49357" y="486794"/>
                  </a:lnTo>
                  <a:lnTo>
                    <a:pt x="20142" y="489513"/>
                  </a:lnTo>
                  <a:lnTo>
                    <a:pt x="8653" y="497356"/>
                  </a:lnTo>
                  <a:lnTo>
                    <a:pt x="4415" y="501400"/>
                  </a:lnTo>
                  <a:lnTo>
                    <a:pt x="1897" y="506372"/>
                  </a:lnTo>
                  <a:lnTo>
                    <a:pt x="59" y="522974"/>
                  </a:lnTo>
                  <a:lnTo>
                    <a:pt x="0" y="525814"/>
                  </a:lnTo>
                  <a:lnTo>
                    <a:pt x="2474" y="531510"/>
                  </a:lnTo>
                  <a:lnTo>
                    <a:pt x="5797" y="537217"/>
                  </a:lnTo>
                  <a:lnTo>
                    <a:pt x="8619" y="545785"/>
                  </a:lnTo>
                  <a:lnTo>
                    <a:pt x="39910" y="588410"/>
                  </a:lnTo>
                  <a:lnTo>
                    <a:pt x="59891" y="611174"/>
                  </a:lnTo>
                  <a:lnTo>
                    <a:pt x="85607" y="642938"/>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12" name="SMARTInkShape-149">
              <a:extLst>
                <a:ext uri="{FF2B5EF4-FFF2-40B4-BE49-F238E27FC236}">
                  <a16:creationId xmlns:a16="http://schemas.microsoft.com/office/drawing/2014/main" id="{3234F0DC-0526-43FE-8125-21D8555B5EA8}"/>
                </a:ext>
              </a:extLst>
            </p:cNvPr>
            <p:cNvSpPr/>
            <p:nvPr>
              <p:custDataLst>
                <p:tags r:id="rId28"/>
              </p:custDataLst>
            </p:nvPr>
          </p:nvSpPr>
          <p:spPr>
            <a:xfrm>
              <a:off x="1511662" y="1937385"/>
              <a:ext cx="162834" cy="180023"/>
            </a:xfrm>
            <a:custGeom>
              <a:avLst/>
              <a:gdLst/>
              <a:ahLst/>
              <a:cxnLst/>
              <a:rect l="0" t="0" r="0" b="0"/>
              <a:pathLst>
                <a:path w="162834" h="180023">
                  <a:moveTo>
                    <a:pt x="111398" y="0"/>
                  </a:moveTo>
                  <a:lnTo>
                    <a:pt x="111398" y="0"/>
                  </a:lnTo>
                  <a:lnTo>
                    <a:pt x="104613" y="16110"/>
                  </a:lnTo>
                  <a:lnTo>
                    <a:pt x="104017" y="19312"/>
                  </a:lnTo>
                  <a:lnTo>
                    <a:pt x="86873" y="40984"/>
                  </a:lnTo>
                  <a:lnTo>
                    <a:pt x="49411" y="79114"/>
                  </a:lnTo>
                  <a:lnTo>
                    <a:pt x="26252" y="104829"/>
                  </a:lnTo>
                  <a:lnTo>
                    <a:pt x="20216" y="113266"/>
                  </a:lnTo>
                  <a:lnTo>
                    <a:pt x="5705" y="123677"/>
                  </a:lnTo>
                  <a:lnTo>
                    <a:pt x="2511" y="128945"/>
                  </a:lnTo>
                  <a:lnTo>
                    <a:pt x="105" y="144060"/>
                  </a:lnTo>
                  <a:lnTo>
                    <a:pt x="0" y="149788"/>
                  </a:lnTo>
                  <a:lnTo>
                    <a:pt x="938" y="151293"/>
                  </a:lnTo>
                  <a:lnTo>
                    <a:pt x="2516" y="152297"/>
                  </a:lnTo>
                  <a:lnTo>
                    <a:pt x="4520" y="152966"/>
                  </a:lnTo>
                  <a:lnTo>
                    <a:pt x="23868" y="167896"/>
                  </a:lnTo>
                  <a:lnTo>
                    <a:pt x="49048" y="170982"/>
                  </a:lnTo>
                  <a:lnTo>
                    <a:pt x="80790" y="172375"/>
                  </a:lnTo>
                  <a:lnTo>
                    <a:pt x="114328" y="179226"/>
                  </a:lnTo>
                  <a:lnTo>
                    <a:pt x="162833" y="180022"/>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13" name="SMARTInkShape-150">
              <a:extLst>
                <a:ext uri="{FF2B5EF4-FFF2-40B4-BE49-F238E27FC236}">
                  <a16:creationId xmlns:a16="http://schemas.microsoft.com/office/drawing/2014/main" id="{B0388B4F-2201-45A0-9849-B58FD680FF81}"/>
                </a:ext>
              </a:extLst>
            </p:cNvPr>
            <p:cNvSpPr/>
            <p:nvPr>
              <p:custDataLst>
                <p:tags r:id="rId29"/>
              </p:custDataLst>
            </p:nvPr>
          </p:nvSpPr>
          <p:spPr>
            <a:xfrm>
              <a:off x="1082993" y="1945993"/>
              <a:ext cx="462916" cy="377012"/>
            </a:xfrm>
            <a:custGeom>
              <a:avLst/>
              <a:gdLst/>
              <a:ahLst/>
              <a:cxnLst/>
              <a:rect l="0" t="0" r="0" b="0"/>
              <a:pathLst>
                <a:path w="462916" h="377012">
                  <a:moveTo>
                    <a:pt x="0" y="265712"/>
                  </a:moveTo>
                  <a:lnTo>
                    <a:pt x="0" y="265712"/>
                  </a:lnTo>
                  <a:lnTo>
                    <a:pt x="952" y="300847"/>
                  </a:lnTo>
                  <a:lnTo>
                    <a:pt x="8043" y="342747"/>
                  </a:lnTo>
                  <a:lnTo>
                    <a:pt x="8468" y="356600"/>
                  </a:lnTo>
                  <a:lnTo>
                    <a:pt x="11066" y="361034"/>
                  </a:lnTo>
                  <a:lnTo>
                    <a:pt x="14443" y="366180"/>
                  </a:lnTo>
                  <a:lnTo>
                    <a:pt x="17114" y="377011"/>
                  </a:lnTo>
                  <a:lnTo>
                    <a:pt x="17136" y="372561"/>
                  </a:lnTo>
                  <a:lnTo>
                    <a:pt x="16186" y="371235"/>
                  </a:lnTo>
                  <a:lnTo>
                    <a:pt x="12591" y="369761"/>
                  </a:lnTo>
                  <a:lnTo>
                    <a:pt x="11252" y="368415"/>
                  </a:lnTo>
                  <a:lnTo>
                    <a:pt x="9763" y="364381"/>
                  </a:lnTo>
                  <a:lnTo>
                    <a:pt x="8925" y="356754"/>
                  </a:lnTo>
                  <a:lnTo>
                    <a:pt x="7855" y="354981"/>
                  </a:lnTo>
                  <a:lnTo>
                    <a:pt x="6189" y="353800"/>
                  </a:lnTo>
                  <a:lnTo>
                    <a:pt x="4126" y="353012"/>
                  </a:lnTo>
                  <a:lnTo>
                    <a:pt x="2751" y="350582"/>
                  </a:lnTo>
                  <a:lnTo>
                    <a:pt x="362" y="332263"/>
                  </a:lnTo>
                  <a:lnTo>
                    <a:pt x="9" y="290138"/>
                  </a:lnTo>
                  <a:lnTo>
                    <a:pt x="1" y="271564"/>
                  </a:lnTo>
                  <a:lnTo>
                    <a:pt x="953" y="269614"/>
                  </a:lnTo>
                  <a:lnTo>
                    <a:pt x="2540" y="268313"/>
                  </a:lnTo>
                  <a:lnTo>
                    <a:pt x="7381" y="266226"/>
                  </a:lnTo>
                  <a:lnTo>
                    <a:pt x="15849" y="258376"/>
                  </a:lnTo>
                  <a:lnTo>
                    <a:pt x="21312" y="257506"/>
                  </a:lnTo>
                  <a:lnTo>
                    <a:pt x="26299" y="259842"/>
                  </a:lnTo>
                  <a:lnTo>
                    <a:pt x="28963" y="261799"/>
                  </a:lnTo>
                  <a:lnTo>
                    <a:pt x="41813" y="264552"/>
                  </a:lnTo>
                  <a:lnTo>
                    <a:pt x="53135" y="265368"/>
                  </a:lnTo>
                  <a:lnTo>
                    <a:pt x="59493" y="268099"/>
                  </a:lnTo>
                  <a:lnTo>
                    <a:pt x="75179" y="279361"/>
                  </a:lnTo>
                  <a:lnTo>
                    <a:pt x="92496" y="284706"/>
                  </a:lnTo>
                  <a:lnTo>
                    <a:pt x="95954" y="286947"/>
                  </a:lnTo>
                  <a:lnTo>
                    <a:pt x="99212" y="287489"/>
                  </a:lnTo>
                  <a:lnTo>
                    <a:pt x="102336" y="286897"/>
                  </a:lnTo>
                  <a:lnTo>
                    <a:pt x="111284" y="284054"/>
                  </a:lnTo>
                  <a:lnTo>
                    <a:pt x="131600" y="282062"/>
                  </a:lnTo>
                  <a:lnTo>
                    <a:pt x="142074" y="276060"/>
                  </a:lnTo>
                  <a:lnTo>
                    <a:pt x="151210" y="269201"/>
                  </a:lnTo>
                  <a:lnTo>
                    <a:pt x="157057" y="267263"/>
                  </a:lnTo>
                  <a:lnTo>
                    <a:pt x="158997" y="265793"/>
                  </a:lnTo>
                  <a:lnTo>
                    <a:pt x="168428" y="251180"/>
                  </a:lnTo>
                  <a:lnTo>
                    <a:pt x="170554" y="242780"/>
                  </a:lnTo>
                  <a:lnTo>
                    <a:pt x="171415" y="215438"/>
                  </a:lnTo>
                  <a:lnTo>
                    <a:pt x="168894" y="207490"/>
                  </a:lnTo>
                  <a:lnTo>
                    <a:pt x="156826" y="191652"/>
                  </a:lnTo>
                  <a:lnTo>
                    <a:pt x="142830" y="177160"/>
                  </a:lnTo>
                  <a:lnTo>
                    <a:pt x="137140" y="173968"/>
                  </a:lnTo>
                  <a:lnTo>
                    <a:pt x="125726" y="171919"/>
                  </a:lnTo>
                  <a:lnTo>
                    <a:pt x="113135" y="171459"/>
                  </a:lnTo>
                  <a:lnTo>
                    <a:pt x="99659" y="183350"/>
                  </a:lnTo>
                  <a:lnTo>
                    <a:pt x="96680" y="188784"/>
                  </a:lnTo>
                  <a:lnTo>
                    <a:pt x="86317" y="229111"/>
                  </a:lnTo>
                  <a:lnTo>
                    <a:pt x="85842" y="246946"/>
                  </a:lnTo>
                  <a:lnTo>
                    <a:pt x="88317" y="255149"/>
                  </a:lnTo>
                  <a:lnTo>
                    <a:pt x="91639" y="262922"/>
                  </a:lnTo>
                  <a:lnTo>
                    <a:pt x="94462" y="277056"/>
                  </a:lnTo>
                  <a:lnTo>
                    <a:pt x="98498" y="284406"/>
                  </a:lnTo>
                  <a:lnTo>
                    <a:pt x="103467" y="288308"/>
                  </a:lnTo>
                  <a:lnTo>
                    <a:pt x="108850" y="290994"/>
                  </a:lnTo>
                  <a:lnTo>
                    <a:pt x="118356" y="298628"/>
                  </a:lnTo>
                  <a:lnTo>
                    <a:pt x="124074" y="299595"/>
                  </a:lnTo>
                  <a:lnTo>
                    <a:pt x="136352" y="299881"/>
                  </a:lnTo>
                  <a:lnTo>
                    <a:pt x="139479" y="298969"/>
                  </a:lnTo>
                  <a:lnTo>
                    <a:pt x="141563" y="297408"/>
                  </a:lnTo>
                  <a:lnTo>
                    <a:pt x="142953" y="295415"/>
                  </a:lnTo>
                  <a:lnTo>
                    <a:pt x="144832" y="294087"/>
                  </a:lnTo>
                  <a:lnTo>
                    <a:pt x="161971" y="287229"/>
                  </a:lnTo>
                  <a:lnTo>
                    <a:pt x="165130" y="284819"/>
                  </a:lnTo>
                  <a:lnTo>
                    <a:pt x="194360" y="245526"/>
                  </a:lnTo>
                  <a:lnTo>
                    <a:pt x="217172" y="208164"/>
                  </a:lnTo>
                  <a:lnTo>
                    <a:pt x="238125" y="169486"/>
                  </a:lnTo>
                  <a:lnTo>
                    <a:pt x="280918" y="131439"/>
                  </a:lnTo>
                  <a:lnTo>
                    <a:pt x="294478" y="123798"/>
                  </a:lnTo>
                  <a:lnTo>
                    <a:pt x="304952" y="120158"/>
                  </a:lnTo>
                  <a:lnTo>
                    <a:pt x="314087" y="114423"/>
                  </a:lnTo>
                  <a:lnTo>
                    <a:pt x="319934" y="112747"/>
                  </a:lnTo>
                  <a:lnTo>
                    <a:pt x="321875" y="111348"/>
                  </a:lnTo>
                  <a:lnTo>
                    <a:pt x="323168" y="109463"/>
                  </a:lnTo>
                  <a:lnTo>
                    <a:pt x="324030" y="107254"/>
                  </a:lnTo>
                  <a:lnTo>
                    <a:pt x="325557" y="105780"/>
                  </a:lnTo>
                  <a:lnTo>
                    <a:pt x="329795" y="104144"/>
                  </a:lnTo>
                  <a:lnTo>
                    <a:pt x="342760" y="102845"/>
                  </a:lnTo>
                  <a:lnTo>
                    <a:pt x="342872" y="97897"/>
                  </a:lnTo>
                  <a:lnTo>
                    <a:pt x="342888" y="100005"/>
                  </a:lnTo>
                  <a:lnTo>
                    <a:pt x="341939" y="100949"/>
                  </a:lnTo>
                  <a:lnTo>
                    <a:pt x="336053" y="103228"/>
                  </a:lnTo>
                  <a:lnTo>
                    <a:pt x="322748" y="114693"/>
                  </a:lnTo>
                  <a:lnTo>
                    <a:pt x="319656" y="120169"/>
                  </a:lnTo>
                  <a:lnTo>
                    <a:pt x="318832" y="122964"/>
                  </a:lnTo>
                  <a:lnTo>
                    <a:pt x="305726" y="141136"/>
                  </a:lnTo>
                  <a:lnTo>
                    <a:pt x="293693" y="173421"/>
                  </a:lnTo>
                  <a:lnTo>
                    <a:pt x="278075" y="199840"/>
                  </a:lnTo>
                  <a:lnTo>
                    <a:pt x="275061" y="213683"/>
                  </a:lnTo>
                  <a:lnTo>
                    <a:pt x="274333" y="230910"/>
                  </a:lnTo>
                  <a:lnTo>
                    <a:pt x="281702" y="231377"/>
                  </a:lnTo>
                  <a:lnTo>
                    <a:pt x="312669" y="201642"/>
                  </a:lnTo>
                  <a:lnTo>
                    <a:pt x="315176" y="196596"/>
                  </a:lnTo>
                  <a:lnTo>
                    <a:pt x="325582" y="154422"/>
                  </a:lnTo>
                  <a:lnTo>
                    <a:pt x="325755" y="120128"/>
                  </a:lnTo>
                  <a:lnTo>
                    <a:pt x="330306" y="124574"/>
                  </a:lnTo>
                  <a:lnTo>
                    <a:pt x="332540" y="129324"/>
                  </a:lnTo>
                  <a:lnTo>
                    <a:pt x="335044" y="142941"/>
                  </a:lnTo>
                  <a:lnTo>
                    <a:pt x="346228" y="157140"/>
                  </a:lnTo>
                  <a:lnTo>
                    <a:pt x="364106" y="175464"/>
                  </a:lnTo>
                  <a:lnTo>
                    <a:pt x="371692" y="177976"/>
                  </a:lnTo>
                  <a:lnTo>
                    <a:pt x="396871" y="179869"/>
                  </a:lnTo>
                  <a:lnTo>
                    <a:pt x="402764" y="177394"/>
                  </a:lnTo>
                  <a:lnTo>
                    <a:pt x="420040" y="165154"/>
                  </a:lnTo>
                  <a:lnTo>
                    <a:pt x="425761" y="162917"/>
                  </a:lnTo>
                  <a:lnTo>
                    <a:pt x="440054" y="151045"/>
                  </a:lnTo>
                  <a:lnTo>
                    <a:pt x="443230" y="145534"/>
                  </a:lnTo>
                  <a:lnTo>
                    <a:pt x="445268" y="134235"/>
                  </a:lnTo>
                  <a:lnTo>
                    <a:pt x="446388" y="132340"/>
                  </a:lnTo>
                  <a:lnTo>
                    <a:pt x="448087" y="131078"/>
                  </a:lnTo>
                  <a:lnTo>
                    <a:pt x="450172" y="130236"/>
                  </a:lnTo>
                  <a:lnTo>
                    <a:pt x="451562" y="127769"/>
                  </a:lnTo>
                  <a:lnTo>
                    <a:pt x="453107" y="119949"/>
                  </a:lnTo>
                  <a:lnTo>
                    <a:pt x="446091" y="78708"/>
                  </a:lnTo>
                  <a:lnTo>
                    <a:pt x="444881" y="56864"/>
                  </a:lnTo>
                  <a:lnTo>
                    <a:pt x="430172" y="15936"/>
                  </a:lnTo>
                  <a:lnTo>
                    <a:pt x="428704" y="13469"/>
                  </a:lnTo>
                  <a:lnTo>
                    <a:pt x="426772" y="11825"/>
                  </a:lnTo>
                  <a:lnTo>
                    <a:pt x="424532" y="10729"/>
                  </a:lnTo>
                  <a:lnTo>
                    <a:pt x="423039" y="9046"/>
                  </a:lnTo>
                  <a:lnTo>
                    <a:pt x="420087" y="86"/>
                  </a:lnTo>
                  <a:lnTo>
                    <a:pt x="415512" y="0"/>
                  </a:lnTo>
                  <a:lnTo>
                    <a:pt x="414168" y="941"/>
                  </a:lnTo>
                  <a:lnTo>
                    <a:pt x="413272" y="2520"/>
                  </a:lnTo>
                  <a:lnTo>
                    <a:pt x="412675" y="4526"/>
                  </a:lnTo>
                  <a:lnTo>
                    <a:pt x="419570" y="43116"/>
                  </a:lnTo>
                  <a:lnTo>
                    <a:pt x="420010" y="79682"/>
                  </a:lnTo>
                  <a:lnTo>
                    <a:pt x="422579" y="103595"/>
                  </a:lnTo>
                  <a:lnTo>
                    <a:pt x="427828" y="139905"/>
                  </a:lnTo>
                  <a:lnTo>
                    <a:pt x="433071" y="180353"/>
                  </a:lnTo>
                  <a:lnTo>
                    <a:pt x="441386" y="219522"/>
                  </a:lnTo>
                  <a:lnTo>
                    <a:pt x="444904" y="236868"/>
                  </a:lnTo>
                  <a:lnTo>
                    <a:pt x="445385" y="246860"/>
                  </a:lnTo>
                  <a:lnTo>
                    <a:pt x="446466" y="250286"/>
                  </a:lnTo>
                  <a:lnTo>
                    <a:pt x="448139" y="252571"/>
                  </a:lnTo>
                  <a:lnTo>
                    <a:pt x="453117" y="256237"/>
                  </a:lnTo>
                  <a:lnTo>
                    <a:pt x="453798" y="259278"/>
                  </a:lnTo>
                  <a:lnTo>
                    <a:pt x="453979" y="261423"/>
                  </a:lnTo>
                  <a:lnTo>
                    <a:pt x="455053" y="262853"/>
                  </a:lnTo>
                  <a:lnTo>
                    <a:pt x="462915" y="265712"/>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14" name="SMARTInkShape-151">
              <a:extLst>
                <a:ext uri="{FF2B5EF4-FFF2-40B4-BE49-F238E27FC236}">
                  <a16:creationId xmlns:a16="http://schemas.microsoft.com/office/drawing/2014/main" id="{F7E18B6C-5A64-4DE4-92EC-C835B3764021}"/>
                </a:ext>
              </a:extLst>
            </p:cNvPr>
            <p:cNvSpPr/>
            <p:nvPr>
              <p:custDataLst>
                <p:tags r:id="rId30"/>
              </p:custDataLst>
            </p:nvPr>
          </p:nvSpPr>
          <p:spPr>
            <a:xfrm>
              <a:off x="911543" y="2206766"/>
              <a:ext cx="145731" cy="202107"/>
            </a:xfrm>
            <a:custGeom>
              <a:avLst/>
              <a:gdLst/>
              <a:ahLst/>
              <a:cxnLst/>
              <a:rect l="0" t="0" r="0" b="0"/>
              <a:pathLst>
                <a:path w="145731" h="202107">
                  <a:moveTo>
                    <a:pt x="0" y="4939"/>
                  </a:moveTo>
                  <a:lnTo>
                    <a:pt x="0" y="4939"/>
                  </a:lnTo>
                  <a:lnTo>
                    <a:pt x="0" y="0"/>
                  </a:lnTo>
                  <a:lnTo>
                    <a:pt x="0" y="13202"/>
                  </a:lnTo>
                  <a:lnTo>
                    <a:pt x="2540" y="20676"/>
                  </a:lnTo>
                  <a:lnTo>
                    <a:pt x="4551" y="24003"/>
                  </a:lnTo>
                  <a:lnTo>
                    <a:pt x="12770" y="61317"/>
                  </a:lnTo>
                  <a:lnTo>
                    <a:pt x="21312" y="100862"/>
                  </a:lnTo>
                  <a:lnTo>
                    <a:pt x="37262" y="138882"/>
                  </a:lnTo>
                  <a:lnTo>
                    <a:pt x="57472" y="167579"/>
                  </a:lnTo>
                  <a:lnTo>
                    <a:pt x="59506" y="174649"/>
                  </a:lnTo>
                  <a:lnTo>
                    <a:pt x="60626" y="175229"/>
                  </a:lnTo>
                  <a:lnTo>
                    <a:pt x="73099" y="176385"/>
                  </a:lnTo>
                  <a:lnTo>
                    <a:pt x="74450" y="175434"/>
                  </a:lnTo>
                  <a:lnTo>
                    <a:pt x="75351" y="173847"/>
                  </a:lnTo>
                  <a:lnTo>
                    <a:pt x="76796" y="164457"/>
                  </a:lnTo>
                  <a:lnTo>
                    <a:pt x="78034" y="152477"/>
                  </a:lnTo>
                  <a:lnTo>
                    <a:pt x="84524" y="131847"/>
                  </a:lnTo>
                  <a:lnTo>
                    <a:pt x="86607" y="102005"/>
                  </a:lnTo>
                  <a:lnTo>
                    <a:pt x="93497" y="77247"/>
                  </a:lnTo>
                  <a:lnTo>
                    <a:pt x="93941" y="71048"/>
                  </a:lnTo>
                  <a:lnTo>
                    <a:pt x="96679" y="65119"/>
                  </a:lnTo>
                  <a:lnTo>
                    <a:pt x="101647" y="58101"/>
                  </a:lnTo>
                  <a:lnTo>
                    <a:pt x="102763" y="49145"/>
                  </a:lnTo>
                  <a:lnTo>
                    <a:pt x="103751" y="48697"/>
                  </a:lnTo>
                  <a:lnTo>
                    <a:pt x="115637" y="47836"/>
                  </a:lnTo>
                  <a:lnTo>
                    <a:pt x="117097" y="48777"/>
                  </a:lnTo>
                  <a:lnTo>
                    <a:pt x="118069" y="50357"/>
                  </a:lnTo>
                  <a:lnTo>
                    <a:pt x="118718" y="52363"/>
                  </a:lnTo>
                  <a:lnTo>
                    <a:pt x="133608" y="71714"/>
                  </a:lnTo>
                  <a:lnTo>
                    <a:pt x="142959" y="111562"/>
                  </a:lnTo>
                  <a:lnTo>
                    <a:pt x="145684" y="153004"/>
                  </a:lnTo>
                  <a:lnTo>
                    <a:pt x="145730" y="178881"/>
                  </a:lnTo>
                  <a:lnTo>
                    <a:pt x="143191" y="184799"/>
                  </a:lnTo>
                  <a:lnTo>
                    <a:pt x="130132" y="200404"/>
                  </a:lnTo>
                  <a:lnTo>
                    <a:pt x="126734" y="201350"/>
                  </a:lnTo>
                  <a:lnTo>
                    <a:pt x="102870" y="202106"/>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15" name="SMARTInkShape-152">
              <a:extLst>
                <a:ext uri="{FF2B5EF4-FFF2-40B4-BE49-F238E27FC236}">
                  <a16:creationId xmlns:a16="http://schemas.microsoft.com/office/drawing/2014/main" id="{C7B7ABB2-CF8C-46EA-9222-2080F8CA0624}"/>
                </a:ext>
              </a:extLst>
            </p:cNvPr>
            <p:cNvSpPr/>
            <p:nvPr>
              <p:custDataLst>
                <p:tags r:id="rId31"/>
              </p:custDataLst>
            </p:nvPr>
          </p:nvSpPr>
          <p:spPr>
            <a:xfrm>
              <a:off x="572352" y="2333064"/>
              <a:ext cx="262039" cy="297239"/>
            </a:xfrm>
            <a:custGeom>
              <a:avLst/>
              <a:gdLst/>
              <a:ahLst/>
              <a:cxnLst/>
              <a:rect l="0" t="0" r="0" b="0"/>
              <a:pathLst>
                <a:path w="262039" h="297239">
                  <a:moveTo>
                    <a:pt x="22008" y="152961"/>
                  </a:moveTo>
                  <a:lnTo>
                    <a:pt x="22008" y="152961"/>
                  </a:lnTo>
                  <a:lnTo>
                    <a:pt x="17458" y="152961"/>
                  </a:lnTo>
                  <a:lnTo>
                    <a:pt x="16117" y="153913"/>
                  </a:lnTo>
                  <a:lnTo>
                    <a:pt x="15223" y="155501"/>
                  </a:lnTo>
                  <a:lnTo>
                    <a:pt x="14627" y="157512"/>
                  </a:lnTo>
                  <a:lnTo>
                    <a:pt x="13278" y="158853"/>
                  </a:lnTo>
                  <a:lnTo>
                    <a:pt x="9238" y="160342"/>
                  </a:lnTo>
                  <a:lnTo>
                    <a:pt x="7780" y="161691"/>
                  </a:lnTo>
                  <a:lnTo>
                    <a:pt x="6159" y="165731"/>
                  </a:lnTo>
                  <a:lnTo>
                    <a:pt x="2494" y="188180"/>
                  </a:lnTo>
                  <a:lnTo>
                    <a:pt x="426" y="193585"/>
                  </a:lnTo>
                  <a:lnTo>
                    <a:pt x="0" y="198141"/>
                  </a:lnTo>
                  <a:lnTo>
                    <a:pt x="4618" y="239028"/>
                  </a:lnTo>
                  <a:lnTo>
                    <a:pt x="17627" y="279966"/>
                  </a:lnTo>
                  <a:lnTo>
                    <a:pt x="20040" y="283351"/>
                  </a:lnTo>
                  <a:lnTo>
                    <a:pt x="36374" y="295418"/>
                  </a:lnTo>
                  <a:lnTo>
                    <a:pt x="42046" y="297238"/>
                  </a:lnTo>
                  <a:lnTo>
                    <a:pt x="44892" y="296770"/>
                  </a:lnTo>
                  <a:lnTo>
                    <a:pt x="56303" y="291717"/>
                  </a:lnTo>
                  <a:lnTo>
                    <a:pt x="59159" y="291185"/>
                  </a:lnTo>
                  <a:lnTo>
                    <a:pt x="83682" y="270902"/>
                  </a:lnTo>
                  <a:lnTo>
                    <a:pt x="115111" y="231651"/>
                  </a:lnTo>
                  <a:lnTo>
                    <a:pt x="120537" y="220954"/>
                  </a:lnTo>
                  <a:lnTo>
                    <a:pt x="133822" y="180415"/>
                  </a:lnTo>
                  <a:lnTo>
                    <a:pt x="139593" y="162048"/>
                  </a:lnTo>
                  <a:lnTo>
                    <a:pt x="141703" y="126182"/>
                  </a:lnTo>
                  <a:lnTo>
                    <a:pt x="141981" y="84241"/>
                  </a:lnTo>
                  <a:lnTo>
                    <a:pt x="134639" y="44865"/>
                  </a:lnTo>
                  <a:lnTo>
                    <a:pt x="131439" y="35703"/>
                  </a:lnTo>
                  <a:lnTo>
                    <a:pt x="127794" y="28456"/>
                  </a:lnTo>
                  <a:lnTo>
                    <a:pt x="124790" y="19021"/>
                  </a:lnTo>
                  <a:lnTo>
                    <a:pt x="117611" y="8969"/>
                  </a:lnTo>
                  <a:lnTo>
                    <a:pt x="116421" y="0"/>
                  </a:lnTo>
                  <a:lnTo>
                    <a:pt x="116306" y="42295"/>
                  </a:lnTo>
                  <a:lnTo>
                    <a:pt x="117258" y="53293"/>
                  </a:lnTo>
                  <a:lnTo>
                    <a:pt x="131134" y="95514"/>
                  </a:lnTo>
                  <a:lnTo>
                    <a:pt x="135304" y="116889"/>
                  </a:lnTo>
                  <a:lnTo>
                    <a:pt x="140032" y="135288"/>
                  </a:lnTo>
                  <a:lnTo>
                    <a:pt x="142091" y="146059"/>
                  </a:lnTo>
                  <a:lnTo>
                    <a:pt x="148634" y="163274"/>
                  </a:lnTo>
                  <a:lnTo>
                    <a:pt x="149288" y="168409"/>
                  </a:lnTo>
                  <a:lnTo>
                    <a:pt x="150676" y="171832"/>
                  </a:lnTo>
                  <a:lnTo>
                    <a:pt x="152554" y="174114"/>
                  </a:lnTo>
                  <a:lnTo>
                    <a:pt x="167273" y="186819"/>
                  </a:lnTo>
                  <a:lnTo>
                    <a:pt x="175080" y="187213"/>
                  </a:lnTo>
                  <a:lnTo>
                    <a:pt x="175491" y="186273"/>
                  </a:lnTo>
                  <a:lnTo>
                    <a:pt x="175948" y="182689"/>
                  </a:lnTo>
                  <a:lnTo>
                    <a:pt x="178691" y="177921"/>
                  </a:lnTo>
                  <a:lnTo>
                    <a:pt x="182132" y="172627"/>
                  </a:lnTo>
                  <a:lnTo>
                    <a:pt x="184070" y="164291"/>
                  </a:lnTo>
                  <a:lnTo>
                    <a:pt x="185817" y="132779"/>
                  </a:lnTo>
                  <a:lnTo>
                    <a:pt x="192264" y="116166"/>
                  </a:lnTo>
                  <a:lnTo>
                    <a:pt x="193427" y="74505"/>
                  </a:lnTo>
                  <a:lnTo>
                    <a:pt x="195985" y="67926"/>
                  </a:lnTo>
                  <a:lnTo>
                    <a:pt x="200836" y="60493"/>
                  </a:lnTo>
                  <a:lnTo>
                    <a:pt x="202000" y="50492"/>
                  </a:lnTo>
                  <a:lnTo>
                    <a:pt x="209409" y="50126"/>
                  </a:lnTo>
                  <a:lnTo>
                    <a:pt x="214800" y="54652"/>
                  </a:lnTo>
                  <a:lnTo>
                    <a:pt x="217231" y="61961"/>
                  </a:lnTo>
                  <a:lnTo>
                    <a:pt x="219264" y="70606"/>
                  </a:lnTo>
                  <a:lnTo>
                    <a:pt x="223343" y="77624"/>
                  </a:lnTo>
                  <a:lnTo>
                    <a:pt x="262038" y="11867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16" name="SMARTInkShape-153">
              <a:extLst>
                <a:ext uri="{FF2B5EF4-FFF2-40B4-BE49-F238E27FC236}">
                  <a16:creationId xmlns:a16="http://schemas.microsoft.com/office/drawing/2014/main" id="{E765A15F-3BD3-4460-A8B0-3F5FDBA41983}"/>
                </a:ext>
              </a:extLst>
            </p:cNvPr>
            <p:cNvSpPr/>
            <p:nvPr>
              <p:custDataLst>
                <p:tags r:id="rId32"/>
              </p:custDataLst>
            </p:nvPr>
          </p:nvSpPr>
          <p:spPr>
            <a:xfrm>
              <a:off x="285750" y="2563658"/>
              <a:ext cx="274321" cy="205111"/>
            </a:xfrm>
            <a:custGeom>
              <a:avLst/>
              <a:gdLst/>
              <a:ahLst/>
              <a:cxnLst/>
              <a:rect l="0" t="0" r="0" b="0"/>
              <a:pathLst>
                <a:path w="274321" h="205111">
                  <a:moveTo>
                    <a:pt x="0" y="119534"/>
                  </a:moveTo>
                  <a:lnTo>
                    <a:pt x="0" y="119534"/>
                  </a:lnTo>
                  <a:lnTo>
                    <a:pt x="0" y="139686"/>
                  </a:lnTo>
                  <a:lnTo>
                    <a:pt x="2540" y="145318"/>
                  </a:lnTo>
                  <a:lnTo>
                    <a:pt x="20152" y="172639"/>
                  </a:lnTo>
                  <a:lnTo>
                    <a:pt x="36401" y="185022"/>
                  </a:lnTo>
                  <a:lnTo>
                    <a:pt x="42853" y="193760"/>
                  </a:lnTo>
                  <a:lnTo>
                    <a:pt x="55031" y="201428"/>
                  </a:lnTo>
                  <a:lnTo>
                    <a:pt x="66047" y="204124"/>
                  </a:lnTo>
                  <a:lnTo>
                    <a:pt x="87309" y="205110"/>
                  </a:lnTo>
                  <a:lnTo>
                    <a:pt x="93731" y="202653"/>
                  </a:lnTo>
                  <a:lnTo>
                    <a:pt x="122863" y="176639"/>
                  </a:lnTo>
                  <a:lnTo>
                    <a:pt x="126043" y="170949"/>
                  </a:lnTo>
                  <a:lnTo>
                    <a:pt x="128409" y="165245"/>
                  </a:lnTo>
                  <a:lnTo>
                    <a:pt x="132636" y="159535"/>
                  </a:lnTo>
                  <a:lnTo>
                    <a:pt x="135150" y="151283"/>
                  </a:lnTo>
                  <a:lnTo>
                    <a:pt x="139524" y="126096"/>
                  </a:lnTo>
                  <a:lnTo>
                    <a:pt x="144506" y="109400"/>
                  </a:lnTo>
                  <a:lnTo>
                    <a:pt x="137482" y="66820"/>
                  </a:lnTo>
                  <a:lnTo>
                    <a:pt x="134763" y="60228"/>
                  </a:lnTo>
                  <a:lnTo>
                    <a:pt x="128949" y="51497"/>
                  </a:lnTo>
                  <a:lnTo>
                    <a:pt x="128620" y="43621"/>
                  </a:lnTo>
                  <a:lnTo>
                    <a:pt x="128589" y="62565"/>
                  </a:lnTo>
                  <a:lnTo>
                    <a:pt x="131128" y="68180"/>
                  </a:lnTo>
                  <a:lnTo>
                    <a:pt x="133139" y="71011"/>
                  </a:lnTo>
                  <a:lnTo>
                    <a:pt x="139171" y="92036"/>
                  </a:lnTo>
                  <a:lnTo>
                    <a:pt x="141358" y="95487"/>
                  </a:lnTo>
                  <a:lnTo>
                    <a:pt x="144437" y="109446"/>
                  </a:lnTo>
                  <a:lnTo>
                    <a:pt x="146609" y="141344"/>
                  </a:lnTo>
                  <a:lnTo>
                    <a:pt x="153504" y="153556"/>
                  </a:lnTo>
                  <a:lnTo>
                    <a:pt x="154200" y="161044"/>
                  </a:lnTo>
                  <a:lnTo>
                    <a:pt x="155187" y="161495"/>
                  </a:lnTo>
                  <a:lnTo>
                    <a:pt x="161677" y="162278"/>
                  </a:lnTo>
                  <a:lnTo>
                    <a:pt x="162077" y="161365"/>
                  </a:lnTo>
                  <a:lnTo>
                    <a:pt x="162522" y="157811"/>
                  </a:lnTo>
                  <a:lnTo>
                    <a:pt x="163593" y="156482"/>
                  </a:lnTo>
                  <a:lnTo>
                    <a:pt x="167323" y="155006"/>
                  </a:lnTo>
                  <a:lnTo>
                    <a:pt x="168699" y="152707"/>
                  </a:lnTo>
                  <a:lnTo>
                    <a:pt x="171209" y="131494"/>
                  </a:lnTo>
                  <a:lnTo>
                    <a:pt x="171446" y="93073"/>
                  </a:lnTo>
                  <a:lnTo>
                    <a:pt x="172402" y="65144"/>
                  </a:lnTo>
                  <a:lnTo>
                    <a:pt x="179493" y="32016"/>
                  </a:lnTo>
                  <a:lnTo>
                    <a:pt x="179918" y="19697"/>
                  </a:lnTo>
                  <a:lnTo>
                    <a:pt x="186794" y="7739"/>
                  </a:lnTo>
                  <a:lnTo>
                    <a:pt x="187395" y="4999"/>
                  </a:lnTo>
                  <a:lnTo>
                    <a:pt x="188747" y="3172"/>
                  </a:lnTo>
                  <a:lnTo>
                    <a:pt x="190602" y="1955"/>
                  </a:lnTo>
                  <a:lnTo>
                    <a:pt x="195871" y="0"/>
                  </a:lnTo>
                  <a:lnTo>
                    <a:pt x="206322" y="6367"/>
                  </a:lnTo>
                  <a:lnTo>
                    <a:pt x="212734" y="7752"/>
                  </a:lnTo>
                  <a:lnTo>
                    <a:pt x="218396" y="12542"/>
                  </a:lnTo>
                  <a:lnTo>
                    <a:pt x="234423" y="35615"/>
                  </a:lnTo>
                  <a:lnTo>
                    <a:pt x="240078" y="39374"/>
                  </a:lnTo>
                  <a:lnTo>
                    <a:pt x="242920" y="40377"/>
                  </a:lnTo>
                  <a:lnTo>
                    <a:pt x="248617" y="46571"/>
                  </a:lnTo>
                  <a:lnTo>
                    <a:pt x="255277" y="54721"/>
                  </a:lnTo>
                  <a:lnTo>
                    <a:pt x="274320" y="68099"/>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17" name="SMARTInkShape-154">
              <a:extLst>
                <a:ext uri="{FF2B5EF4-FFF2-40B4-BE49-F238E27FC236}">
                  <a16:creationId xmlns:a16="http://schemas.microsoft.com/office/drawing/2014/main" id="{A1FE1434-A497-489D-AEF6-B9A2EF85F309}"/>
                </a:ext>
              </a:extLst>
            </p:cNvPr>
            <p:cNvSpPr/>
            <p:nvPr>
              <p:custDataLst>
                <p:tags r:id="rId33"/>
              </p:custDataLst>
            </p:nvPr>
          </p:nvSpPr>
          <p:spPr>
            <a:xfrm>
              <a:off x="105728" y="2520420"/>
              <a:ext cx="154306" cy="410432"/>
            </a:xfrm>
            <a:custGeom>
              <a:avLst/>
              <a:gdLst/>
              <a:ahLst/>
              <a:cxnLst/>
              <a:rect l="0" t="0" r="0" b="0"/>
              <a:pathLst>
                <a:path w="154306" h="410432">
                  <a:moveTo>
                    <a:pt x="0" y="8468"/>
                  </a:moveTo>
                  <a:lnTo>
                    <a:pt x="0" y="8468"/>
                  </a:lnTo>
                  <a:lnTo>
                    <a:pt x="0" y="0"/>
                  </a:lnTo>
                  <a:lnTo>
                    <a:pt x="0" y="4477"/>
                  </a:lnTo>
                  <a:lnTo>
                    <a:pt x="2540" y="9234"/>
                  </a:lnTo>
                  <a:lnTo>
                    <a:pt x="5891" y="14523"/>
                  </a:lnTo>
                  <a:lnTo>
                    <a:pt x="7778" y="23808"/>
                  </a:lnTo>
                  <a:lnTo>
                    <a:pt x="8503" y="62327"/>
                  </a:lnTo>
                  <a:lnTo>
                    <a:pt x="11099" y="103808"/>
                  </a:lnTo>
                  <a:lnTo>
                    <a:pt x="15353" y="137364"/>
                  </a:lnTo>
                  <a:lnTo>
                    <a:pt x="16614" y="173976"/>
                  </a:lnTo>
                  <a:lnTo>
                    <a:pt x="16988" y="212447"/>
                  </a:lnTo>
                  <a:lnTo>
                    <a:pt x="17098" y="250516"/>
                  </a:lnTo>
                  <a:lnTo>
                    <a:pt x="17131" y="289418"/>
                  </a:lnTo>
                  <a:lnTo>
                    <a:pt x="17142" y="327595"/>
                  </a:lnTo>
                  <a:lnTo>
                    <a:pt x="17144" y="366228"/>
                  </a:lnTo>
                  <a:lnTo>
                    <a:pt x="17145" y="407708"/>
                  </a:lnTo>
                  <a:lnTo>
                    <a:pt x="17145" y="405618"/>
                  </a:lnTo>
                  <a:lnTo>
                    <a:pt x="18097" y="405632"/>
                  </a:lnTo>
                  <a:lnTo>
                    <a:pt x="24526" y="410431"/>
                  </a:lnTo>
                  <a:lnTo>
                    <a:pt x="27728" y="408415"/>
                  </a:lnTo>
                  <a:lnTo>
                    <a:pt x="29915" y="406544"/>
                  </a:lnTo>
                  <a:lnTo>
                    <a:pt x="34886" y="404465"/>
                  </a:lnTo>
                  <a:lnTo>
                    <a:pt x="41287" y="403131"/>
                  </a:lnTo>
                  <a:lnTo>
                    <a:pt x="46946" y="398349"/>
                  </a:lnTo>
                  <a:lnTo>
                    <a:pt x="54520" y="396060"/>
                  </a:lnTo>
                  <a:lnTo>
                    <a:pt x="63283" y="394091"/>
                  </a:lnTo>
                  <a:lnTo>
                    <a:pt x="76671" y="387605"/>
                  </a:lnTo>
                  <a:lnTo>
                    <a:pt x="79689" y="386956"/>
                  </a:lnTo>
                  <a:lnTo>
                    <a:pt x="118224" y="370472"/>
                  </a:lnTo>
                  <a:lnTo>
                    <a:pt x="124934" y="368431"/>
                  </a:lnTo>
                  <a:lnTo>
                    <a:pt x="135019" y="362879"/>
                  </a:lnTo>
                  <a:lnTo>
                    <a:pt x="154305" y="35994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829" name="SMARTInkShape-Group32">
            <a:extLst>
              <a:ext uri="{FF2B5EF4-FFF2-40B4-BE49-F238E27FC236}">
                <a16:creationId xmlns:a16="http://schemas.microsoft.com/office/drawing/2014/main" id="{C1C92080-3AFC-432B-98EB-A141111F9E75}"/>
              </a:ext>
            </a:extLst>
          </p:cNvPr>
          <p:cNvGrpSpPr/>
          <p:nvPr/>
        </p:nvGrpSpPr>
        <p:grpSpPr>
          <a:xfrm>
            <a:off x="122873" y="1080135"/>
            <a:ext cx="1740218" cy="985217"/>
            <a:chOff x="122873" y="1080135"/>
            <a:chExt cx="1740218" cy="985217"/>
          </a:xfrm>
        </p:grpSpPr>
        <p:sp>
          <p:nvSpPr>
            <p:cNvPr id="1819" name="SMARTInkShape-155">
              <a:extLst>
                <a:ext uri="{FF2B5EF4-FFF2-40B4-BE49-F238E27FC236}">
                  <a16:creationId xmlns:a16="http://schemas.microsoft.com/office/drawing/2014/main" id="{FD8FD1F6-5B2B-4FC4-9DF7-9CA80B95A476}"/>
                </a:ext>
              </a:extLst>
            </p:cNvPr>
            <p:cNvSpPr/>
            <p:nvPr>
              <p:custDataLst>
                <p:tags r:id="rId17"/>
              </p:custDataLst>
            </p:nvPr>
          </p:nvSpPr>
          <p:spPr>
            <a:xfrm>
              <a:off x="1451645" y="1555263"/>
              <a:ext cx="411446" cy="219245"/>
            </a:xfrm>
            <a:custGeom>
              <a:avLst/>
              <a:gdLst/>
              <a:ahLst/>
              <a:cxnLst/>
              <a:rect l="0" t="0" r="0" b="0"/>
              <a:pathLst>
                <a:path w="411446" h="219245">
                  <a:moveTo>
                    <a:pt x="411445" y="193527"/>
                  </a:moveTo>
                  <a:lnTo>
                    <a:pt x="411445" y="193527"/>
                  </a:lnTo>
                  <a:lnTo>
                    <a:pt x="411445" y="185059"/>
                  </a:lnTo>
                  <a:lnTo>
                    <a:pt x="406894" y="184985"/>
                  </a:lnTo>
                  <a:lnTo>
                    <a:pt x="402120" y="182428"/>
                  </a:lnTo>
                  <a:lnTo>
                    <a:pt x="396823" y="179069"/>
                  </a:lnTo>
                  <a:lnTo>
                    <a:pt x="388486" y="176226"/>
                  </a:lnTo>
                  <a:lnTo>
                    <a:pt x="368577" y="161601"/>
                  </a:lnTo>
                  <a:lnTo>
                    <a:pt x="352601" y="155153"/>
                  </a:lnTo>
                  <a:lnTo>
                    <a:pt x="336992" y="145660"/>
                  </a:lnTo>
                  <a:lnTo>
                    <a:pt x="294170" y="134850"/>
                  </a:lnTo>
                  <a:lnTo>
                    <a:pt x="253323" y="118975"/>
                  </a:lnTo>
                  <a:lnTo>
                    <a:pt x="224636" y="110291"/>
                  </a:lnTo>
                  <a:lnTo>
                    <a:pt x="206234" y="105999"/>
                  </a:lnTo>
                  <a:lnTo>
                    <a:pt x="193558" y="102238"/>
                  </a:lnTo>
                  <a:lnTo>
                    <a:pt x="152228" y="93602"/>
                  </a:lnTo>
                  <a:lnTo>
                    <a:pt x="116242" y="85024"/>
                  </a:lnTo>
                  <a:lnTo>
                    <a:pt x="75061" y="76451"/>
                  </a:lnTo>
                  <a:lnTo>
                    <a:pt x="34492" y="73563"/>
                  </a:lnTo>
                  <a:lnTo>
                    <a:pt x="22872" y="73522"/>
                  </a:lnTo>
                  <a:lnTo>
                    <a:pt x="17131" y="70976"/>
                  </a:lnTo>
                  <a:lnTo>
                    <a:pt x="8538" y="64939"/>
                  </a:lnTo>
                  <a:lnTo>
                    <a:pt x="13089" y="60389"/>
                  </a:lnTo>
                  <a:lnTo>
                    <a:pt x="17863" y="58154"/>
                  </a:lnTo>
                  <a:lnTo>
                    <a:pt x="20470" y="57558"/>
                  </a:lnTo>
                  <a:lnTo>
                    <a:pt x="61989" y="33137"/>
                  </a:lnTo>
                  <a:lnTo>
                    <a:pt x="71347" y="30803"/>
                  </a:lnTo>
                  <a:lnTo>
                    <a:pt x="97993" y="17077"/>
                  </a:lnTo>
                  <a:lnTo>
                    <a:pt x="138324" y="6263"/>
                  </a:lnTo>
                  <a:lnTo>
                    <a:pt x="161106" y="4967"/>
                  </a:lnTo>
                  <a:lnTo>
                    <a:pt x="166879" y="391"/>
                  </a:lnTo>
                  <a:lnTo>
                    <a:pt x="168391" y="0"/>
                  </a:lnTo>
                  <a:lnTo>
                    <a:pt x="169399" y="691"/>
                  </a:lnTo>
                  <a:lnTo>
                    <a:pt x="171297" y="4684"/>
                  </a:lnTo>
                  <a:lnTo>
                    <a:pt x="166829" y="4858"/>
                  </a:lnTo>
                  <a:lnTo>
                    <a:pt x="162075" y="7439"/>
                  </a:lnTo>
                  <a:lnTo>
                    <a:pt x="156786" y="10809"/>
                  </a:lnTo>
                  <a:lnTo>
                    <a:pt x="145630" y="12972"/>
                  </a:lnTo>
                  <a:lnTo>
                    <a:pt x="139000" y="14220"/>
                  </a:lnTo>
                  <a:lnTo>
                    <a:pt x="125510" y="20278"/>
                  </a:lnTo>
                  <a:lnTo>
                    <a:pt x="114104" y="27153"/>
                  </a:lnTo>
                  <a:lnTo>
                    <a:pt x="100036" y="30566"/>
                  </a:lnTo>
                  <a:lnTo>
                    <a:pt x="88459" y="36234"/>
                  </a:lnTo>
                  <a:lnTo>
                    <a:pt x="74340" y="39289"/>
                  </a:lnTo>
                  <a:lnTo>
                    <a:pt x="62748" y="44851"/>
                  </a:lnTo>
                  <a:lnTo>
                    <a:pt x="48624" y="47875"/>
                  </a:lnTo>
                  <a:lnTo>
                    <a:pt x="37984" y="54380"/>
                  </a:lnTo>
                  <a:lnTo>
                    <a:pt x="20044" y="69779"/>
                  </a:lnTo>
                  <a:lnTo>
                    <a:pt x="14287" y="71853"/>
                  </a:lnTo>
                  <a:lnTo>
                    <a:pt x="12370" y="73358"/>
                  </a:lnTo>
                  <a:lnTo>
                    <a:pt x="2983" y="88037"/>
                  </a:lnTo>
                  <a:lnTo>
                    <a:pt x="859" y="96442"/>
                  </a:lnTo>
                  <a:lnTo>
                    <a:pt x="0" y="123785"/>
                  </a:lnTo>
                  <a:lnTo>
                    <a:pt x="2521" y="131733"/>
                  </a:lnTo>
                  <a:lnTo>
                    <a:pt x="5863" y="139393"/>
                  </a:lnTo>
                  <a:lnTo>
                    <a:pt x="8698" y="153463"/>
                  </a:lnTo>
                  <a:lnTo>
                    <a:pt x="15147" y="164088"/>
                  </a:lnTo>
                  <a:lnTo>
                    <a:pt x="36848" y="191689"/>
                  </a:lnTo>
                  <a:lnTo>
                    <a:pt x="68545" y="219244"/>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20" name="SMARTInkShape-156">
              <a:extLst>
                <a:ext uri="{FF2B5EF4-FFF2-40B4-BE49-F238E27FC236}">
                  <a16:creationId xmlns:a16="http://schemas.microsoft.com/office/drawing/2014/main" id="{A3B18226-FFCA-4078-B2D7-E5E7F532AF67}"/>
                </a:ext>
              </a:extLst>
            </p:cNvPr>
            <p:cNvSpPr/>
            <p:nvPr>
              <p:custDataLst>
                <p:tags r:id="rId18"/>
              </p:custDataLst>
            </p:nvPr>
          </p:nvSpPr>
          <p:spPr>
            <a:xfrm>
              <a:off x="424102" y="1543545"/>
              <a:ext cx="976074" cy="521807"/>
            </a:xfrm>
            <a:custGeom>
              <a:avLst/>
              <a:gdLst/>
              <a:ahLst/>
              <a:cxnLst/>
              <a:rect l="0" t="0" r="0" b="0"/>
              <a:pathLst>
                <a:path w="976074" h="521807">
                  <a:moveTo>
                    <a:pt x="7381" y="205245"/>
                  </a:moveTo>
                  <a:lnTo>
                    <a:pt x="7381" y="205245"/>
                  </a:lnTo>
                  <a:lnTo>
                    <a:pt x="4841" y="243803"/>
                  </a:lnTo>
                  <a:lnTo>
                    <a:pt x="0" y="281547"/>
                  </a:lnTo>
                  <a:lnTo>
                    <a:pt x="5888" y="322411"/>
                  </a:lnTo>
                  <a:lnTo>
                    <a:pt x="18763" y="361527"/>
                  </a:lnTo>
                  <a:lnTo>
                    <a:pt x="34818" y="401110"/>
                  </a:lnTo>
                  <a:lnTo>
                    <a:pt x="54005" y="441384"/>
                  </a:lnTo>
                  <a:lnTo>
                    <a:pt x="81579" y="480878"/>
                  </a:lnTo>
                  <a:lnTo>
                    <a:pt x="120095" y="515349"/>
                  </a:lnTo>
                  <a:lnTo>
                    <a:pt x="129231" y="519282"/>
                  </a:lnTo>
                  <a:lnTo>
                    <a:pt x="150618" y="521806"/>
                  </a:lnTo>
                  <a:lnTo>
                    <a:pt x="159307" y="519611"/>
                  </a:lnTo>
                  <a:lnTo>
                    <a:pt x="186100" y="502260"/>
                  </a:lnTo>
                  <a:lnTo>
                    <a:pt x="194126" y="494097"/>
                  </a:lnTo>
                  <a:lnTo>
                    <a:pt x="221645" y="453250"/>
                  </a:lnTo>
                  <a:lnTo>
                    <a:pt x="235022" y="424241"/>
                  </a:lnTo>
                  <a:lnTo>
                    <a:pt x="238503" y="383197"/>
                  </a:lnTo>
                  <a:lnTo>
                    <a:pt x="237787" y="365498"/>
                  </a:lnTo>
                  <a:lnTo>
                    <a:pt x="228250" y="327814"/>
                  </a:lnTo>
                  <a:lnTo>
                    <a:pt x="226064" y="324105"/>
                  </a:lnTo>
                  <a:lnTo>
                    <a:pt x="223655" y="321632"/>
                  </a:lnTo>
                  <a:lnTo>
                    <a:pt x="206207" y="309499"/>
                  </a:lnTo>
                  <a:lnTo>
                    <a:pt x="204701" y="309991"/>
                  </a:lnTo>
                  <a:lnTo>
                    <a:pt x="198032" y="314280"/>
                  </a:lnTo>
                  <a:lnTo>
                    <a:pt x="192762" y="315617"/>
                  </a:lnTo>
                  <a:lnTo>
                    <a:pt x="190976" y="316927"/>
                  </a:lnTo>
                  <a:lnTo>
                    <a:pt x="189785" y="318752"/>
                  </a:lnTo>
                  <a:lnTo>
                    <a:pt x="187509" y="323320"/>
                  </a:lnTo>
                  <a:lnTo>
                    <a:pt x="175611" y="341362"/>
                  </a:lnTo>
                  <a:lnTo>
                    <a:pt x="171844" y="357230"/>
                  </a:lnTo>
                  <a:lnTo>
                    <a:pt x="170398" y="391030"/>
                  </a:lnTo>
                  <a:lnTo>
                    <a:pt x="178997" y="430990"/>
                  </a:lnTo>
                  <a:lnTo>
                    <a:pt x="185442" y="447181"/>
                  </a:lnTo>
                  <a:lnTo>
                    <a:pt x="190659" y="455012"/>
                  </a:lnTo>
                  <a:lnTo>
                    <a:pt x="196153" y="459128"/>
                  </a:lnTo>
                  <a:lnTo>
                    <a:pt x="201769" y="461909"/>
                  </a:lnTo>
                  <a:lnTo>
                    <a:pt x="210287" y="467878"/>
                  </a:lnTo>
                  <a:lnTo>
                    <a:pt x="215989" y="469608"/>
                  </a:lnTo>
                  <a:lnTo>
                    <a:pt x="229105" y="470582"/>
                  </a:lnTo>
                  <a:lnTo>
                    <a:pt x="237052" y="468270"/>
                  </a:lnTo>
                  <a:lnTo>
                    <a:pt x="278981" y="438576"/>
                  </a:lnTo>
                  <a:lnTo>
                    <a:pt x="296897" y="418799"/>
                  </a:lnTo>
                  <a:lnTo>
                    <a:pt x="318360" y="382661"/>
                  </a:lnTo>
                  <a:lnTo>
                    <a:pt x="326569" y="367916"/>
                  </a:lnTo>
                  <a:lnTo>
                    <a:pt x="336822" y="327937"/>
                  </a:lnTo>
                  <a:lnTo>
                    <a:pt x="354635" y="289535"/>
                  </a:lnTo>
                  <a:lnTo>
                    <a:pt x="365142" y="248871"/>
                  </a:lnTo>
                  <a:lnTo>
                    <a:pt x="382064" y="207997"/>
                  </a:lnTo>
                  <a:lnTo>
                    <a:pt x="384409" y="200753"/>
                  </a:lnTo>
                  <a:lnTo>
                    <a:pt x="400128" y="181269"/>
                  </a:lnTo>
                  <a:lnTo>
                    <a:pt x="410254" y="170990"/>
                  </a:lnTo>
                  <a:lnTo>
                    <a:pt x="410285" y="178339"/>
                  </a:lnTo>
                  <a:lnTo>
                    <a:pt x="395107" y="217647"/>
                  </a:lnTo>
                  <a:lnTo>
                    <a:pt x="378777" y="252955"/>
                  </a:lnTo>
                  <a:lnTo>
                    <a:pt x="364558" y="294313"/>
                  </a:lnTo>
                  <a:lnTo>
                    <a:pt x="347422" y="335318"/>
                  </a:lnTo>
                  <a:lnTo>
                    <a:pt x="342043" y="372461"/>
                  </a:lnTo>
                  <a:lnTo>
                    <a:pt x="341857" y="378941"/>
                  </a:lnTo>
                  <a:lnTo>
                    <a:pt x="344314" y="384996"/>
                  </a:lnTo>
                  <a:lnTo>
                    <a:pt x="347629" y="390862"/>
                  </a:lnTo>
                  <a:lnTo>
                    <a:pt x="349102" y="396644"/>
                  </a:lnTo>
                  <a:lnTo>
                    <a:pt x="350448" y="398567"/>
                  </a:lnTo>
                  <a:lnTo>
                    <a:pt x="352297" y="399849"/>
                  </a:lnTo>
                  <a:lnTo>
                    <a:pt x="356892" y="401273"/>
                  </a:lnTo>
                  <a:lnTo>
                    <a:pt x="370401" y="402262"/>
                  </a:lnTo>
                  <a:lnTo>
                    <a:pt x="372267" y="401360"/>
                  </a:lnTo>
                  <a:lnTo>
                    <a:pt x="373511" y="399806"/>
                  </a:lnTo>
                  <a:lnTo>
                    <a:pt x="375845" y="395539"/>
                  </a:lnTo>
                  <a:lnTo>
                    <a:pt x="380058" y="390467"/>
                  </a:lnTo>
                  <a:lnTo>
                    <a:pt x="395462" y="379451"/>
                  </a:lnTo>
                  <a:lnTo>
                    <a:pt x="418975" y="340393"/>
                  </a:lnTo>
                  <a:lnTo>
                    <a:pt x="423674" y="330081"/>
                  </a:lnTo>
                  <a:lnTo>
                    <a:pt x="429753" y="290918"/>
                  </a:lnTo>
                  <a:lnTo>
                    <a:pt x="431838" y="285220"/>
                  </a:lnTo>
                  <a:lnTo>
                    <a:pt x="431613" y="273809"/>
                  </a:lnTo>
                  <a:lnTo>
                    <a:pt x="423127" y="233819"/>
                  </a:lnTo>
                  <a:lnTo>
                    <a:pt x="416883" y="207785"/>
                  </a:lnTo>
                  <a:lnTo>
                    <a:pt x="401542" y="188323"/>
                  </a:lnTo>
                  <a:lnTo>
                    <a:pt x="393635" y="180042"/>
                  </a:lnTo>
                  <a:lnTo>
                    <a:pt x="393289" y="175129"/>
                  </a:lnTo>
                  <a:lnTo>
                    <a:pt x="392288" y="173738"/>
                  </a:lnTo>
                  <a:lnTo>
                    <a:pt x="390668" y="172810"/>
                  </a:lnTo>
                  <a:lnTo>
                    <a:pt x="388636" y="172192"/>
                  </a:lnTo>
                  <a:lnTo>
                    <a:pt x="387281" y="172732"/>
                  </a:lnTo>
                  <a:lnTo>
                    <a:pt x="386378" y="174045"/>
                  </a:lnTo>
                  <a:lnTo>
                    <a:pt x="385106" y="180443"/>
                  </a:lnTo>
                  <a:lnTo>
                    <a:pt x="384676" y="195689"/>
                  </a:lnTo>
                  <a:lnTo>
                    <a:pt x="391436" y="217045"/>
                  </a:lnTo>
                  <a:lnTo>
                    <a:pt x="410356" y="256702"/>
                  </a:lnTo>
                  <a:lnTo>
                    <a:pt x="415080" y="268119"/>
                  </a:lnTo>
                  <a:lnTo>
                    <a:pt x="419646" y="285258"/>
                  </a:lnTo>
                  <a:lnTo>
                    <a:pt x="438026" y="309279"/>
                  </a:lnTo>
                  <a:lnTo>
                    <a:pt x="451739" y="319043"/>
                  </a:lnTo>
                  <a:lnTo>
                    <a:pt x="463316" y="323418"/>
                  </a:lnTo>
                  <a:lnTo>
                    <a:pt x="504042" y="325238"/>
                  </a:lnTo>
                  <a:lnTo>
                    <a:pt x="515908" y="325256"/>
                  </a:lnTo>
                  <a:lnTo>
                    <a:pt x="521683" y="322718"/>
                  </a:lnTo>
                  <a:lnTo>
                    <a:pt x="524556" y="320708"/>
                  </a:lnTo>
                  <a:lnTo>
                    <a:pt x="527749" y="315934"/>
                  </a:lnTo>
                  <a:lnTo>
                    <a:pt x="530121" y="310637"/>
                  </a:lnTo>
                  <a:lnTo>
                    <a:pt x="543873" y="293798"/>
                  </a:lnTo>
                  <a:lnTo>
                    <a:pt x="545859" y="288099"/>
                  </a:lnTo>
                  <a:lnTo>
                    <a:pt x="547407" y="249624"/>
                  </a:lnTo>
                  <a:lnTo>
                    <a:pt x="547445" y="209176"/>
                  </a:lnTo>
                  <a:lnTo>
                    <a:pt x="547448" y="168150"/>
                  </a:lnTo>
                  <a:lnTo>
                    <a:pt x="548401" y="166227"/>
                  </a:lnTo>
                  <a:lnTo>
                    <a:pt x="549988" y="164946"/>
                  </a:lnTo>
                  <a:lnTo>
                    <a:pt x="555668" y="162532"/>
                  </a:lnTo>
                  <a:lnTo>
                    <a:pt x="562795" y="168303"/>
                  </a:lnTo>
                  <a:lnTo>
                    <a:pt x="580714" y="175157"/>
                  </a:lnTo>
                  <a:lnTo>
                    <a:pt x="588585" y="182665"/>
                  </a:lnTo>
                  <a:lnTo>
                    <a:pt x="626237" y="223961"/>
                  </a:lnTo>
                  <a:lnTo>
                    <a:pt x="632630" y="227851"/>
                  </a:lnTo>
                  <a:lnTo>
                    <a:pt x="666920" y="241464"/>
                  </a:lnTo>
                  <a:lnTo>
                    <a:pt x="674235" y="246795"/>
                  </a:lnTo>
                  <a:lnTo>
                    <a:pt x="680053" y="247719"/>
                  </a:lnTo>
                  <a:lnTo>
                    <a:pt x="681571" y="246896"/>
                  </a:lnTo>
                  <a:lnTo>
                    <a:pt x="682584" y="245394"/>
                  </a:lnTo>
                  <a:lnTo>
                    <a:pt x="684208" y="240692"/>
                  </a:lnTo>
                  <a:lnTo>
                    <a:pt x="691954" y="232256"/>
                  </a:lnTo>
                  <a:lnTo>
                    <a:pt x="693167" y="194238"/>
                  </a:lnTo>
                  <a:lnTo>
                    <a:pt x="693180" y="153697"/>
                  </a:lnTo>
                  <a:lnTo>
                    <a:pt x="693181" y="144870"/>
                  </a:lnTo>
                  <a:lnTo>
                    <a:pt x="690641" y="137772"/>
                  </a:lnTo>
                  <a:lnTo>
                    <a:pt x="688630" y="134545"/>
                  </a:lnTo>
                  <a:lnTo>
                    <a:pt x="688242" y="131442"/>
                  </a:lnTo>
                  <a:lnTo>
                    <a:pt x="692932" y="120041"/>
                  </a:lnTo>
                  <a:lnTo>
                    <a:pt x="705091" y="119566"/>
                  </a:lnTo>
                  <a:lnTo>
                    <a:pt x="710539" y="122080"/>
                  </a:lnTo>
                  <a:lnTo>
                    <a:pt x="716135" y="125420"/>
                  </a:lnTo>
                  <a:lnTo>
                    <a:pt x="725594" y="127301"/>
                  </a:lnTo>
                  <a:lnTo>
                    <a:pt x="760245" y="128061"/>
                  </a:lnTo>
                  <a:lnTo>
                    <a:pt x="798034" y="119360"/>
                  </a:lnTo>
                  <a:lnTo>
                    <a:pt x="809233" y="112911"/>
                  </a:lnTo>
                  <a:lnTo>
                    <a:pt x="815562" y="107693"/>
                  </a:lnTo>
                  <a:lnTo>
                    <a:pt x="824090" y="104738"/>
                  </a:lnTo>
                  <a:lnTo>
                    <a:pt x="833278" y="102473"/>
                  </a:lnTo>
                  <a:lnTo>
                    <a:pt x="846937" y="93257"/>
                  </a:lnTo>
                  <a:lnTo>
                    <a:pt x="852004" y="87845"/>
                  </a:lnTo>
                  <a:lnTo>
                    <a:pt x="871238" y="50939"/>
                  </a:lnTo>
                  <a:lnTo>
                    <a:pt x="872815" y="34959"/>
                  </a:lnTo>
                  <a:lnTo>
                    <a:pt x="871992" y="31713"/>
                  </a:lnTo>
                  <a:lnTo>
                    <a:pt x="870491" y="29550"/>
                  </a:lnTo>
                  <a:lnTo>
                    <a:pt x="868537" y="28107"/>
                  </a:lnTo>
                  <a:lnTo>
                    <a:pt x="867235" y="26193"/>
                  </a:lnTo>
                  <a:lnTo>
                    <a:pt x="864450" y="18948"/>
                  </a:lnTo>
                  <a:lnTo>
                    <a:pt x="852801" y="5147"/>
                  </a:lnTo>
                  <a:lnTo>
                    <a:pt x="847308" y="2012"/>
                  </a:lnTo>
                  <a:lnTo>
                    <a:pt x="836021" y="0"/>
                  </a:lnTo>
                  <a:lnTo>
                    <a:pt x="830325" y="2265"/>
                  </a:lnTo>
                  <a:lnTo>
                    <a:pt x="824619" y="5494"/>
                  </a:lnTo>
                  <a:lnTo>
                    <a:pt x="818908" y="6929"/>
                  </a:lnTo>
                  <a:lnTo>
                    <a:pt x="817004" y="9217"/>
                  </a:lnTo>
                  <a:lnTo>
                    <a:pt x="813371" y="19633"/>
                  </a:lnTo>
                  <a:lnTo>
                    <a:pt x="811408" y="21497"/>
                  </a:lnTo>
                  <a:lnTo>
                    <a:pt x="809146" y="22739"/>
                  </a:lnTo>
                  <a:lnTo>
                    <a:pt x="801413" y="33588"/>
                  </a:lnTo>
                  <a:lnTo>
                    <a:pt x="789475" y="74221"/>
                  </a:lnTo>
                  <a:lnTo>
                    <a:pt x="787595" y="108449"/>
                  </a:lnTo>
                  <a:lnTo>
                    <a:pt x="790070" y="117139"/>
                  </a:lnTo>
                  <a:lnTo>
                    <a:pt x="793393" y="125130"/>
                  </a:lnTo>
                  <a:lnTo>
                    <a:pt x="796216" y="139385"/>
                  </a:lnTo>
                  <a:lnTo>
                    <a:pt x="807879" y="160824"/>
                  </a:lnTo>
                  <a:lnTo>
                    <a:pt x="813373" y="166452"/>
                  </a:lnTo>
                  <a:lnTo>
                    <a:pt x="837141" y="177345"/>
                  </a:lnTo>
                  <a:lnTo>
                    <a:pt x="875295" y="179400"/>
                  </a:lnTo>
                  <a:lnTo>
                    <a:pt x="912890" y="179516"/>
                  </a:lnTo>
                  <a:lnTo>
                    <a:pt x="976073" y="170955"/>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21" name="SMARTInkShape-157">
              <a:extLst>
                <a:ext uri="{FF2B5EF4-FFF2-40B4-BE49-F238E27FC236}">
                  <a16:creationId xmlns:a16="http://schemas.microsoft.com/office/drawing/2014/main" id="{4FD9658E-7086-4F5D-9800-F930E1BA9901}"/>
                </a:ext>
              </a:extLst>
            </p:cNvPr>
            <p:cNvSpPr/>
            <p:nvPr>
              <p:custDataLst>
                <p:tags r:id="rId19"/>
              </p:custDataLst>
            </p:nvPr>
          </p:nvSpPr>
          <p:spPr>
            <a:xfrm>
              <a:off x="980123" y="1131570"/>
              <a:ext cx="8573" cy="1"/>
            </a:xfrm>
            <a:custGeom>
              <a:avLst/>
              <a:gdLst/>
              <a:ahLst/>
              <a:cxnLst/>
              <a:rect l="0" t="0" r="0" b="0"/>
              <a:pathLst>
                <a:path w="8573" h="1">
                  <a:moveTo>
                    <a:pt x="0" y="0"/>
                  </a:moveTo>
                  <a:lnTo>
                    <a:pt x="0" y="0"/>
                  </a:lnTo>
                  <a:lnTo>
                    <a:pt x="8572"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22" name="SMARTInkShape-158">
              <a:extLst>
                <a:ext uri="{FF2B5EF4-FFF2-40B4-BE49-F238E27FC236}">
                  <a16:creationId xmlns:a16="http://schemas.microsoft.com/office/drawing/2014/main" id="{FC0CE6B2-804C-4F68-99D5-AF7EBF333FE5}"/>
                </a:ext>
              </a:extLst>
            </p:cNvPr>
            <p:cNvSpPr/>
            <p:nvPr>
              <p:custDataLst>
                <p:tags r:id="rId20"/>
              </p:custDataLst>
            </p:nvPr>
          </p:nvSpPr>
          <p:spPr>
            <a:xfrm>
              <a:off x="1082993" y="1140252"/>
              <a:ext cx="356077" cy="342070"/>
            </a:xfrm>
            <a:custGeom>
              <a:avLst/>
              <a:gdLst/>
              <a:ahLst/>
              <a:cxnLst/>
              <a:rect l="0" t="0" r="0" b="0"/>
              <a:pathLst>
                <a:path w="356077" h="342070">
                  <a:moveTo>
                    <a:pt x="0" y="145623"/>
                  </a:moveTo>
                  <a:lnTo>
                    <a:pt x="0" y="145623"/>
                  </a:lnTo>
                  <a:lnTo>
                    <a:pt x="0" y="132604"/>
                  </a:lnTo>
                  <a:lnTo>
                    <a:pt x="2540" y="127772"/>
                  </a:lnTo>
                  <a:lnTo>
                    <a:pt x="4551" y="125150"/>
                  </a:lnTo>
                  <a:lnTo>
                    <a:pt x="9325" y="122236"/>
                  </a:lnTo>
                  <a:lnTo>
                    <a:pt x="14622" y="119989"/>
                  </a:lnTo>
                  <a:lnTo>
                    <a:pt x="53683" y="96021"/>
                  </a:lnTo>
                  <a:lnTo>
                    <a:pt x="64695" y="83513"/>
                  </a:lnTo>
                  <a:lnTo>
                    <a:pt x="93792" y="60378"/>
                  </a:lnTo>
                  <a:lnTo>
                    <a:pt x="98698" y="64591"/>
                  </a:lnTo>
                  <a:lnTo>
                    <a:pt x="101016" y="69286"/>
                  </a:lnTo>
                  <a:lnTo>
                    <a:pt x="101634" y="71872"/>
                  </a:lnTo>
                  <a:lnTo>
                    <a:pt x="107055" y="80062"/>
                  </a:lnTo>
                  <a:lnTo>
                    <a:pt x="131479" y="105622"/>
                  </a:lnTo>
                  <a:lnTo>
                    <a:pt x="137175" y="108795"/>
                  </a:lnTo>
                  <a:lnTo>
                    <a:pt x="142881" y="111157"/>
                  </a:lnTo>
                  <a:lnTo>
                    <a:pt x="162878" y="126095"/>
                  </a:lnTo>
                  <a:lnTo>
                    <a:pt x="178329" y="128338"/>
                  </a:lnTo>
                  <a:lnTo>
                    <a:pt x="184071" y="128437"/>
                  </a:lnTo>
                  <a:lnTo>
                    <a:pt x="189124" y="125920"/>
                  </a:lnTo>
                  <a:lnTo>
                    <a:pt x="208960" y="108078"/>
                  </a:lnTo>
                  <a:lnTo>
                    <a:pt x="211933" y="102584"/>
                  </a:lnTo>
                  <a:lnTo>
                    <a:pt x="214951" y="88450"/>
                  </a:lnTo>
                  <a:lnTo>
                    <a:pt x="220111" y="78941"/>
                  </a:lnTo>
                  <a:lnTo>
                    <a:pt x="222813" y="37115"/>
                  </a:lnTo>
                  <a:lnTo>
                    <a:pt x="222885" y="0"/>
                  </a:lnTo>
                  <a:lnTo>
                    <a:pt x="222885" y="4474"/>
                  </a:lnTo>
                  <a:lnTo>
                    <a:pt x="225425" y="9230"/>
                  </a:lnTo>
                  <a:lnTo>
                    <a:pt x="228776" y="14519"/>
                  </a:lnTo>
                  <a:lnTo>
                    <a:pt x="231615" y="22852"/>
                  </a:lnTo>
                  <a:lnTo>
                    <a:pt x="255348" y="64045"/>
                  </a:lnTo>
                  <a:lnTo>
                    <a:pt x="279247" y="105806"/>
                  </a:lnTo>
                  <a:lnTo>
                    <a:pt x="293849" y="135112"/>
                  </a:lnTo>
                  <a:lnTo>
                    <a:pt x="306776" y="156161"/>
                  </a:lnTo>
                  <a:lnTo>
                    <a:pt x="322656" y="196364"/>
                  </a:lnTo>
                  <a:lnTo>
                    <a:pt x="337153" y="232574"/>
                  </a:lnTo>
                  <a:lnTo>
                    <a:pt x="348928" y="265047"/>
                  </a:lnTo>
                  <a:lnTo>
                    <a:pt x="353259" y="282608"/>
                  </a:lnTo>
                  <a:lnTo>
                    <a:pt x="355520" y="288381"/>
                  </a:lnTo>
                  <a:lnTo>
                    <a:pt x="356076" y="293183"/>
                  </a:lnTo>
                  <a:lnTo>
                    <a:pt x="351049" y="318813"/>
                  </a:lnTo>
                  <a:lnTo>
                    <a:pt x="349285" y="321090"/>
                  </a:lnTo>
                  <a:lnTo>
                    <a:pt x="327574" y="339137"/>
                  </a:lnTo>
                  <a:lnTo>
                    <a:pt x="307840" y="342069"/>
                  </a:lnTo>
                  <a:lnTo>
                    <a:pt x="296838" y="341517"/>
                  </a:lnTo>
                  <a:lnTo>
                    <a:pt x="254111" y="327188"/>
                  </a:lnTo>
                  <a:lnTo>
                    <a:pt x="205740" y="30850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23" name="SMARTInkShape-159">
              <a:extLst>
                <a:ext uri="{FF2B5EF4-FFF2-40B4-BE49-F238E27FC236}">
                  <a16:creationId xmlns:a16="http://schemas.microsoft.com/office/drawing/2014/main" id="{C9A79992-1005-4AA5-9289-12ECD1A90C29}"/>
                </a:ext>
              </a:extLst>
            </p:cNvPr>
            <p:cNvSpPr/>
            <p:nvPr>
              <p:custDataLst>
                <p:tags r:id="rId21"/>
              </p:custDataLst>
            </p:nvPr>
          </p:nvSpPr>
          <p:spPr>
            <a:xfrm>
              <a:off x="1091565" y="1080135"/>
              <a:ext cx="77154" cy="334329"/>
            </a:xfrm>
            <a:custGeom>
              <a:avLst/>
              <a:gdLst/>
              <a:ahLst/>
              <a:cxnLst/>
              <a:rect l="0" t="0" r="0" b="0"/>
              <a:pathLst>
                <a:path w="77154" h="334329">
                  <a:moveTo>
                    <a:pt x="0" y="0"/>
                  </a:moveTo>
                  <a:lnTo>
                    <a:pt x="0" y="0"/>
                  </a:lnTo>
                  <a:lnTo>
                    <a:pt x="953" y="13688"/>
                  </a:lnTo>
                  <a:lnTo>
                    <a:pt x="7381" y="40302"/>
                  </a:lnTo>
                  <a:lnTo>
                    <a:pt x="10956" y="80484"/>
                  </a:lnTo>
                  <a:lnTo>
                    <a:pt x="15311" y="112430"/>
                  </a:lnTo>
                  <a:lnTo>
                    <a:pt x="21334" y="152807"/>
                  </a:lnTo>
                  <a:lnTo>
                    <a:pt x="31696" y="194190"/>
                  </a:lnTo>
                  <a:lnTo>
                    <a:pt x="41204" y="235087"/>
                  </a:lnTo>
                  <a:lnTo>
                    <a:pt x="51969" y="272258"/>
                  </a:lnTo>
                  <a:lnTo>
                    <a:pt x="67249" y="314113"/>
                  </a:lnTo>
                  <a:lnTo>
                    <a:pt x="74209" y="323420"/>
                  </a:lnTo>
                  <a:lnTo>
                    <a:pt x="77153" y="334328"/>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24" name="SMARTInkShape-160">
              <a:extLst>
                <a:ext uri="{FF2B5EF4-FFF2-40B4-BE49-F238E27FC236}">
                  <a16:creationId xmlns:a16="http://schemas.microsoft.com/office/drawing/2014/main" id="{812672DD-0133-4297-B70E-5CBB674F15EB}"/>
                </a:ext>
              </a:extLst>
            </p:cNvPr>
            <p:cNvSpPr/>
            <p:nvPr>
              <p:custDataLst>
                <p:tags r:id="rId22"/>
              </p:custDataLst>
            </p:nvPr>
          </p:nvSpPr>
          <p:spPr>
            <a:xfrm>
              <a:off x="662940" y="1304619"/>
              <a:ext cx="454344" cy="221159"/>
            </a:xfrm>
            <a:custGeom>
              <a:avLst/>
              <a:gdLst/>
              <a:ahLst/>
              <a:cxnLst/>
              <a:rect l="0" t="0" r="0" b="0"/>
              <a:pathLst>
                <a:path w="454344" h="221159">
                  <a:moveTo>
                    <a:pt x="0" y="186996"/>
                  </a:moveTo>
                  <a:lnTo>
                    <a:pt x="0" y="186996"/>
                  </a:lnTo>
                  <a:lnTo>
                    <a:pt x="0" y="179615"/>
                  </a:lnTo>
                  <a:lnTo>
                    <a:pt x="953" y="179218"/>
                  </a:lnTo>
                  <a:lnTo>
                    <a:pt x="40625" y="173875"/>
                  </a:lnTo>
                  <a:lnTo>
                    <a:pt x="66969" y="165653"/>
                  </a:lnTo>
                  <a:lnTo>
                    <a:pt x="108272" y="130058"/>
                  </a:lnTo>
                  <a:lnTo>
                    <a:pt x="124750" y="112720"/>
                  </a:lnTo>
                  <a:lnTo>
                    <a:pt x="126882" y="106994"/>
                  </a:lnTo>
                  <a:lnTo>
                    <a:pt x="128403" y="105087"/>
                  </a:lnTo>
                  <a:lnTo>
                    <a:pt x="134142" y="101449"/>
                  </a:lnTo>
                  <a:lnTo>
                    <a:pt x="135819" y="97222"/>
                  </a:lnTo>
                  <a:lnTo>
                    <a:pt x="137042" y="81164"/>
                  </a:lnTo>
                  <a:lnTo>
                    <a:pt x="136129" y="79294"/>
                  </a:lnTo>
                  <a:lnTo>
                    <a:pt x="134568" y="78047"/>
                  </a:lnTo>
                  <a:lnTo>
                    <a:pt x="132574" y="77216"/>
                  </a:lnTo>
                  <a:lnTo>
                    <a:pt x="131246" y="75709"/>
                  </a:lnTo>
                  <a:lnTo>
                    <a:pt x="129769" y="71495"/>
                  </a:lnTo>
                  <a:lnTo>
                    <a:pt x="128423" y="69991"/>
                  </a:lnTo>
                  <a:lnTo>
                    <a:pt x="111266" y="60372"/>
                  </a:lnTo>
                  <a:lnTo>
                    <a:pt x="108467" y="59717"/>
                  </a:lnTo>
                  <a:lnTo>
                    <a:pt x="105649" y="60234"/>
                  </a:lnTo>
                  <a:lnTo>
                    <a:pt x="94282" y="65366"/>
                  </a:lnTo>
                  <a:lnTo>
                    <a:pt x="62363" y="71437"/>
                  </a:lnTo>
                  <a:lnTo>
                    <a:pt x="53752" y="78804"/>
                  </a:lnTo>
                  <a:lnTo>
                    <a:pt x="22901" y="119989"/>
                  </a:lnTo>
                  <a:lnTo>
                    <a:pt x="19703" y="128958"/>
                  </a:lnTo>
                  <a:lnTo>
                    <a:pt x="9169" y="171690"/>
                  </a:lnTo>
                  <a:lnTo>
                    <a:pt x="8970" y="176792"/>
                  </a:lnTo>
                  <a:lnTo>
                    <a:pt x="11290" y="185001"/>
                  </a:lnTo>
                  <a:lnTo>
                    <a:pt x="23218" y="205960"/>
                  </a:lnTo>
                  <a:lnTo>
                    <a:pt x="40037" y="218012"/>
                  </a:lnTo>
                  <a:lnTo>
                    <a:pt x="45734" y="219831"/>
                  </a:lnTo>
                  <a:lnTo>
                    <a:pt x="74798" y="221158"/>
                  </a:lnTo>
                  <a:lnTo>
                    <a:pt x="83409" y="218689"/>
                  </a:lnTo>
                  <a:lnTo>
                    <a:pt x="91363" y="215369"/>
                  </a:lnTo>
                  <a:lnTo>
                    <a:pt x="101249" y="213894"/>
                  </a:lnTo>
                  <a:lnTo>
                    <a:pt x="111992" y="208158"/>
                  </a:lnTo>
                  <a:lnTo>
                    <a:pt x="151480" y="184373"/>
                  </a:lnTo>
                  <a:lnTo>
                    <a:pt x="173362" y="171802"/>
                  </a:lnTo>
                  <a:lnTo>
                    <a:pt x="202784" y="132764"/>
                  </a:lnTo>
                  <a:lnTo>
                    <a:pt x="210473" y="121185"/>
                  </a:lnTo>
                  <a:lnTo>
                    <a:pt x="216094" y="103229"/>
                  </a:lnTo>
                  <a:lnTo>
                    <a:pt x="219867" y="96426"/>
                  </a:lnTo>
                  <a:lnTo>
                    <a:pt x="222488" y="85934"/>
                  </a:lnTo>
                  <a:lnTo>
                    <a:pt x="222882" y="75672"/>
                  </a:lnTo>
                  <a:lnTo>
                    <a:pt x="222885" y="87496"/>
                  </a:lnTo>
                  <a:lnTo>
                    <a:pt x="220345" y="92926"/>
                  </a:lnTo>
                  <a:lnTo>
                    <a:pt x="216994" y="98514"/>
                  </a:lnTo>
                  <a:lnTo>
                    <a:pt x="214842" y="109863"/>
                  </a:lnTo>
                  <a:lnTo>
                    <a:pt x="214322" y="146638"/>
                  </a:lnTo>
                  <a:lnTo>
                    <a:pt x="211777" y="152549"/>
                  </a:lnTo>
                  <a:lnTo>
                    <a:pt x="206933" y="159554"/>
                  </a:lnTo>
                  <a:lnTo>
                    <a:pt x="205750" y="169733"/>
                  </a:lnTo>
                  <a:lnTo>
                    <a:pt x="205742" y="174767"/>
                  </a:lnTo>
                  <a:lnTo>
                    <a:pt x="205740" y="133004"/>
                  </a:lnTo>
                  <a:lnTo>
                    <a:pt x="206693" y="106649"/>
                  </a:lnTo>
                  <a:lnTo>
                    <a:pt x="216323" y="66961"/>
                  </a:lnTo>
                  <a:lnTo>
                    <a:pt x="232040" y="26128"/>
                  </a:lnTo>
                  <a:lnTo>
                    <a:pt x="237431" y="20249"/>
                  </a:lnTo>
                  <a:lnTo>
                    <a:pt x="254341" y="9115"/>
                  </a:lnTo>
                  <a:lnTo>
                    <a:pt x="264057" y="0"/>
                  </a:lnTo>
                  <a:lnTo>
                    <a:pt x="265573" y="419"/>
                  </a:lnTo>
                  <a:lnTo>
                    <a:pt x="272258" y="4608"/>
                  </a:lnTo>
                  <a:lnTo>
                    <a:pt x="280271" y="7225"/>
                  </a:lnTo>
                  <a:lnTo>
                    <a:pt x="285855" y="11213"/>
                  </a:lnTo>
                  <a:lnTo>
                    <a:pt x="302905" y="34478"/>
                  </a:lnTo>
                  <a:lnTo>
                    <a:pt x="306074" y="43328"/>
                  </a:lnTo>
                  <a:lnTo>
                    <a:pt x="312660" y="64531"/>
                  </a:lnTo>
                  <a:lnTo>
                    <a:pt x="331333" y="106659"/>
                  </a:lnTo>
                  <a:lnTo>
                    <a:pt x="334393" y="115462"/>
                  </a:lnTo>
                  <a:lnTo>
                    <a:pt x="341592" y="125282"/>
                  </a:lnTo>
                  <a:lnTo>
                    <a:pt x="342786" y="134220"/>
                  </a:lnTo>
                  <a:lnTo>
                    <a:pt x="342866" y="130613"/>
                  </a:lnTo>
                  <a:lnTo>
                    <a:pt x="345425" y="126059"/>
                  </a:lnTo>
                  <a:lnTo>
                    <a:pt x="350278" y="119926"/>
                  </a:lnTo>
                  <a:lnTo>
                    <a:pt x="351237" y="111870"/>
                  </a:lnTo>
                  <a:lnTo>
                    <a:pt x="351471" y="71561"/>
                  </a:lnTo>
                  <a:lnTo>
                    <a:pt x="352425" y="44198"/>
                  </a:lnTo>
                  <a:lnTo>
                    <a:pt x="359251" y="19288"/>
                  </a:lnTo>
                  <a:lnTo>
                    <a:pt x="360036" y="7132"/>
                  </a:lnTo>
                  <a:lnTo>
                    <a:pt x="375226" y="23110"/>
                  </a:lnTo>
                  <a:lnTo>
                    <a:pt x="390604" y="47215"/>
                  </a:lnTo>
                  <a:lnTo>
                    <a:pt x="398395" y="73103"/>
                  </a:lnTo>
                  <a:lnTo>
                    <a:pt x="407908" y="89745"/>
                  </a:lnTo>
                  <a:lnTo>
                    <a:pt x="413315" y="107849"/>
                  </a:lnTo>
                  <a:lnTo>
                    <a:pt x="426009" y="128807"/>
                  </a:lnTo>
                  <a:lnTo>
                    <a:pt x="433459" y="134512"/>
                  </a:lnTo>
                  <a:lnTo>
                    <a:pt x="435536" y="139223"/>
                  </a:lnTo>
                  <a:lnTo>
                    <a:pt x="437042" y="140859"/>
                  </a:lnTo>
                  <a:lnTo>
                    <a:pt x="444433" y="143702"/>
                  </a:lnTo>
                  <a:lnTo>
                    <a:pt x="454343" y="135561"/>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25" name="SMARTInkShape-161">
              <a:extLst>
                <a:ext uri="{FF2B5EF4-FFF2-40B4-BE49-F238E27FC236}">
                  <a16:creationId xmlns:a16="http://schemas.microsoft.com/office/drawing/2014/main" id="{DF138CD3-52AE-448F-8921-FAD91A59E0ED}"/>
                </a:ext>
              </a:extLst>
            </p:cNvPr>
            <p:cNvSpPr/>
            <p:nvPr>
              <p:custDataLst>
                <p:tags r:id="rId23"/>
              </p:custDataLst>
            </p:nvPr>
          </p:nvSpPr>
          <p:spPr>
            <a:xfrm>
              <a:off x="534353" y="1414463"/>
              <a:ext cx="154306" cy="77153"/>
            </a:xfrm>
            <a:custGeom>
              <a:avLst/>
              <a:gdLst/>
              <a:ahLst/>
              <a:cxnLst/>
              <a:rect l="0" t="0" r="0" b="0"/>
              <a:pathLst>
                <a:path w="154306" h="77153">
                  <a:moveTo>
                    <a:pt x="0" y="77152"/>
                  </a:moveTo>
                  <a:lnTo>
                    <a:pt x="0" y="77152"/>
                  </a:lnTo>
                  <a:lnTo>
                    <a:pt x="4551" y="77152"/>
                  </a:lnTo>
                  <a:lnTo>
                    <a:pt x="5891" y="76199"/>
                  </a:lnTo>
                  <a:lnTo>
                    <a:pt x="6785" y="74612"/>
                  </a:lnTo>
                  <a:lnTo>
                    <a:pt x="7381" y="72601"/>
                  </a:lnTo>
                  <a:lnTo>
                    <a:pt x="13123" y="67827"/>
                  </a:lnTo>
                  <a:lnTo>
                    <a:pt x="21072" y="63482"/>
                  </a:lnTo>
                  <a:lnTo>
                    <a:pt x="52583" y="52516"/>
                  </a:lnTo>
                  <a:lnTo>
                    <a:pt x="94197" y="26198"/>
                  </a:lnTo>
                  <a:lnTo>
                    <a:pt x="154305"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26" name="SMARTInkShape-162">
              <a:extLst>
                <a:ext uri="{FF2B5EF4-FFF2-40B4-BE49-F238E27FC236}">
                  <a16:creationId xmlns:a16="http://schemas.microsoft.com/office/drawing/2014/main" id="{4A555023-F318-489E-BE22-465B6CB8678A}"/>
                </a:ext>
              </a:extLst>
            </p:cNvPr>
            <p:cNvSpPr/>
            <p:nvPr>
              <p:custDataLst>
                <p:tags r:id="rId24"/>
              </p:custDataLst>
            </p:nvPr>
          </p:nvSpPr>
          <p:spPr>
            <a:xfrm>
              <a:off x="534353" y="1285875"/>
              <a:ext cx="85726" cy="317183"/>
            </a:xfrm>
            <a:custGeom>
              <a:avLst/>
              <a:gdLst/>
              <a:ahLst/>
              <a:cxnLst/>
              <a:rect l="0" t="0" r="0" b="0"/>
              <a:pathLst>
                <a:path w="85726" h="317183">
                  <a:moveTo>
                    <a:pt x="0" y="0"/>
                  </a:moveTo>
                  <a:lnTo>
                    <a:pt x="0" y="0"/>
                  </a:lnTo>
                  <a:lnTo>
                    <a:pt x="0" y="37276"/>
                  </a:lnTo>
                  <a:lnTo>
                    <a:pt x="952" y="51810"/>
                  </a:lnTo>
                  <a:lnTo>
                    <a:pt x="7381" y="91642"/>
                  </a:lnTo>
                  <a:lnTo>
                    <a:pt x="15181" y="128063"/>
                  </a:lnTo>
                  <a:lnTo>
                    <a:pt x="25894" y="162774"/>
                  </a:lnTo>
                  <a:lnTo>
                    <a:pt x="40028" y="204774"/>
                  </a:lnTo>
                  <a:lnTo>
                    <a:pt x="57152" y="247491"/>
                  </a:lnTo>
                  <a:lnTo>
                    <a:pt x="64771" y="261820"/>
                  </a:lnTo>
                  <a:lnTo>
                    <a:pt x="75812" y="301271"/>
                  </a:lnTo>
                  <a:lnTo>
                    <a:pt x="77211" y="303718"/>
                  </a:lnTo>
                  <a:lnTo>
                    <a:pt x="79097" y="305348"/>
                  </a:lnTo>
                  <a:lnTo>
                    <a:pt x="81306" y="306436"/>
                  </a:lnTo>
                  <a:lnTo>
                    <a:pt x="82779" y="308113"/>
                  </a:lnTo>
                  <a:lnTo>
                    <a:pt x="85725" y="317182"/>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27" name="SMARTInkShape-163">
              <a:extLst>
                <a:ext uri="{FF2B5EF4-FFF2-40B4-BE49-F238E27FC236}">
                  <a16:creationId xmlns:a16="http://schemas.microsoft.com/office/drawing/2014/main" id="{90837425-1D29-41DB-82C3-36A06C6869DD}"/>
                </a:ext>
              </a:extLst>
            </p:cNvPr>
            <p:cNvSpPr/>
            <p:nvPr>
              <p:custDataLst>
                <p:tags r:id="rId25"/>
              </p:custDataLst>
            </p:nvPr>
          </p:nvSpPr>
          <p:spPr>
            <a:xfrm>
              <a:off x="397228" y="1457695"/>
              <a:ext cx="171416" cy="196670"/>
            </a:xfrm>
            <a:custGeom>
              <a:avLst/>
              <a:gdLst/>
              <a:ahLst/>
              <a:cxnLst/>
              <a:rect l="0" t="0" r="0" b="0"/>
              <a:pathLst>
                <a:path w="171416" h="196670">
                  <a:moveTo>
                    <a:pt x="85690" y="25347"/>
                  </a:moveTo>
                  <a:lnTo>
                    <a:pt x="85690" y="25347"/>
                  </a:lnTo>
                  <a:lnTo>
                    <a:pt x="81139" y="20797"/>
                  </a:lnTo>
                  <a:lnTo>
                    <a:pt x="76365" y="18562"/>
                  </a:lnTo>
                  <a:lnTo>
                    <a:pt x="48529" y="16806"/>
                  </a:lnTo>
                  <a:lnTo>
                    <a:pt x="42822" y="19329"/>
                  </a:lnTo>
                  <a:lnTo>
                    <a:pt x="22825" y="36927"/>
                  </a:lnTo>
                  <a:lnTo>
                    <a:pt x="14252" y="49945"/>
                  </a:lnTo>
                  <a:lnTo>
                    <a:pt x="4488" y="87201"/>
                  </a:lnTo>
                  <a:lnTo>
                    <a:pt x="362" y="129571"/>
                  </a:lnTo>
                  <a:lnTo>
                    <a:pt x="0" y="163289"/>
                  </a:lnTo>
                  <a:lnTo>
                    <a:pt x="4526" y="177873"/>
                  </a:lnTo>
                  <a:lnTo>
                    <a:pt x="6816" y="181324"/>
                  </a:lnTo>
                  <a:lnTo>
                    <a:pt x="13636" y="187133"/>
                  </a:lnTo>
                  <a:lnTo>
                    <a:pt x="15566" y="191867"/>
                  </a:lnTo>
                  <a:lnTo>
                    <a:pt x="17033" y="193510"/>
                  </a:lnTo>
                  <a:lnTo>
                    <a:pt x="21203" y="195336"/>
                  </a:lnTo>
                  <a:lnTo>
                    <a:pt x="37221" y="196669"/>
                  </a:lnTo>
                  <a:lnTo>
                    <a:pt x="42876" y="194200"/>
                  </a:lnTo>
                  <a:lnTo>
                    <a:pt x="48564" y="190881"/>
                  </a:lnTo>
                  <a:lnTo>
                    <a:pt x="57121" y="188059"/>
                  </a:lnTo>
                  <a:lnTo>
                    <a:pt x="62833" y="184024"/>
                  </a:lnTo>
                  <a:lnTo>
                    <a:pt x="81880" y="157508"/>
                  </a:lnTo>
                  <a:lnTo>
                    <a:pt x="83997" y="151396"/>
                  </a:lnTo>
                  <a:lnTo>
                    <a:pt x="92409" y="110862"/>
                  </a:lnTo>
                  <a:lnTo>
                    <a:pt x="92486" y="98596"/>
                  </a:lnTo>
                  <a:lnTo>
                    <a:pt x="89079" y="76578"/>
                  </a:lnTo>
                  <a:lnTo>
                    <a:pt x="91351" y="57566"/>
                  </a:lnTo>
                  <a:lnTo>
                    <a:pt x="85360" y="23511"/>
                  </a:lnTo>
                  <a:lnTo>
                    <a:pt x="77495" y="8855"/>
                  </a:lnTo>
                  <a:lnTo>
                    <a:pt x="77127" y="0"/>
                  </a:lnTo>
                  <a:lnTo>
                    <a:pt x="77118" y="24342"/>
                  </a:lnTo>
                  <a:lnTo>
                    <a:pt x="79658" y="32203"/>
                  </a:lnTo>
                  <a:lnTo>
                    <a:pt x="83009" y="39824"/>
                  </a:lnTo>
                  <a:lnTo>
                    <a:pt x="86407" y="77226"/>
                  </a:lnTo>
                  <a:lnTo>
                    <a:pt x="103044" y="119504"/>
                  </a:lnTo>
                  <a:lnTo>
                    <a:pt x="107690" y="131012"/>
                  </a:lnTo>
                  <a:lnTo>
                    <a:pt x="111258" y="147249"/>
                  </a:lnTo>
                  <a:lnTo>
                    <a:pt x="117925" y="158516"/>
                  </a:lnTo>
                  <a:lnTo>
                    <a:pt x="131516" y="173788"/>
                  </a:lnTo>
                  <a:lnTo>
                    <a:pt x="137172" y="177046"/>
                  </a:lnTo>
                  <a:lnTo>
                    <a:pt x="148564" y="179137"/>
                  </a:lnTo>
                  <a:lnTo>
                    <a:pt x="171415" y="17965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28" name="SMARTInkShape-164">
              <a:extLst>
                <a:ext uri="{FF2B5EF4-FFF2-40B4-BE49-F238E27FC236}">
                  <a16:creationId xmlns:a16="http://schemas.microsoft.com/office/drawing/2014/main" id="{46C802DB-D9BB-4DD8-B3A4-666D62AAA56C}"/>
                </a:ext>
              </a:extLst>
            </p:cNvPr>
            <p:cNvSpPr/>
            <p:nvPr>
              <p:custDataLst>
                <p:tags r:id="rId26"/>
              </p:custDataLst>
            </p:nvPr>
          </p:nvSpPr>
          <p:spPr>
            <a:xfrm>
              <a:off x="122873" y="1543449"/>
              <a:ext cx="222886" cy="324990"/>
            </a:xfrm>
            <a:custGeom>
              <a:avLst/>
              <a:gdLst/>
              <a:ahLst/>
              <a:cxnLst/>
              <a:rect l="0" t="0" r="0" b="0"/>
              <a:pathLst>
                <a:path w="222886" h="324990">
                  <a:moveTo>
                    <a:pt x="0" y="111043"/>
                  </a:moveTo>
                  <a:lnTo>
                    <a:pt x="0" y="111043"/>
                  </a:lnTo>
                  <a:lnTo>
                    <a:pt x="0" y="115594"/>
                  </a:lnTo>
                  <a:lnTo>
                    <a:pt x="7778" y="143686"/>
                  </a:lnTo>
                  <a:lnTo>
                    <a:pt x="9455" y="181960"/>
                  </a:lnTo>
                  <a:lnTo>
                    <a:pt x="17297" y="222617"/>
                  </a:lnTo>
                  <a:lnTo>
                    <a:pt x="31926" y="265189"/>
                  </a:lnTo>
                  <a:lnTo>
                    <a:pt x="35150" y="304218"/>
                  </a:lnTo>
                  <a:lnTo>
                    <a:pt x="42506" y="316237"/>
                  </a:lnTo>
                  <a:lnTo>
                    <a:pt x="42853" y="324989"/>
                  </a:lnTo>
                  <a:lnTo>
                    <a:pt x="42860" y="320696"/>
                  </a:lnTo>
                  <a:lnTo>
                    <a:pt x="40321" y="315982"/>
                  </a:lnTo>
                  <a:lnTo>
                    <a:pt x="36970" y="310712"/>
                  </a:lnTo>
                  <a:lnTo>
                    <a:pt x="34819" y="299568"/>
                  </a:lnTo>
                  <a:lnTo>
                    <a:pt x="29770" y="263149"/>
                  </a:lnTo>
                  <a:lnTo>
                    <a:pt x="21522" y="221101"/>
                  </a:lnTo>
                  <a:lnTo>
                    <a:pt x="15181" y="181981"/>
                  </a:lnTo>
                  <a:lnTo>
                    <a:pt x="10530" y="160637"/>
                  </a:lnTo>
                  <a:lnTo>
                    <a:pt x="8687" y="118846"/>
                  </a:lnTo>
                  <a:lnTo>
                    <a:pt x="11163" y="111971"/>
                  </a:lnTo>
                  <a:lnTo>
                    <a:pt x="14486" y="105741"/>
                  </a:lnTo>
                  <a:lnTo>
                    <a:pt x="16795" y="95646"/>
                  </a:lnTo>
                  <a:lnTo>
                    <a:pt x="24495" y="86671"/>
                  </a:lnTo>
                  <a:lnTo>
                    <a:pt x="27714" y="85924"/>
                  </a:lnTo>
                  <a:lnTo>
                    <a:pt x="38456" y="85361"/>
                  </a:lnTo>
                  <a:lnTo>
                    <a:pt x="43444" y="87881"/>
                  </a:lnTo>
                  <a:lnTo>
                    <a:pt x="54407" y="97261"/>
                  </a:lnTo>
                  <a:lnTo>
                    <a:pt x="80013" y="135257"/>
                  </a:lnTo>
                  <a:lnTo>
                    <a:pt x="92287" y="169093"/>
                  </a:lnTo>
                  <a:lnTo>
                    <a:pt x="92957" y="172603"/>
                  </a:lnTo>
                  <a:lnTo>
                    <a:pt x="94356" y="174944"/>
                  </a:lnTo>
                  <a:lnTo>
                    <a:pt x="96242" y="176503"/>
                  </a:lnTo>
                  <a:lnTo>
                    <a:pt x="98451" y="177543"/>
                  </a:lnTo>
                  <a:lnTo>
                    <a:pt x="99924" y="179189"/>
                  </a:lnTo>
                  <a:lnTo>
                    <a:pt x="102482" y="186822"/>
                  </a:lnTo>
                  <a:lnTo>
                    <a:pt x="102860" y="196380"/>
                  </a:lnTo>
                  <a:lnTo>
                    <a:pt x="101917" y="157461"/>
                  </a:lnTo>
                  <a:lnTo>
                    <a:pt x="95489" y="118955"/>
                  </a:lnTo>
                  <a:lnTo>
                    <a:pt x="101239" y="83452"/>
                  </a:lnTo>
                  <a:lnTo>
                    <a:pt x="102655" y="44122"/>
                  </a:lnTo>
                  <a:lnTo>
                    <a:pt x="102842" y="23432"/>
                  </a:lnTo>
                  <a:lnTo>
                    <a:pt x="105397" y="17178"/>
                  </a:lnTo>
                  <a:lnTo>
                    <a:pt x="119631" y="0"/>
                  </a:lnTo>
                  <a:lnTo>
                    <a:pt x="119901" y="4270"/>
                  </a:lnTo>
                  <a:lnTo>
                    <a:pt x="122504" y="8979"/>
                  </a:lnTo>
                  <a:lnTo>
                    <a:pt x="154324" y="51795"/>
                  </a:lnTo>
                  <a:lnTo>
                    <a:pt x="167642" y="79711"/>
                  </a:lnTo>
                  <a:lnTo>
                    <a:pt x="172227" y="97738"/>
                  </a:lnTo>
                  <a:lnTo>
                    <a:pt x="193751" y="138827"/>
                  </a:lnTo>
                  <a:lnTo>
                    <a:pt x="222885" y="188196"/>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837" name="SMARTInkShape-Group33">
            <a:extLst>
              <a:ext uri="{FF2B5EF4-FFF2-40B4-BE49-F238E27FC236}">
                <a16:creationId xmlns:a16="http://schemas.microsoft.com/office/drawing/2014/main" id="{92AC803C-274B-41FF-B8A2-DC868C7A19FA}"/>
              </a:ext>
            </a:extLst>
          </p:cNvPr>
          <p:cNvGrpSpPr/>
          <p:nvPr/>
        </p:nvGrpSpPr>
        <p:grpSpPr>
          <a:xfrm>
            <a:off x="2145983" y="445913"/>
            <a:ext cx="1585913" cy="994268"/>
            <a:chOff x="2145983" y="445913"/>
            <a:chExt cx="1585913" cy="994268"/>
          </a:xfrm>
        </p:grpSpPr>
        <p:sp>
          <p:nvSpPr>
            <p:cNvPr id="1830" name="SMARTInkShape-165">
              <a:extLst>
                <a:ext uri="{FF2B5EF4-FFF2-40B4-BE49-F238E27FC236}">
                  <a16:creationId xmlns:a16="http://schemas.microsoft.com/office/drawing/2014/main" id="{D4FF8251-0005-44B5-B6BC-6C4A56815C95}"/>
                </a:ext>
              </a:extLst>
            </p:cNvPr>
            <p:cNvSpPr/>
            <p:nvPr>
              <p:custDataLst>
                <p:tags r:id="rId10"/>
              </p:custDataLst>
            </p:nvPr>
          </p:nvSpPr>
          <p:spPr>
            <a:xfrm>
              <a:off x="2308860" y="840497"/>
              <a:ext cx="282894" cy="599684"/>
            </a:xfrm>
            <a:custGeom>
              <a:avLst/>
              <a:gdLst/>
              <a:ahLst/>
              <a:cxnLst/>
              <a:rect l="0" t="0" r="0" b="0"/>
              <a:pathLst>
                <a:path w="282894" h="599684">
                  <a:moveTo>
                    <a:pt x="0" y="599683"/>
                  </a:moveTo>
                  <a:lnTo>
                    <a:pt x="0" y="599683"/>
                  </a:lnTo>
                  <a:lnTo>
                    <a:pt x="0" y="570720"/>
                  </a:lnTo>
                  <a:lnTo>
                    <a:pt x="2540" y="565221"/>
                  </a:lnTo>
                  <a:lnTo>
                    <a:pt x="12770" y="548210"/>
                  </a:lnTo>
                  <a:lnTo>
                    <a:pt x="19109" y="524689"/>
                  </a:lnTo>
                  <a:lnTo>
                    <a:pt x="37263" y="490723"/>
                  </a:lnTo>
                  <a:lnTo>
                    <a:pt x="49379" y="450118"/>
                  </a:lnTo>
                  <a:lnTo>
                    <a:pt x="65793" y="408071"/>
                  </a:lnTo>
                  <a:lnTo>
                    <a:pt x="82874" y="365279"/>
                  </a:lnTo>
                  <a:lnTo>
                    <a:pt x="101707" y="324975"/>
                  </a:lnTo>
                  <a:lnTo>
                    <a:pt x="119486" y="289234"/>
                  </a:lnTo>
                  <a:lnTo>
                    <a:pt x="135186" y="253860"/>
                  </a:lnTo>
                  <a:lnTo>
                    <a:pt x="155962" y="213535"/>
                  </a:lnTo>
                  <a:lnTo>
                    <a:pt x="181583" y="174383"/>
                  </a:lnTo>
                  <a:lnTo>
                    <a:pt x="204462" y="135116"/>
                  </a:lnTo>
                  <a:lnTo>
                    <a:pt x="225380" y="97120"/>
                  </a:lnTo>
                  <a:lnTo>
                    <a:pt x="245724" y="66462"/>
                  </a:lnTo>
                  <a:lnTo>
                    <a:pt x="253359" y="60692"/>
                  </a:lnTo>
                  <a:lnTo>
                    <a:pt x="264854" y="42600"/>
                  </a:lnTo>
                  <a:lnTo>
                    <a:pt x="265713" y="34293"/>
                  </a:lnTo>
                  <a:lnTo>
                    <a:pt x="273126" y="33933"/>
                  </a:lnTo>
                  <a:lnTo>
                    <a:pt x="266835" y="33901"/>
                  </a:lnTo>
                  <a:lnTo>
                    <a:pt x="273224" y="33898"/>
                  </a:lnTo>
                  <a:lnTo>
                    <a:pt x="268212" y="40742"/>
                  </a:lnTo>
                  <a:lnTo>
                    <a:pt x="266478" y="48520"/>
                  </a:lnTo>
                  <a:lnTo>
                    <a:pt x="265760" y="86091"/>
                  </a:lnTo>
                  <a:lnTo>
                    <a:pt x="264797" y="114008"/>
                  </a:lnTo>
                  <a:lnTo>
                    <a:pt x="257970" y="148207"/>
                  </a:lnTo>
                  <a:lnTo>
                    <a:pt x="258197" y="187428"/>
                  </a:lnTo>
                  <a:lnTo>
                    <a:pt x="265222" y="213541"/>
                  </a:lnTo>
                  <a:lnTo>
                    <a:pt x="265747" y="238402"/>
                  </a:lnTo>
                  <a:lnTo>
                    <a:pt x="265748" y="232148"/>
                  </a:lnTo>
                  <a:lnTo>
                    <a:pt x="273129" y="211848"/>
                  </a:lnTo>
                  <a:lnTo>
                    <a:pt x="274274" y="170866"/>
                  </a:lnTo>
                  <a:lnTo>
                    <a:pt x="274314" y="135614"/>
                  </a:lnTo>
                  <a:lnTo>
                    <a:pt x="274320" y="98304"/>
                  </a:lnTo>
                  <a:lnTo>
                    <a:pt x="275273" y="74207"/>
                  </a:lnTo>
                  <a:lnTo>
                    <a:pt x="282363" y="33916"/>
                  </a:lnTo>
                  <a:lnTo>
                    <a:pt x="282893" y="0"/>
                  </a:lnTo>
                  <a:lnTo>
                    <a:pt x="266410" y="11574"/>
                  </a:lnTo>
                  <a:lnTo>
                    <a:pt x="251203" y="17635"/>
                  </a:lnTo>
                  <a:lnTo>
                    <a:pt x="208476" y="45084"/>
                  </a:lnTo>
                  <a:lnTo>
                    <a:pt x="180007" y="62123"/>
                  </a:lnTo>
                  <a:lnTo>
                    <a:pt x="157159" y="78420"/>
                  </a:lnTo>
                  <a:lnTo>
                    <a:pt x="118228" y="94388"/>
                  </a:lnTo>
                  <a:lnTo>
                    <a:pt x="102870" y="102478"/>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31" name="SMARTInkShape-166">
              <a:extLst>
                <a:ext uri="{FF2B5EF4-FFF2-40B4-BE49-F238E27FC236}">
                  <a16:creationId xmlns:a16="http://schemas.microsoft.com/office/drawing/2014/main" id="{B6089C4F-0AE1-417F-852C-CEA977BA796B}"/>
                </a:ext>
              </a:extLst>
            </p:cNvPr>
            <p:cNvSpPr/>
            <p:nvPr>
              <p:custDataLst>
                <p:tags r:id="rId11"/>
              </p:custDataLst>
            </p:nvPr>
          </p:nvSpPr>
          <p:spPr>
            <a:xfrm>
              <a:off x="3251985" y="445913"/>
              <a:ext cx="479911" cy="487108"/>
            </a:xfrm>
            <a:custGeom>
              <a:avLst/>
              <a:gdLst/>
              <a:ahLst/>
              <a:cxnLst/>
              <a:rect l="0" t="0" r="0" b="0"/>
              <a:pathLst>
                <a:path w="479911" h="487108">
                  <a:moveTo>
                    <a:pt x="171300" y="68437"/>
                  </a:moveTo>
                  <a:lnTo>
                    <a:pt x="171300" y="68437"/>
                  </a:lnTo>
                  <a:lnTo>
                    <a:pt x="171300" y="63886"/>
                  </a:lnTo>
                  <a:lnTo>
                    <a:pt x="170348" y="62546"/>
                  </a:lnTo>
                  <a:lnTo>
                    <a:pt x="168760" y="61652"/>
                  </a:lnTo>
                  <a:lnTo>
                    <a:pt x="166749" y="61056"/>
                  </a:lnTo>
                  <a:lnTo>
                    <a:pt x="165409" y="61611"/>
                  </a:lnTo>
                  <a:lnTo>
                    <a:pt x="164515" y="62934"/>
                  </a:lnTo>
                  <a:lnTo>
                    <a:pt x="163081" y="67350"/>
                  </a:lnTo>
                  <a:lnTo>
                    <a:pt x="160345" y="67954"/>
                  </a:lnTo>
                  <a:lnTo>
                    <a:pt x="142235" y="69326"/>
                  </a:lnTo>
                  <a:lnTo>
                    <a:pt x="131996" y="75262"/>
                  </a:lnTo>
                  <a:lnTo>
                    <a:pt x="95320" y="110148"/>
                  </a:lnTo>
                  <a:lnTo>
                    <a:pt x="89906" y="118090"/>
                  </a:lnTo>
                  <a:lnTo>
                    <a:pt x="84318" y="127917"/>
                  </a:lnTo>
                  <a:lnTo>
                    <a:pt x="80254" y="133925"/>
                  </a:lnTo>
                  <a:lnTo>
                    <a:pt x="77014" y="142663"/>
                  </a:lnTo>
                  <a:lnTo>
                    <a:pt x="71397" y="151284"/>
                  </a:lnTo>
                  <a:lnTo>
                    <a:pt x="69749" y="157010"/>
                  </a:lnTo>
                  <a:lnTo>
                    <a:pt x="70261" y="159871"/>
                  </a:lnTo>
                  <a:lnTo>
                    <a:pt x="75389" y="171306"/>
                  </a:lnTo>
                  <a:lnTo>
                    <a:pt x="76684" y="182737"/>
                  </a:lnTo>
                  <a:lnTo>
                    <a:pt x="77743" y="184642"/>
                  </a:lnTo>
                  <a:lnTo>
                    <a:pt x="79401" y="185912"/>
                  </a:lnTo>
                  <a:lnTo>
                    <a:pt x="83783" y="187323"/>
                  </a:lnTo>
                  <a:lnTo>
                    <a:pt x="114163" y="188439"/>
                  </a:lnTo>
                  <a:lnTo>
                    <a:pt x="119871" y="185906"/>
                  </a:lnTo>
                  <a:lnTo>
                    <a:pt x="125583" y="182558"/>
                  </a:lnTo>
                  <a:lnTo>
                    <a:pt x="134153" y="179721"/>
                  </a:lnTo>
                  <a:lnTo>
                    <a:pt x="157013" y="159759"/>
                  </a:lnTo>
                  <a:lnTo>
                    <a:pt x="167490" y="142532"/>
                  </a:lnTo>
                  <a:lnTo>
                    <a:pt x="183084" y="105186"/>
                  </a:lnTo>
                  <a:lnTo>
                    <a:pt x="192525" y="63879"/>
                  </a:lnTo>
                  <a:lnTo>
                    <a:pt x="196842" y="22127"/>
                  </a:lnTo>
                  <a:lnTo>
                    <a:pt x="197018" y="0"/>
                  </a:lnTo>
                  <a:lnTo>
                    <a:pt x="197018" y="39116"/>
                  </a:lnTo>
                  <a:lnTo>
                    <a:pt x="197018" y="77664"/>
                  </a:lnTo>
                  <a:lnTo>
                    <a:pt x="197018" y="119958"/>
                  </a:lnTo>
                  <a:lnTo>
                    <a:pt x="197018" y="162746"/>
                  </a:lnTo>
                  <a:lnTo>
                    <a:pt x="197018" y="199567"/>
                  </a:lnTo>
                  <a:lnTo>
                    <a:pt x="192467" y="238696"/>
                  </a:lnTo>
                  <a:lnTo>
                    <a:pt x="188287" y="274894"/>
                  </a:lnTo>
                  <a:lnTo>
                    <a:pt x="181817" y="315206"/>
                  </a:lnTo>
                  <a:lnTo>
                    <a:pt x="177908" y="339674"/>
                  </a:lnTo>
                  <a:lnTo>
                    <a:pt x="165326" y="377770"/>
                  </a:lnTo>
                  <a:lnTo>
                    <a:pt x="151263" y="415454"/>
                  </a:lnTo>
                  <a:lnTo>
                    <a:pt x="143028" y="425232"/>
                  </a:lnTo>
                  <a:lnTo>
                    <a:pt x="105428" y="460226"/>
                  </a:lnTo>
                  <a:lnTo>
                    <a:pt x="83640" y="475040"/>
                  </a:lnTo>
                  <a:lnTo>
                    <a:pt x="50753" y="486417"/>
                  </a:lnTo>
                  <a:lnTo>
                    <a:pt x="45216" y="487107"/>
                  </a:lnTo>
                  <a:lnTo>
                    <a:pt x="36522" y="485335"/>
                  </a:lnTo>
                  <a:lnTo>
                    <a:pt x="26274" y="481522"/>
                  </a:lnTo>
                  <a:lnTo>
                    <a:pt x="23181" y="480987"/>
                  </a:lnTo>
                  <a:lnTo>
                    <a:pt x="17204" y="477853"/>
                  </a:lnTo>
                  <a:lnTo>
                    <a:pt x="11373" y="474237"/>
                  </a:lnTo>
                  <a:lnTo>
                    <a:pt x="5606" y="472630"/>
                  </a:lnTo>
                  <a:lnTo>
                    <a:pt x="3688" y="471249"/>
                  </a:lnTo>
                  <a:lnTo>
                    <a:pt x="2408" y="469376"/>
                  </a:lnTo>
                  <a:lnTo>
                    <a:pt x="987" y="463802"/>
                  </a:lnTo>
                  <a:lnTo>
                    <a:pt x="0" y="443846"/>
                  </a:lnTo>
                  <a:lnTo>
                    <a:pt x="4997" y="434993"/>
                  </a:lnTo>
                  <a:lnTo>
                    <a:pt x="28224" y="396929"/>
                  </a:lnTo>
                  <a:lnTo>
                    <a:pt x="47612" y="374166"/>
                  </a:lnTo>
                  <a:lnTo>
                    <a:pt x="86220" y="345611"/>
                  </a:lnTo>
                  <a:lnTo>
                    <a:pt x="121737" y="317039"/>
                  </a:lnTo>
                  <a:lnTo>
                    <a:pt x="163927" y="288464"/>
                  </a:lnTo>
                  <a:lnTo>
                    <a:pt x="201312" y="265604"/>
                  </a:lnTo>
                  <a:lnTo>
                    <a:pt x="224007" y="251000"/>
                  </a:lnTo>
                  <a:lnTo>
                    <a:pt x="265766" y="226710"/>
                  </a:lnTo>
                  <a:lnTo>
                    <a:pt x="299921" y="201195"/>
                  </a:lnTo>
                  <a:lnTo>
                    <a:pt x="329634" y="181867"/>
                  </a:lnTo>
                  <a:lnTo>
                    <a:pt x="370274" y="142681"/>
                  </a:lnTo>
                  <a:lnTo>
                    <a:pt x="382549" y="126524"/>
                  </a:lnTo>
                  <a:lnTo>
                    <a:pt x="400742" y="109509"/>
                  </a:lnTo>
                  <a:lnTo>
                    <a:pt x="408193" y="96164"/>
                  </a:lnTo>
                  <a:lnTo>
                    <a:pt x="410888" y="89333"/>
                  </a:lnTo>
                  <a:lnTo>
                    <a:pt x="416809" y="80132"/>
                  </a:lnTo>
                  <a:lnTo>
                    <a:pt x="418986" y="71373"/>
                  </a:lnTo>
                  <a:lnTo>
                    <a:pt x="419495" y="65614"/>
                  </a:lnTo>
                  <a:lnTo>
                    <a:pt x="417181" y="59880"/>
                  </a:lnTo>
                  <a:lnTo>
                    <a:pt x="415231" y="57017"/>
                  </a:lnTo>
                  <a:lnTo>
                    <a:pt x="412978" y="55109"/>
                  </a:lnTo>
                  <a:lnTo>
                    <a:pt x="407935" y="52988"/>
                  </a:lnTo>
                  <a:lnTo>
                    <a:pt x="378191" y="51336"/>
                  </a:lnTo>
                  <a:lnTo>
                    <a:pt x="362247" y="55856"/>
                  </a:lnTo>
                  <a:lnTo>
                    <a:pt x="319524" y="79911"/>
                  </a:lnTo>
                  <a:lnTo>
                    <a:pt x="307188" y="88453"/>
                  </a:lnTo>
                  <a:lnTo>
                    <a:pt x="286646" y="116221"/>
                  </a:lnTo>
                  <a:lnTo>
                    <a:pt x="284477" y="122377"/>
                  </a:lnTo>
                  <a:lnTo>
                    <a:pt x="282133" y="139981"/>
                  </a:lnTo>
                  <a:lnTo>
                    <a:pt x="278344" y="147224"/>
                  </a:lnTo>
                  <a:lnTo>
                    <a:pt x="277905" y="150490"/>
                  </a:lnTo>
                  <a:lnTo>
                    <a:pt x="279958" y="156657"/>
                  </a:lnTo>
                  <a:lnTo>
                    <a:pt x="286468" y="165485"/>
                  </a:lnTo>
                  <a:lnTo>
                    <a:pt x="324111" y="191307"/>
                  </a:lnTo>
                  <a:lnTo>
                    <a:pt x="351769" y="195895"/>
                  </a:lnTo>
                  <a:lnTo>
                    <a:pt x="389211" y="196925"/>
                  </a:lnTo>
                  <a:lnTo>
                    <a:pt x="430520" y="197016"/>
                  </a:lnTo>
                  <a:lnTo>
                    <a:pt x="459660" y="196071"/>
                  </a:lnTo>
                  <a:lnTo>
                    <a:pt x="479910" y="188452"/>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32" name="SMARTInkShape-167">
              <a:extLst>
                <a:ext uri="{FF2B5EF4-FFF2-40B4-BE49-F238E27FC236}">
                  <a16:creationId xmlns:a16="http://schemas.microsoft.com/office/drawing/2014/main" id="{8016EEE2-6190-42A2-9356-941372DFD2CB}"/>
                </a:ext>
              </a:extLst>
            </p:cNvPr>
            <p:cNvSpPr/>
            <p:nvPr>
              <p:custDataLst>
                <p:tags r:id="rId12"/>
              </p:custDataLst>
            </p:nvPr>
          </p:nvSpPr>
          <p:spPr>
            <a:xfrm>
              <a:off x="3144057" y="488632"/>
              <a:ext cx="124924" cy="162844"/>
            </a:xfrm>
            <a:custGeom>
              <a:avLst/>
              <a:gdLst/>
              <a:ahLst/>
              <a:cxnLst/>
              <a:rect l="0" t="0" r="0" b="0"/>
              <a:pathLst>
                <a:path w="124924" h="162844">
                  <a:moveTo>
                    <a:pt x="73488" y="0"/>
                  </a:moveTo>
                  <a:lnTo>
                    <a:pt x="73488" y="0"/>
                  </a:lnTo>
                  <a:lnTo>
                    <a:pt x="64925" y="0"/>
                  </a:lnTo>
                  <a:lnTo>
                    <a:pt x="31745" y="37721"/>
                  </a:lnTo>
                  <a:lnTo>
                    <a:pt x="10972" y="78646"/>
                  </a:lnTo>
                  <a:lnTo>
                    <a:pt x="6106" y="99003"/>
                  </a:lnTo>
                  <a:lnTo>
                    <a:pt x="4060" y="130655"/>
                  </a:lnTo>
                  <a:lnTo>
                    <a:pt x="404" y="138397"/>
                  </a:lnTo>
                  <a:lnTo>
                    <a:pt x="0" y="141795"/>
                  </a:lnTo>
                  <a:lnTo>
                    <a:pt x="4074" y="152470"/>
                  </a:lnTo>
                  <a:lnTo>
                    <a:pt x="9212" y="158312"/>
                  </a:lnTo>
                  <a:lnTo>
                    <a:pt x="14123" y="160849"/>
                  </a:lnTo>
                  <a:lnTo>
                    <a:pt x="27635" y="162799"/>
                  </a:lnTo>
                  <a:lnTo>
                    <a:pt x="29296" y="162843"/>
                  </a:lnTo>
                  <a:lnTo>
                    <a:pt x="42441" y="150943"/>
                  </a:lnTo>
                  <a:lnTo>
                    <a:pt x="45402" y="145509"/>
                  </a:lnTo>
                  <a:lnTo>
                    <a:pt x="47671" y="139918"/>
                  </a:lnTo>
                  <a:lnTo>
                    <a:pt x="53350" y="131416"/>
                  </a:lnTo>
                  <a:lnTo>
                    <a:pt x="55456" y="121912"/>
                  </a:lnTo>
                  <a:lnTo>
                    <a:pt x="57218" y="86166"/>
                  </a:lnTo>
                  <a:lnTo>
                    <a:pt x="63714" y="61983"/>
                  </a:lnTo>
                  <a:lnTo>
                    <a:pt x="64911" y="19219"/>
                  </a:lnTo>
                  <a:lnTo>
                    <a:pt x="64915" y="17267"/>
                  </a:lnTo>
                  <a:lnTo>
                    <a:pt x="69466" y="21732"/>
                  </a:lnTo>
                  <a:lnTo>
                    <a:pt x="71700" y="26487"/>
                  </a:lnTo>
                  <a:lnTo>
                    <a:pt x="75871" y="49716"/>
                  </a:lnTo>
                  <a:lnTo>
                    <a:pt x="77935" y="53146"/>
                  </a:lnTo>
                  <a:lnTo>
                    <a:pt x="80838" y="67077"/>
                  </a:lnTo>
                  <a:lnTo>
                    <a:pt x="84440" y="94476"/>
                  </a:lnTo>
                  <a:lnTo>
                    <a:pt x="91338" y="108956"/>
                  </a:lnTo>
                  <a:lnTo>
                    <a:pt x="95709" y="116052"/>
                  </a:lnTo>
                  <a:lnTo>
                    <a:pt x="103296" y="135851"/>
                  </a:lnTo>
                  <a:lnTo>
                    <a:pt x="110866" y="143881"/>
                  </a:lnTo>
                  <a:lnTo>
                    <a:pt x="124923" y="154306"/>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33" name="SMARTInkShape-168">
              <a:extLst>
                <a:ext uri="{FF2B5EF4-FFF2-40B4-BE49-F238E27FC236}">
                  <a16:creationId xmlns:a16="http://schemas.microsoft.com/office/drawing/2014/main" id="{E812461F-86E4-4033-8E56-DDA5373A0A3C}"/>
                </a:ext>
              </a:extLst>
            </p:cNvPr>
            <p:cNvSpPr/>
            <p:nvPr>
              <p:custDataLst>
                <p:tags r:id="rId13"/>
              </p:custDataLst>
            </p:nvPr>
          </p:nvSpPr>
          <p:spPr>
            <a:xfrm>
              <a:off x="2840355" y="480060"/>
              <a:ext cx="247304" cy="231413"/>
            </a:xfrm>
            <a:custGeom>
              <a:avLst/>
              <a:gdLst/>
              <a:ahLst/>
              <a:cxnLst/>
              <a:rect l="0" t="0" r="0" b="0"/>
              <a:pathLst>
                <a:path w="247304" h="231413">
                  <a:moveTo>
                    <a:pt x="0" y="42862"/>
                  </a:moveTo>
                  <a:lnTo>
                    <a:pt x="0" y="42862"/>
                  </a:lnTo>
                  <a:lnTo>
                    <a:pt x="0" y="38312"/>
                  </a:lnTo>
                  <a:lnTo>
                    <a:pt x="953" y="36971"/>
                  </a:lnTo>
                  <a:lnTo>
                    <a:pt x="2540" y="36077"/>
                  </a:lnTo>
                  <a:lnTo>
                    <a:pt x="4551" y="35482"/>
                  </a:lnTo>
                  <a:lnTo>
                    <a:pt x="6844" y="36037"/>
                  </a:lnTo>
                  <a:lnTo>
                    <a:pt x="11932" y="39194"/>
                  </a:lnTo>
                  <a:lnTo>
                    <a:pt x="20152" y="50877"/>
                  </a:lnTo>
                  <a:lnTo>
                    <a:pt x="29780" y="90450"/>
                  </a:lnTo>
                  <a:lnTo>
                    <a:pt x="43022" y="129210"/>
                  </a:lnTo>
                  <a:lnTo>
                    <a:pt x="49773" y="158450"/>
                  </a:lnTo>
                  <a:lnTo>
                    <a:pt x="53757" y="188388"/>
                  </a:lnTo>
                  <a:lnTo>
                    <a:pt x="55840" y="194172"/>
                  </a:lnTo>
                  <a:lnTo>
                    <a:pt x="56277" y="198981"/>
                  </a:lnTo>
                  <a:lnTo>
                    <a:pt x="51441" y="231305"/>
                  </a:lnTo>
                  <a:lnTo>
                    <a:pt x="55988" y="231412"/>
                  </a:lnTo>
                  <a:lnTo>
                    <a:pt x="57328" y="229522"/>
                  </a:lnTo>
                  <a:lnTo>
                    <a:pt x="60725" y="209055"/>
                  </a:lnTo>
                  <a:lnTo>
                    <a:pt x="82008" y="168270"/>
                  </a:lnTo>
                  <a:lnTo>
                    <a:pt x="92243" y="128383"/>
                  </a:lnTo>
                  <a:lnTo>
                    <a:pt x="100489" y="103394"/>
                  </a:lnTo>
                  <a:lnTo>
                    <a:pt x="104705" y="85880"/>
                  </a:lnTo>
                  <a:lnTo>
                    <a:pt x="110112" y="67447"/>
                  </a:lnTo>
                  <a:lnTo>
                    <a:pt x="111326" y="53280"/>
                  </a:lnTo>
                  <a:lnTo>
                    <a:pt x="112318" y="52665"/>
                  </a:lnTo>
                  <a:lnTo>
                    <a:pt x="115959" y="51982"/>
                  </a:lnTo>
                  <a:lnTo>
                    <a:pt x="117311" y="52752"/>
                  </a:lnTo>
                  <a:lnTo>
                    <a:pt x="118212" y="54218"/>
                  </a:lnTo>
                  <a:lnTo>
                    <a:pt x="118813" y="56148"/>
                  </a:lnTo>
                  <a:lnTo>
                    <a:pt x="125669" y="67041"/>
                  </a:lnTo>
                  <a:lnTo>
                    <a:pt x="140405" y="108748"/>
                  </a:lnTo>
                  <a:lnTo>
                    <a:pt x="152265" y="148599"/>
                  </a:lnTo>
                  <a:lnTo>
                    <a:pt x="166959" y="182379"/>
                  </a:lnTo>
                  <a:lnTo>
                    <a:pt x="174670" y="191304"/>
                  </a:lnTo>
                  <a:lnTo>
                    <a:pt x="180184" y="194561"/>
                  </a:lnTo>
                  <a:lnTo>
                    <a:pt x="185809" y="196962"/>
                  </a:lnTo>
                  <a:lnTo>
                    <a:pt x="194332" y="202716"/>
                  </a:lnTo>
                  <a:lnTo>
                    <a:pt x="200035" y="204396"/>
                  </a:lnTo>
                  <a:lnTo>
                    <a:pt x="202889" y="203891"/>
                  </a:lnTo>
                  <a:lnTo>
                    <a:pt x="214137" y="197883"/>
                  </a:lnTo>
                  <a:lnTo>
                    <a:pt x="218362" y="197486"/>
                  </a:lnTo>
                  <a:lnTo>
                    <a:pt x="223415" y="194769"/>
                  </a:lnTo>
                  <a:lnTo>
                    <a:pt x="226096" y="192711"/>
                  </a:lnTo>
                  <a:lnTo>
                    <a:pt x="229075" y="187884"/>
                  </a:lnTo>
                  <a:lnTo>
                    <a:pt x="230752" y="177272"/>
                  </a:lnTo>
                  <a:lnTo>
                    <a:pt x="232096" y="168323"/>
                  </a:lnTo>
                  <a:lnTo>
                    <a:pt x="237256" y="156024"/>
                  </a:lnTo>
                  <a:lnTo>
                    <a:pt x="244216" y="119112"/>
                  </a:lnTo>
                  <a:lnTo>
                    <a:pt x="247303" y="94030"/>
                  </a:lnTo>
                  <a:lnTo>
                    <a:pt x="241108" y="54771"/>
                  </a:lnTo>
                  <a:lnTo>
                    <a:pt x="239141" y="20207"/>
                  </a:lnTo>
                  <a:lnTo>
                    <a:pt x="231458" y="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34" name="SMARTInkShape-169">
              <a:extLst>
                <a:ext uri="{FF2B5EF4-FFF2-40B4-BE49-F238E27FC236}">
                  <a16:creationId xmlns:a16="http://schemas.microsoft.com/office/drawing/2014/main" id="{2122FEB7-FA22-4926-9E2F-544EC653BB94}"/>
                </a:ext>
              </a:extLst>
            </p:cNvPr>
            <p:cNvSpPr/>
            <p:nvPr>
              <p:custDataLst>
                <p:tags r:id="rId14"/>
              </p:custDataLst>
            </p:nvPr>
          </p:nvSpPr>
          <p:spPr>
            <a:xfrm>
              <a:off x="2497455" y="531539"/>
              <a:ext cx="197169" cy="231414"/>
            </a:xfrm>
            <a:custGeom>
              <a:avLst/>
              <a:gdLst/>
              <a:ahLst/>
              <a:cxnLst/>
              <a:rect l="0" t="0" r="0" b="0"/>
              <a:pathLst>
                <a:path w="197169" h="231414">
                  <a:moveTo>
                    <a:pt x="0" y="17101"/>
                  </a:moveTo>
                  <a:lnTo>
                    <a:pt x="0" y="17101"/>
                  </a:lnTo>
                  <a:lnTo>
                    <a:pt x="0" y="54377"/>
                  </a:lnTo>
                  <a:lnTo>
                    <a:pt x="0" y="96303"/>
                  </a:lnTo>
                  <a:lnTo>
                    <a:pt x="0" y="139083"/>
                  </a:lnTo>
                  <a:lnTo>
                    <a:pt x="0" y="177926"/>
                  </a:lnTo>
                  <a:lnTo>
                    <a:pt x="0" y="209707"/>
                  </a:lnTo>
                  <a:lnTo>
                    <a:pt x="953" y="211228"/>
                  </a:lnTo>
                  <a:lnTo>
                    <a:pt x="2540" y="212241"/>
                  </a:lnTo>
                  <a:lnTo>
                    <a:pt x="4551" y="212917"/>
                  </a:lnTo>
                  <a:lnTo>
                    <a:pt x="5892" y="214320"/>
                  </a:lnTo>
                  <a:lnTo>
                    <a:pt x="7778" y="218940"/>
                  </a:lnTo>
                  <a:lnTo>
                    <a:pt x="8043" y="218336"/>
                  </a:lnTo>
                  <a:lnTo>
                    <a:pt x="8541" y="209956"/>
                  </a:lnTo>
                  <a:lnTo>
                    <a:pt x="11099" y="205049"/>
                  </a:lnTo>
                  <a:lnTo>
                    <a:pt x="14458" y="199694"/>
                  </a:lnTo>
                  <a:lnTo>
                    <a:pt x="16349" y="190371"/>
                  </a:lnTo>
                  <a:lnTo>
                    <a:pt x="21591" y="160627"/>
                  </a:lnTo>
                  <a:lnTo>
                    <a:pt x="37287" y="118586"/>
                  </a:lnTo>
                  <a:lnTo>
                    <a:pt x="51454" y="76926"/>
                  </a:lnTo>
                  <a:lnTo>
                    <a:pt x="65725" y="42018"/>
                  </a:lnTo>
                  <a:lnTo>
                    <a:pt x="101177" y="1666"/>
                  </a:lnTo>
                  <a:lnTo>
                    <a:pt x="104658" y="716"/>
                  </a:lnTo>
                  <a:lnTo>
                    <a:pt x="118426" y="0"/>
                  </a:lnTo>
                  <a:lnTo>
                    <a:pt x="126545" y="5856"/>
                  </a:lnTo>
                  <a:lnTo>
                    <a:pt x="131808" y="7341"/>
                  </a:lnTo>
                  <a:lnTo>
                    <a:pt x="137321" y="13081"/>
                  </a:lnTo>
                  <a:lnTo>
                    <a:pt x="141994" y="21029"/>
                  </a:lnTo>
                  <a:lnTo>
                    <a:pt x="152299" y="58824"/>
                  </a:lnTo>
                  <a:lnTo>
                    <a:pt x="154993" y="95232"/>
                  </a:lnTo>
                  <a:lnTo>
                    <a:pt x="161651" y="132694"/>
                  </a:lnTo>
                  <a:lnTo>
                    <a:pt x="171536" y="173219"/>
                  </a:lnTo>
                  <a:lnTo>
                    <a:pt x="187017" y="202659"/>
                  </a:lnTo>
                  <a:lnTo>
                    <a:pt x="189236" y="217831"/>
                  </a:lnTo>
                  <a:lnTo>
                    <a:pt x="197168" y="23141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35" name="SMARTInkShape-170">
              <a:extLst>
                <a:ext uri="{FF2B5EF4-FFF2-40B4-BE49-F238E27FC236}">
                  <a16:creationId xmlns:a16="http://schemas.microsoft.com/office/drawing/2014/main" id="{5542D2E1-0169-42E3-B50A-72426B1F67BD}"/>
                </a:ext>
              </a:extLst>
            </p:cNvPr>
            <p:cNvSpPr/>
            <p:nvPr>
              <p:custDataLst>
                <p:tags r:id="rId15"/>
              </p:custDataLst>
            </p:nvPr>
          </p:nvSpPr>
          <p:spPr>
            <a:xfrm>
              <a:off x="2428875" y="540067"/>
              <a:ext cx="15850" cy="180024"/>
            </a:xfrm>
            <a:custGeom>
              <a:avLst/>
              <a:gdLst/>
              <a:ahLst/>
              <a:cxnLst/>
              <a:rect l="0" t="0" r="0" b="0"/>
              <a:pathLst>
                <a:path w="15850" h="180024">
                  <a:moveTo>
                    <a:pt x="0" y="0"/>
                  </a:moveTo>
                  <a:lnTo>
                    <a:pt x="0" y="0"/>
                  </a:lnTo>
                  <a:lnTo>
                    <a:pt x="4551" y="0"/>
                  </a:lnTo>
                  <a:lnTo>
                    <a:pt x="5892" y="953"/>
                  </a:lnTo>
                  <a:lnTo>
                    <a:pt x="6785" y="2541"/>
                  </a:lnTo>
                  <a:lnTo>
                    <a:pt x="15849" y="27533"/>
                  </a:lnTo>
                  <a:lnTo>
                    <a:pt x="12210" y="41390"/>
                  </a:lnTo>
                  <a:lnTo>
                    <a:pt x="3400" y="64091"/>
                  </a:lnTo>
                  <a:lnTo>
                    <a:pt x="299" y="104958"/>
                  </a:lnTo>
                  <a:lnTo>
                    <a:pt x="12" y="146867"/>
                  </a:lnTo>
                  <a:lnTo>
                    <a:pt x="0" y="18002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36" name="SMARTInkShape-171">
              <a:extLst>
                <a:ext uri="{FF2B5EF4-FFF2-40B4-BE49-F238E27FC236}">
                  <a16:creationId xmlns:a16="http://schemas.microsoft.com/office/drawing/2014/main" id="{3905A155-8172-4C34-AACC-B3FAABF5C0AB}"/>
                </a:ext>
              </a:extLst>
            </p:cNvPr>
            <p:cNvSpPr/>
            <p:nvPr>
              <p:custDataLst>
                <p:tags r:id="rId16"/>
              </p:custDataLst>
            </p:nvPr>
          </p:nvSpPr>
          <p:spPr>
            <a:xfrm>
              <a:off x="2145983" y="531506"/>
              <a:ext cx="205741" cy="257154"/>
            </a:xfrm>
            <a:custGeom>
              <a:avLst/>
              <a:gdLst/>
              <a:ahLst/>
              <a:cxnLst/>
              <a:rect l="0" t="0" r="0" b="0"/>
              <a:pathLst>
                <a:path w="205741" h="257154">
                  <a:moveTo>
                    <a:pt x="25717" y="77141"/>
                  </a:moveTo>
                  <a:lnTo>
                    <a:pt x="25717" y="77141"/>
                  </a:lnTo>
                  <a:lnTo>
                    <a:pt x="21166" y="77141"/>
                  </a:lnTo>
                  <a:lnTo>
                    <a:pt x="19826" y="78094"/>
                  </a:lnTo>
                  <a:lnTo>
                    <a:pt x="18932" y="79682"/>
                  </a:lnTo>
                  <a:lnTo>
                    <a:pt x="17498" y="89073"/>
                  </a:lnTo>
                  <a:lnTo>
                    <a:pt x="17158" y="131359"/>
                  </a:lnTo>
                  <a:lnTo>
                    <a:pt x="16194" y="170853"/>
                  </a:lnTo>
                  <a:lnTo>
                    <a:pt x="9367" y="208284"/>
                  </a:lnTo>
                  <a:lnTo>
                    <a:pt x="7855" y="225642"/>
                  </a:lnTo>
                  <a:lnTo>
                    <a:pt x="0" y="257153"/>
                  </a:lnTo>
                  <a:lnTo>
                    <a:pt x="0" y="219417"/>
                  </a:lnTo>
                  <a:lnTo>
                    <a:pt x="0" y="178830"/>
                  </a:lnTo>
                  <a:lnTo>
                    <a:pt x="0" y="142948"/>
                  </a:lnTo>
                  <a:lnTo>
                    <a:pt x="2540" y="115690"/>
                  </a:lnTo>
                  <a:lnTo>
                    <a:pt x="14622" y="77526"/>
                  </a:lnTo>
                  <a:lnTo>
                    <a:pt x="24068" y="50687"/>
                  </a:lnTo>
                  <a:lnTo>
                    <a:pt x="25228" y="40622"/>
                  </a:lnTo>
                  <a:lnTo>
                    <a:pt x="26344" y="38508"/>
                  </a:lnTo>
                  <a:lnTo>
                    <a:pt x="28040" y="37098"/>
                  </a:lnTo>
                  <a:lnTo>
                    <a:pt x="32464" y="34579"/>
                  </a:lnTo>
                  <a:lnTo>
                    <a:pt x="40311" y="28759"/>
                  </a:lnTo>
                  <a:lnTo>
                    <a:pt x="49782" y="26108"/>
                  </a:lnTo>
                  <a:lnTo>
                    <a:pt x="55496" y="30376"/>
                  </a:lnTo>
                  <a:lnTo>
                    <a:pt x="63221" y="37673"/>
                  </a:lnTo>
                  <a:lnTo>
                    <a:pt x="66198" y="43090"/>
                  </a:lnTo>
                  <a:lnTo>
                    <a:pt x="76265" y="80343"/>
                  </a:lnTo>
                  <a:lnTo>
                    <a:pt x="77100" y="120024"/>
                  </a:lnTo>
                  <a:lnTo>
                    <a:pt x="77151" y="162114"/>
                  </a:lnTo>
                  <a:lnTo>
                    <a:pt x="77152" y="179893"/>
                  </a:lnTo>
                  <a:lnTo>
                    <a:pt x="69771" y="180001"/>
                  </a:lnTo>
                  <a:lnTo>
                    <a:pt x="69374" y="179052"/>
                  </a:lnTo>
                  <a:lnTo>
                    <a:pt x="68611" y="159860"/>
                  </a:lnTo>
                  <a:lnTo>
                    <a:pt x="77312" y="119484"/>
                  </a:lnTo>
                  <a:lnTo>
                    <a:pt x="85813" y="82109"/>
                  </a:lnTo>
                  <a:lnTo>
                    <a:pt x="94379" y="41759"/>
                  </a:lnTo>
                  <a:lnTo>
                    <a:pt x="109864" y="11627"/>
                  </a:lnTo>
                  <a:lnTo>
                    <a:pt x="118685" y="1450"/>
                  </a:lnTo>
                  <a:lnTo>
                    <a:pt x="121963" y="638"/>
                  </a:lnTo>
                  <a:lnTo>
                    <a:pt x="133023" y="0"/>
                  </a:lnTo>
                  <a:lnTo>
                    <a:pt x="134402" y="1901"/>
                  </a:lnTo>
                  <a:lnTo>
                    <a:pt x="139155" y="16101"/>
                  </a:lnTo>
                  <a:lnTo>
                    <a:pt x="141347" y="19303"/>
                  </a:lnTo>
                  <a:lnTo>
                    <a:pt x="151367" y="55528"/>
                  </a:lnTo>
                  <a:lnTo>
                    <a:pt x="159938" y="97328"/>
                  </a:lnTo>
                  <a:lnTo>
                    <a:pt x="168511" y="139145"/>
                  </a:lnTo>
                  <a:lnTo>
                    <a:pt x="175614" y="168468"/>
                  </a:lnTo>
                  <a:lnTo>
                    <a:pt x="190433" y="204972"/>
                  </a:lnTo>
                  <a:lnTo>
                    <a:pt x="194174" y="211108"/>
                  </a:lnTo>
                  <a:lnTo>
                    <a:pt x="197233" y="219917"/>
                  </a:lnTo>
                  <a:lnTo>
                    <a:pt x="205740" y="231446"/>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1843" name="SMARTInkShape-Group34">
            <a:extLst>
              <a:ext uri="{FF2B5EF4-FFF2-40B4-BE49-F238E27FC236}">
                <a16:creationId xmlns:a16="http://schemas.microsoft.com/office/drawing/2014/main" id="{2EFA44B2-A2EF-4326-B4D3-434AD71F73B5}"/>
              </a:ext>
            </a:extLst>
          </p:cNvPr>
          <p:cNvGrpSpPr/>
          <p:nvPr/>
        </p:nvGrpSpPr>
        <p:grpSpPr>
          <a:xfrm>
            <a:off x="500063" y="291465"/>
            <a:ext cx="1405891" cy="1174433"/>
            <a:chOff x="500063" y="291465"/>
            <a:chExt cx="1405891" cy="1174433"/>
          </a:xfrm>
        </p:grpSpPr>
        <p:sp>
          <p:nvSpPr>
            <p:cNvPr id="1838" name="SMARTInkShape-172">
              <a:extLst>
                <a:ext uri="{FF2B5EF4-FFF2-40B4-BE49-F238E27FC236}">
                  <a16:creationId xmlns:a16="http://schemas.microsoft.com/office/drawing/2014/main" id="{D7C00852-4882-4212-9FA3-82C287598227}"/>
                </a:ext>
              </a:extLst>
            </p:cNvPr>
            <p:cNvSpPr/>
            <p:nvPr>
              <p:custDataLst>
                <p:tags r:id="rId5"/>
              </p:custDataLst>
            </p:nvPr>
          </p:nvSpPr>
          <p:spPr>
            <a:xfrm>
              <a:off x="1254453" y="755181"/>
              <a:ext cx="651501" cy="710717"/>
            </a:xfrm>
            <a:custGeom>
              <a:avLst/>
              <a:gdLst/>
              <a:ahLst/>
              <a:cxnLst/>
              <a:rect l="0" t="0" r="0" b="0"/>
              <a:pathLst>
                <a:path w="651501" h="710717">
                  <a:moveTo>
                    <a:pt x="651500" y="710716"/>
                  </a:moveTo>
                  <a:lnTo>
                    <a:pt x="651500" y="710716"/>
                  </a:lnTo>
                  <a:lnTo>
                    <a:pt x="643280" y="710716"/>
                  </a:lnTo>
                  <a:lnTo>
                    <a:pt x="642930" y="686648"/>
                  </a:lnTo>
                  <a:lnTo>
                    <a:pt x="637036" y="678481"/>
                  </a:lnTo>
                  <a:lnTo>
                    <a:pt x="634197" y="670473"/>
                  </a:lnTo>
                  <a:lnTo>
                    <a:pt x="628699" y="662068"/>
                  </a:lnTo>
                  <a:lnTo>
                    <a:pt x="619194" y="639096"/>
                  </a:lnTo>
                  <a:lnTo>
                    <a:pt x="597173" y="601734"/>
                  </a:lnTo>
                  <a:lnTo>
                    <a:pt x="571806" y="560641"/>
                  </a:lnTo>
                  <a:lnTo>
                    <a:pt x="546619" y="522493"/>
                  </a:lnTo>
                  <a:lnTo>
                    <a:pt x="508507" y="482138"/>
                  </a:lnTo>
                  <a:lnTo>
                    <a:pt x="481706" y="440447"/>
                  </a:lnTo>
                  <a:lnTo>
                    <a:pt x="442832" y="399319"/>
                  </a:lnTo>
                  <a:lnTo>
                    <a:pt x="407654" y="359074"/>
                  </a:lnTo>
                  <a:lnTo>
                    <a:pt x="366543" y="322332"/>
                  </a:lnTo>
                  <a:lnTo>
                    <a:pt x="331530" y="281936"/>
                  </a:lnTo>
                  <a:lnTo>
                    <a:pt x="292237" y="245181"/>
                  </a:lnTo>
                  <a:lnTo>
                    <a:pt x="250007" y="204953"/>
                  </a:lnTo>
                  <a:lnTo>
                    <a:pt x="211658" y="166998"/>
                  </a:lnTo>
                  <a:lnTo>
                    <a:pt x="186224" y="130280"/>
                  </a:lnTo>
                  <a:lnTo>
                    <a:pt x="169809" y="116849"/>
                  </a:lnTo>
                  <a:lnTo>
                    <a:pt x="142897" y="82432"/>
                  </a:lnTo>
                  <a:lnTo>
                    <a:pt x="137164" y="79054"/>
                  </a:lnTo>
                  <a:lnTo>
                    <a:pt x="134302" y="78153"/>
                  </a:lnTo>
                  <a:lnTo>
                    <a:pt x="132393" y="75648"/>
                  </a:lnTo>
                  <a:lnTo>
                    <a:pt x="126791" y="60479"/>
                  </a:lnTo>
                  <a:lnTo>
                    <a:pt x="112742" y="43424"/>
                  </a:lnTo>
                  <a:lnTo>
                    <a:pt x="111547" y="34800"/>
                  </a:lnTo>
                  <a:lnTo>
                    <a:pt x="110556" y="34363"/>
                  </a:lnTo>
                  <a:lnTo>
                    <a:pt x="104061" y="33604"/>
                  </a:lnTo>
                  <a:lnTo>
                    <a:pt x="145742" y="33489"/>
                  </a:lnTo>
                  <a:lnTo>
                    <a:pt x="148593" y="33489"/>
                  </a:lnTo>
                  <a:lnTo>
                    <a:pt x="189898" y="25269"/>
                  </a:lnTo>
                  <a:lnTo>
                    <a:pt x="229890" y="24926"/>
                  </a:lnTo>
                  <a:lnTo>
                    <a:pt x="264010" y="24917"/>
                  </a:lnTo>
                  <a:lnTo>
                    <a:pt x="272966" y="17536"/>
                  </a:lnTo>
                  <a:lnTo>
                    <a:pt x="273414" y="18091"/>
                  </a:lnTo>
                  <a:lnTo>
                    <a:pt x="274192" y="23829"/>
                  </a:lnTo>
                  <a:lnTo>
                    <a:pt x="274287" y="19763"/>
                  </a:lnTo>
                  <a:lnTo>
                    <a:pt x="274303" y="22014"/>
                  </a:lnTo>
                  <a:lnTo>
                    <a:pt x="274307" y="19499"/>
                  </a:lnTo>
                  <a:lnTo>
                    <a:pt x="273355" y="18447"/>
                  </a:lnTo>
                  <a:lnTo>
                    <a:pt x="269758" y="17279"/>
                  </a:lnTo>
                  <a:lnTo>
                    <a:pt x="245459" y="15446"/>
                  </a:lnTo>
                  <a:lnTo>
                    <a:pt x="229417" y="9570"/>
                  </a:lnTo>
                  <a:lnTo>
                    <a:pt x="190194" y="7929"/>
                  </a:lnTo>
                  <a:lnTo>
                    <a:pt x="177870" y="6889"/>
                  </a:lnTo>
                  <a:lnTo>
                    <a:pt x="137036" y="0"/>
                  </a:lnTo>
                  <a:lnTo>
                    <a:pt x="100243" y="222"/>
                  </a:lnTo>
                  <a:lnTo>
                    <a:pt x="71459" y="6589"/>
                  </a:lnTo>
                  <a:lnTo>
                    <a:pt x="62551" y="4706"/>
                  </a:lnTo>
                  <a:lnTo>
                    <a:pt x="58843" y="2870"/>
                  </a:lnTo>
                  <a:lnTo>
                    <a:pt x="49642" y="3371"/>
                  </a:lnTo>
                  <a:lnTo>
                    <a:pt x="26304" y="7385"/>
                  </a:lnTo>
                  <a:lnTo>
                    <a:pt x="23247" y="7514"/>
                  </a:lnTo>
                  <a:lnTo>
                    <a:pt x="21210" y="8552"/>
                  </a:lnTo>
                  <a:lnTo>
                    <a:pt x="19851" y="10197"/>
                  </a:lnTo>
                  <a:lnTo>
                    <a:pt x="17390" y="14564"/>
                  </a:lnTo>
                  <a:lnTo>
                    <a:pt x="2938" y="31454"/>
                  </a:lnTo>
                  <a:lnTo>
                    <a:pt x="863" y="39448"/>
                  </a:lnTo>
                  <a:lnTo>
                    <a:pt x="0" y="70639"/>
                  </a:lnTo>
                  <a:lnTo>
                    <a:pt x="2534" y="76353"/>
                  </a:lnTo>
                  <a:lnTo>
                    <a:pt x="7372" y="83231"/>
                  </a:lnTo>
                  <a:lnTo>
                    <a:pt x="8327" y="91434"/>
                  </a:lnTo>
                  <a:lnTo>
                    <a:pt x="8458" y="96707"/>
                  </a:lnTo>
                  <a:lnTo>
                    <a:pt x="11056" y="102226"/>
                  </a:lnTo>
                  <a:lnTo>
                    <a:pt x="14433" y="107854"/>
                  </a:lnTo>
                  <a:lnTo>
                    <a:pt x="16601" y="119228"/>
                  </a:lnTo>
                  <a:lnTo>
                    <a:pt x="18017" y="139395"/>
                  </a:lnTo>
                  <a:lnTo>
                    <a:pt x="24506" y="156009"/>
                  </a:lnTo>
                  <a:lnTo>
                    <a:pt x="26423" y="167722"/>
                  </a:lnTo>
                  <a:lnTo>
                    <a:pt x="31528" y="177296"/>
                  </a:lnTo>
                  <a:lnTo>
                    <a:pt x="33917" y="198030"/>
                  </a:lnTo>
                  <a:lnTo>
                    <a:pt x="34991" y="200333"/>
                  </a:lnTo>
                  <a:lnTo>
                    <a:pt x="36659" y="201868"/>
                  </a:lnTo>
                  <a:lnTo>
                    <a:pt x="38723" y="202892"/>
                  </a:lnTo>
                  <a:lnTo>
                    <a:pt x="40100" y="204527"/>
                  </a:lnTo>
                  <a:lnTo>
                    <a:pt x="41629" y="208883"/>
                  </a:lnTo>
                  <a:lnTo>
                    <a:pt x="42852" y="230656"/>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39" name="SMARTInkShape-173">
              <a:extLst>
                <a:ext uri="{FF2B5EF4-FFF2-40B4-BE49-F238E27FC236}">
                  <a16:creationId xmlns:a16="http://schemas.microsoft.com/office/drawing/2014/main" id="{80E5EE7F-6067-41E1-995D-BE1B328DD059}"/>
                </a:ext>
              </a:extLst>
            </p:cNvPr>
            <p:cNvSpPr/>
            <p:nvPr>
              <p:custDataLst>
                <p:tags r:id="rId6"/>
              </p:custDataLst>
            </p:nvPr>
          </p:nvSpPr>
          <p:spPr>
            <a:xfrm>
              <a:off x="1487244" y="342900"/>
              <a:ext cx="332985" cy="308611"/>
            </a:xfrm>
            <a:custGeom>
              <a:avLst/>
              <a:gdLst/>
              <a:ahLst/>
              <a:cxnLst/>
              <a:rect l="0" t="0" r="0" b="0"/>
              <a:pathLst>
                <a:path w="332985" h="308611">
                  <a:moveTo>
                    <a:pt x="178679" y="0"/>
                  </a:moveTo>
                  <a:lnTo>
                    <a:pt x="178679" y="0"/>
                  </a:lnTo>
                  <a:lnTo>
                    <a:pt x="208458" y="0"/>
                  </a:lnTo>
                  <a:lnTo>
                    <a:pt x="209962" y="952"/>
                  </a:lnTo>
                  <a:lnTo>
                    <a:pt x="210964" y="2540"/>
                  </a:lnTo>
                  <a:lnTo>
                    <a:pt x="211632" y="4551"/>
                  </a:lnTo>
                  <a:lnTo>
                    <a:pt x="211125" y="5891"/>
                  </a:lnTo>
                  <a:lnTo>
                    <a:pt x="209835" y="6785"/>
                  </a:lnTo>
                  <a:lnTo>
                    <a:pt x="208022" y="7381"/>
                  </a:lnTo>
                  <a:lnTo>
                    <a:pt x="169329" y="41127"/>
                  </a:lnTo>
                  <a:lnTo>
                    <a:pt x="130055" y="62763"/>
                  </a:lnTo>
                  <a:lnTo>
                    <a:pt x="90094" y="83814"/>
                  </a:lnTo>
                  <a:lnTo>
                    <a:pt x="50091" y="110913"/>
                  </a:lnTo>
                  <a:lnTo>
                    <a:pt x="28360" y="125660"/>
                  </a:lnTo>
                  <a:lnTo>
                    <a:pt x="13093" y="140008"/>
                  </a:lnTo>
                  <a:lnTo>
                    <a:pt x="9835" y="145728"/>
                  </a:lnTo>
                  <a:lnTo>
                    <a:pt x="8966" y="148587"/>
                  </a:lnTo>
                  <a:lnTo>
                    <a:pt x="7435" y="150493"/>
                  </a:lnTo>
                  <a:lnTo>
                    <a:pt x="1681" y="154128"/>
                  </a:lnTo>
                  <a:lnTo>
                    <a:pt x="0" y="158354"/>
                  </a:lnTo>
                  <a:lnTo>
                    <a:pt x="505" y="160814"/>
                  </a:lnTo>
                  <a:lnTo>
                    <a:pt x="6155" y="169861"/>
                  </a:lnTo>
                  <a:lnTo>
                    <a:pt x="19066" y="183242"/>
                  </a:lnTo>
                  <a:lnTo>
                    <a:pt x="24555" y="186216"/>
                  </a:lnTo>
                  <a:lnTo>
                    <a:pt x="61863" y="202172"/>
                  </a:lnTo>
                  <a:lnTo>
                    <a:pt x="90141" y="209821"/>
                  </a:lnTo>
                  <a:lnTo>
                    <a:pt x="107074" y="219317"/>
                  </a:lnTo>
                  <a:lnTo>
                    <a:pt x="144546" y="225216"/>
                  </a:lnTo>
                  <a:lnTo>
                    <a:pt x="159040" y="232148"/>
                  </a:lnTo>
                  <a:lnTo>
                    <a:pt x="162729" y="234775"/>
                  </a:lnTo>
                  <a:lnTo>
                    <a:pt x="171907" y="237695"/>
                  </a:lnTo>
                  <a:lnTo>
                    <a:pt x="187785" y="241878"/>
                  </a:lnTo>
                  <a:lnTo>
                    <a:pt x="228117" y="257753"/>
                  </a:lnTo>
                  <a:lnTo>
                    <a:pt x="231640" y="260418"/>
                  </a:lnTo>
                  <a:lnTo>
                    <a:pt x="240635" y="263379"/>
                  </a:lnTo>
                  <a:lnTo>
                    <a:pt x="256409" y="267586"/>
                  </a:lnTo>
                  <a:lnTo>
                    <a:pt x="280847" y="276269"/>
                  </a:lnTo>
                  <a:lnTo>
                    <a:pt x="295743" y="287912"/>
                  </a:lnTo>
                  <a:lnTo>
                    <a:pt x="304382" y="290412"/>
                  </a:lnTo>
                  <a:lnTo>
                    <a:pt x="310112" y="290997"/>
                  </a:lnTo>
                  <a:lnTo>
                    <a:pt x="312021" y="292105"/>
                  </a:lnTo>
                  <a:lnTo>
                    <a:pt x="313293" y="293797"/>
                  </a:lnTo>
                  <a:lnTo>
                    <a:pt x="314142" y="295877"/>
                  </a:lnTo>
                  <a:lnTo>
                    <a:pt x="315660" y="297264"/>
                  </a:lnTo>
                  <a:lnTo>
                    <a:pt x="323071" y="299672"/>
                  </a:lnTo>
                  <a:lnTo>
                    <a:pt x="328565" y="299929"/>
                  </a:lnTo>
                  <a:lnTo>
                    <a:pt x="330038" y="300918"/>
                  </a:lnTo>
                  <a:lnTo>
                    <a:pt x="332984" y="30861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40" name="SMARTInkShape-174">
              <a:extLst>
                <a:ext uri="{FF2B5EF4-FFF2-40B4-BE49-F238E27FC236}">
                  <a16:creationId xmlns:a16="http://schemas.microsoft.com/office/drawing/2014/main" id="{CF12EBA1-B308-45A9-9917-E0DB1B04251C}"/>
                </a:ext>
              </a:extLst>
            </p:cNvPr>
            <p:cNvSpPr/>
            <p:nvPr>
              <p:custDataLst>
                <p:tags r:id="rId7"/>
              </p:custDataLst>
            </p:nvPr>
          </p:nvSpPr>
          <p:spPr>
            <a:xfrm>
              <a:off x="1485900" y="291465"/>
              <a:ext cx="8574" cy="351474"/>
            </a:xfrm>
            <a:custGeom>
              <a:avLst/>
              <a:gdLst/>
              <a:ahLst/>
              <a:cxnLst/>
              <a:rect l="0" t="0" r="0" b="0"/>
              <a:pathLst>
                <a:path w="8574" h="351474">
                  <a:moveTo>
                    <a:pt x="8573" y="0"/>
                  </a:moveTo>
                  <a:lnTo>
                    <a:pt x="8573" y="0"/>
                  </a:lnTo>
                  <a:lnTo>
                    <a:pt x="8573" y="39017"/>
                  </a:lnTo>
                  <a:lnTo>
                    <a:pt x="6033" y="79355"/>
                  </a:lnTo>
                  <a:lnTo>
                    <a:pt x="795" y="120305"/>
                  </a:lnTo>
                  <a:lnTo>
                    <a:pt x="105" y="162916"/>
                  </a:lnTo>
                  <a:lnTo>
                    <a:pt x="14" y="205745"/>
                  </a:lnTo>
                  <a:lnTo>
                    <a:pt x="2" y="247651"/>
                  </a:lnTo>
                  <a:lnTo>
                    <a:pt x="0" y="290354"/>
                  </a:lnTo>
                  <a:lnTo>
                    <a:pt x="0" y="331705"/>
                  </a:lnTo>
                  <a:lnTo>
                    <a:pt x="953" y="335437"/>
                  </a:lnTo>
                  <a:lnTo>
                    <a:pt x="2540" y="337925"/>
                  </a:lnTo>
                  <a:lnTo>
                    <a:pt x="4551" y="339583"/>
                  </a:lnTo>
                  <a:lnTo>
                    <a:pt x="6786" y="343966"/>
                  </a:lnTo>
                  <a:lnTo>
                    <a:pt x="8573" y="351473"/>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41" name="SMARTInkShape-175">
              <a:extLst>
                <a:ext uri="{FF2B5EF4-FFF2-40B4-BE49-F238E27FC236}">
                  <a16:creationId xmlns:a16="http://schemas.microsoft.com/office/drawing/2014/main" id="{7D3C29CC-B502-47F6-B4A7-07FBDACE6211}"/>
                </a:ext>
              </a:extLst>
            </p:cNvPr>
            <p:cNvSpPr/>
            <p:nvPr>
              <p:custDataLst>
                <p:tags r:id="rId8"/>
              </p:custDataLst>
            </p:nvPr>
          </p:nvSpPr>
          <p:spPr>
            <a:xfrm>
              <a:off x="782955" y="445770"/>
              <a:ext cx="685801" cy="296375"/>
            </a:xfrm>
            <a:custGeom>
              <a:avLst/>
              <a:gdLst/>
              <a:ahLst/>
              <a:cxnLst/>
              <a:rect l="0" t="0" r="0" b="0"/>
              <a:pathLst>
                <a:path w="685801" h="296375">
                  <a:moveTo>
                    <a:pt x="0" y="102870"/>
                  </a:moveTo>
                  <a:lnTo>
                    <a:pt x="0" y="102870"/>
                  </a:lnTo>
                  <a:lnTo>
                    <a:pt x="953" y="132673"/>
                  </a:lnTo>
                  <a:lnTo>
                    <a:pt x="7381" y="160182"/>
                  </a:lnTo>
                  <a:lnTo>
                    <a:pt x="8468" y="201705"/>
                  </a:lnTo>
                  <a:lnTo>
                    <a:pt x="8567" y="242819"/>
                  </a:lnTo>
                  <a:lnTo>
                    <a:pt x="7618" y="259060"/>
                  </a:lnTo>
                  <a:lnTo>
                    <a:pt x="1192" y="276673"/>
                  </a:lnTo>
                  <a:lnTo>
                    <a:pt x="2" y="296374"/>
                  </a:lnTo>
                  <a:lnTo>
                    <a:pt x="0" y="254625"/>
                  </a:lnTo>
                  <a:lnTo>
                    <a:pt x="0" y="212470"/>
                  </a:lnTo>
                  <a:lnTo>
                    <a:pt x="0" y="171207"/>
                  </a:lnTo>
                  <a:lnTo>
                    <a:pt x="953" y="155150"/>
                  </a:lnTo>
                  <a:lnTo>
                    <a:pt x="8731" y="112544"/>
                  </a:lnTo>
                  <a:lnTo>
                    <a:pt x="15201" y="93104"/>
                  </a:lnTo>
                  <a:lnTo>
                    <a:pt x="16761" y="75753"/>
                  </a:lnTo>
                  <a:lnTo>
                    <a:pt x="17842" y="73362"/>
                  </a:lnTo>
                  <a:lnTo>
                    <a:pt x="19515" y="71768"/>
                  </a:lnTo>
                  <a:lnTo>
                    <a:pt x="24492" y="69210"/>
                  </a:lnTo>
                  <a:lnTo>
                    <a:pt x="45837" y="68596"/>
                  </a:lnTo>
                  <a:lnTo>
                    <a:pt x="51487" y="71127"/>
                  </a:lnTo>
                  <a:lnTo>
                    <a:pt x="54327" y="73136"/>
                  </a:lnTo>
                  <a:lnTo>
                    <a:pt x="57483" y="77907"/>
                  </a:lnTo>
                  <a:lnTo>
                    <a:pt x="58325" y="80513"/>
                  </a:lnTo>
                  <a:lnTo>
                    <a:pt x="73356" y="101149"/>
                  </a:lnTo>
                  <a:lnTo>
                    <a:pt x="74622" y="104580"/>
                  </a:lnTo>
                  <a:lnTo>
                    <a:pt x="81108" y="110933"/>
                  </a:lnTo>
                  <a:lnTo>
                    <a:pt x="89388" y="117883"/>
                  </a:lnTo>
                  <a:lnTo>
                    <a:pt x="122849" y="157055"/>
                  </a:lnTo>
                  <a:lnTo>
                    <a:pt x="140190" y="167619"/>
                  </a:lnTo>
                  <a:lnTo>
                    <a:pt x="153775" y="170693"/>
                  </a:lnTo>
                  <a:lnTo>
                    <a:pt x="191091" y="171437"/>
                  </a:lnTo>
                  <a:lnTo>
                    <a:pt x="197007" y="168904"/>
                  </a:lnTo>
                  <a:lnTo>
                    <a:pt x="202811" y="165556"/>
                  </a:lnTo>
                  <a:lnTo>
                    <a:pt x="208566" y="164068"/>
                  </a:lnTo>
                  <a:lnTo>
                    <a:pt x="214299" y="158327"/>
                  </a:lnTo>
                  <a:lnTo>
                    <a:pt x="220022" y="151330"/>
                  </a:lnTo>
                  <a:lnTo>
                    <a:pt x="228598" y="145486"/>
                  </a:lnTo>
                  <a:lnTo>
                    <a:pt x="244793" y="122526"/>
                  </a:lnTo>
                  <a:lnTo>
                    <a:pt x="250390" y="104777"/>
                  </a:lnTo>
                  <a:lnTo>
                    <a:pt x="252652" y="101284"/>
                  </a:lnTo>
                  <a:lnTo>
                    <a:pt x="255835" y="87266"/>
                  </a:lnTo>
                  <a:lnTo>
                    <a:pt x="257058" y="66109"/>
                  </a:lnTo>
                  <a:lnTo>
                    <a:pt x="254583" y="60179"/>
                  </a:lnTo>
                  <a:lnTo>
                    <a:pt x="251261" y="54369"/>
                  </a:lnTo>
                  <a:lnTo>
                    <a:pt x="248438" y="45743"/>
                  </a:lnTo>
                  <a:lnTo>
                    <a:pt x="244402" y="40015"/>
                  </a:lnTo>
                  <a:lnTo>
                    <a:pt x="239433" y="36834"/>
                  </a:lnTo>
                  <a:lnTo>
                    <a:pt x="228482" y="34793"/>
                  </a:lnTo>
                  <a:lnTo>
                    <a:pt x="219993" y="34439"/>
                  </a:lnTo>
                  <a:lnTo>
                    <a:pt x="195499" y="41684"/>
                  </a:lnTo>
                  <a:lnTo>
                    <a:pt x="189124" y="47419"/>
                  </a:lnTo>
                  <a:lnTo>
                    <a:pt x="182163" y="55365"/>
                  </a:lnTo>
                  <a:lnTo>
                    <a:pt x="168486" y="66146"/>
                  </a:lnTo>
                  <a:lnTo>
                    <a:pt x="151810" y="91872"/>
                  </a:lnTo>
                  <a:lnTo>
                    <a:pt x="139185" y="134637"/>
                  </a:lnTo>
                  <a:lnTo>
                    <a:pt x="137279" y="164396"/>
                  </a:lnTo>
                  <a:lnTo>
                    <a:pt x="141746" y="178462"/>
                  </a:lnTo>
                  <a:lnTo>
                    <a:pt x="149102" y="190143"/>
                  </a:lnTo>
                  <a:lnTo>
                    <a:pt x="154533" y="194046"/>
                  </a:lnTo>
                  <a:lnTo>
                    <a:pt x="160122" y="196732"/>
                  </a:lnTo>
                  <a:lnTo>
                    <a:pt x="165780" y="201102"/>
                  </a:lnTo>
                  <a:lnTo>
                    <a:pt x="174010" y="203678"/>
                  </a:lnTo>
                  <a:lnTo>
                    <a:pt x="216318" y="205660"/>
                  </a:lnTo>
                  <a:lnTo>
                    <a:pt x="229406" y="204764"/>
                  </a:lnTo>
                  <a:lnTo>
                    <a:pt x="262056" y="193805"/>
                  </a:lnTo>
                  <a:lnTo>
                    <a:pt x="300960" y="174278"/>
                  </a:lnTo>
                  <a:lnTo>
                    <a:pt x="325373" y="160332"/>
                  </a:lnTo>
                  <a:lnTo>
                    <a:pt x="365738" y="130104"/>
                  </a:lnTo>
                  <a:lnTo>
                    <a:pt x="404812" y="91362"/>
                  </a:lnTo>
                  <a:lnTo>
                    <a:pt x="417019" y="75224"/>
                  </a:lnTo>
                  <a:lnTo>
                    <a:pt x="454500" y="51657"/>
                  </a:lnTo>
                  <a:lnTo>
                    <a:pt x="471534" y="40388"/>
                  </a:lnTo>
                  <a:lnTo>
                    <a:pt x="482938" y="32238"/>
                  </a:lnTo>
                  <a:lnTo>
                    <a:pt x="525623" y="17156"/>
                  </a:lnTo>
                  <a:lnTo>
                    <a:pt x="537269" y="11539"/>
                  </a:lnTo>
                  <a:lnTo>
                    <a:pt x="551409" y="8499"/>
                  </a:lnTo>
                  <a:lnTo>
                    <a:pt x="565203" y="1961"/>
                  </a:lnTo>
                  <a:lnTo>
                    <a:pt x="582920" y="0"/>
                  </a:lnTo>
                  <a:lnTo>
                    <a:pt x="578376" y="0"/>
                  </a:lnTo>
                  <a:lnTo>
                    <a:pt x="577037" y="953"/>
                  </a:lnTo>
                  <a:lnTo>
                    <a:pt x="576144" y="2540"/>
                  </a:lnTo>
                  <a:lnTo>
                    <a:pt x="575548" y="4551"/>
                  </a:lnTo>
                  <a:lnTo>
                    <a:pt x="570160" y="11932"/>
                  </a:lnTo>
                  <a:lnTo>
                    <a:pt x="562649" y="14828"/>
                  </a:lnTo>
                  <a:lnTo>
                    <a:pt x="547711" y="18998"/>
                  </a:lnTo>
                  <a:lnTo>
                    <a:pt x="542306" y="21238"/>
                  </a:lnTo>
                  <a:lnTo>
                    <a:pt x="533760" y="28807"/>
                  </a:lnTo>
                  <a:lnTo>
                    <a:pt x="530148" y="33492"/>
                  </a:lnTo>
                  <a:lnTo>
                    <a:pt x="492313" y="53972"/>
                  </a:lnTo>
                  <a:lnTo>
                    <a:pt x="452486" y="83007"/>
                  </a:lnTo>
                  <a:lnTo>
                    <a:pt x="423011" y="124679"/>
                  </a:lnTo>
                  <a:lnTo>
                    <a:pt x="415320" y="133991"/>
                  </a:lnTo>
                  <a:lnTo>
                    <a:pt x="412618" y="142783"/>
                  </a:lnTo>
                  <a:lnTo>
                    <a:pt x="411630" y="157150"/>
                  </a:lnTo>
                  <a:lnTo>
                    <a:pt x="414087" y="162872"/>
                  </a:lnTo>
                  <a:lnTo>
                    <a:pt x="423425" y="174306"/>
                  </a:lnTo>
                  <a:lnTo>
                    <a:pt x="428854" y="177482"/>
                  </a:lnTo>
                  <a:lnTo>
                    <a:pt x="439806" y="179270"/>
                  </a:lnTo>
                  <a:lnTo>
                    <a:pt x="469974" y="179978"/>
                  </a:lnTo>
                  <a:lnTo>
                    <a:pt x="491756" y="173170"/>
                  </a:lnTo>
                  <a:lnTo>
                    <a:pt x="528971" y="154238"/>
                  </a:lnTo>
                  <a:lnTo>
                    <a:pt x="555204" y="134614"/>
                  </a:lnTo>
                  <a:lnTo>
                    <a:pt x="570283" y="114141"/>
                  </a:lnTo>
                  <a:lnTo>
                    <a:pt x="576093" y="96242"/>
                  </a:lnTo>
                  <a:lnTo>
                    <a:pt x="586131" y="74150"/>
                  </a:lnTo>
                  <a:lnTo>
                    <a:pt x="590442" y="55005"/>
                  </a:lnTo>
                  <a:lnTo>
                    <a:pt x="591490" y="14411"/>
                  </a:lnTo>
                  <a:lnTo>
                    <a:pt x="590542" y="12465"/>
                  </a:lnTo>
                  <a:lnTo>
                    <a:pt x="588957" y="11168"/>
                  </a:lnTo>
                  <a:lnTo>
                    <a:pt x="586948" y="10303"/>
                  </a:lnTo>
                  <a:lnTo>
                    <a:pt x="585609" y="8773"/>
                  </a:lnTo>
                  <a:lnTo>
                    <a:pt x="582933" y="10"/>
                  </a:lnTo>
                  <a:lnTo>
                    <a:pt x="582930" y="41095"/>
                  </a:lnTo>
                  <a:lnTo>
                    <a:pt x="585470" y="71717"/>
                  </a:lnTo>
                  <a:lnTo>
                    <a:pt x="593513" y="108425"/>
                  </a:lnTo>
                  <a:lnTo>
                    <a:pt x="597159" y="116769"/>
                  </a:lnTo>
                  <a:lnTo>
                    <a:pt x="606663" y="148807"/>
                  </a:lnTo>
                  <a:lnTo>
                    <a:pt x="620193" y="172643"/>
                  </a:lnTo>
                  <a:lnTo>
                    <a:pt x="658390" y="212615"/>
                  </a:lnTo>
                  <a:lnTo>
                    <a:pt x="661870" y="213558"/>
                  </a:lnTo>
                  <a:lnTo>
                    <a:pt x="664132" y="213810"/>
                  </a:lnTo>
                  <a:lnTo>
                    <a:pt x="669185" y="211549"/>
                  </a:lnTo>
                  <a:lnTo>
                    <a:pt x="674606" y="208322"/>
                  </a:lnTo>
                  <a:lnTo>
                    <a:pt x="685800" y="205740"/>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42" name="SMARTInkShape-176">
              <a:extLst>
                <a:ext uri="{FF2B5EF4-FFF2-40B4-BE49-F238E27FC236}">
                  <a16:creationId xmlns:a16="http://schemas.microsoft.com/office/drawing/2014/main" id="{FE4E5021-35AA-402A-B0B3-4D935CB0BEB0}"/>
                </a:ext>
              </a:extLst>
            </p:cNvPr>
            <p:cNvSpPr/>
            <p:nvPr>
              <p:custDataLst>
                <p:tags r:id="rId9"/>
              </p:custDataLst>
            </p:nvPr>
          </p:nvSpPr>
          <p:spPr>
            <a:xfrm>
              <a:off x="500063" y="377543"/>
              <a:ext cx="214141" cy="415801"/>
            </a:xfrm>
            <a:custGeom>
              <a:avLst/>
              <a:gdLst/>
              <a:ahLst/>
              <a:cxnLst/>
              <a:rect l="0" t="0" r="0" b="0"/>
              <a:pathLst>
                <a:path w="214141" h="415801">
                  <a:moveTo>
                    <a:pt x="8572" y="8219"/>
                  </a:moveTo>
                  <a:lnTo>
                    <a:pt x="8572" y="8219"/>
                  </a:lnTo>
                  <a:lnTo>
                    <a:pt x="4022" y="8219"/>
                  </a:lnTo>
                  <a:lnTo>
                    <a:pt x="2681" y="7267"/>
                  </a:lnTo>
                  <a:lnTo>
                    <a:pt x="1787" y="5680"/>
                  </a:lnTo>
                  <a:lnTo>
                    <a:pt x="104" y="0"/>
                  </a:lnTo>
                  <a:lnTo>
                    <a:pt x="0" y="41359"/>
                  </a:lnTo>
                  <a:lnTo>
                    <a:pt x="0" y="79757"/>
                  </a:lnTo>
                  <a:lnTo>
                    <a:pt x="2540" y="105077"/>
                  </a:lnTo>
                  <a:lnTo>
                    <a:pt x="7778" y="145717"/>
                  </a:lnTo>
                  <a:lnTo>
                    <a:pt x="8468" y="183735"/>
                  </a:lnTo>
                  <a:lnTo>
                    <a:pt x="8558" y="223067"/>
                  </a:lnTo>
                  <a:lnTo>
                    <a:pt x="9519" y="238962"/>
                  </a:lnTo>
                  <a:lnTo>
                    <a:pt x="15952" y="275190"/>
                  </a:lnTo>
                  <a:lnTo>
                    <a:pt x="16988" y="310205"/>
                  </a:lnTo>
                  <a:lnTo>
                    <a:pt x="18077" y="338641"/>
                  </a:lnTo>
                  <a:lnTo>
                    <a:pt x="25187" y="367618"/>
                  </a:lnTo>
                  <a:lnTo>
                    <a:pt x="25364" y="370691"/>
                  </a:lnTo>
                  <a:lnTo>
                    <a:pt x="28100" y="376645"/>
                  </a:lnTo>
                  <a:lnTo>
                    <a:pt x="33067" y="383678"/>
                  </a:lnTo>
                  <a:lnTo>
                    <a:pt x="34258" y="393584"/>
                  </a:lnTo>
                  <a:lnTo>
                    <a:pt x="34287" y="386566"/>
                  </a:lnTo>
                  <a:lnTo>
                    <a:pt x="41075" y="366912"/>
                  </a:lnTo>
                  <a:lnTo>
                    <a:pt x="42758" y="328180"/>
                  </a:lnTo>
                  <a:lnTo>
                    <a:pt x="42848" y="290349"/>
                  </a:lnTo>
                  <a:lnTo>
                    <a:pt x="43809" y="274580"/>
                  </a:lnTo>
                  <a:lnTo>
                    <a:pt x="50640" y="237124"/>
                  </a:lnTo>
                  <a:lnTo>
                    <a:pt x="55881" y="203734"/>
                  </a:lnTo>
                  <a:lnTo>
                    <a:pt x="66036" y="178567"/>
                  </a:lnTo>
                  <a:lnTo>
                    <a:pt x="73435" y="165796"/>
                  </a:lnTo>
                  <a:lnTo>
                    <a:pt x="81214" y="139343"/>
                  </a:lnTo>
                  <a:lnTo>
                    <a:pt x="91678" y="123585"/>
                  </a:lnTo>
                  <a:lnTo>
                    <a:pt x="97261" y="117278"/>
                  </a:lnTo>
                  <a:lnTo>
                    <a:pt x="102917" y="113840"/>
                  </a:lnTo>
                  <a:lnTo>
                    <a:pt x="108606" y="111359"/>
                  </a:lnTo>
                  <a:lnTo>
                    <a:pt x="117163" y="105560"/>
                  </a:lnTo>
                  <a:lnTo>
                    <a:pt x="125732" y="103419"/>
                  </a:lnTo>
                  <a:lnTo>
                    <a:pt x="144568" y="102636"/>
                  </a:lnTo>
                  <a:lnTo>
                    <a:pt x="152518" y="105110"/>
                  </a:lnTo>
                  <a:lnTo>
                    <a:pt x="159225" y="108432"/>
                  </a:lnTo>
                  <a:lnTo>
                    <a:pt x="168357" y="111255"/>
                  </a:lnTo>
                  <a:lnTo>
                    <a:pt x="174203" y="115290"/>
                  </a:lnTo>
                  <a:lnTo>
                    <a:pt x="191443" y="138591"/>
                  </a:lnTo>
                  <a:lnTo>
                    <a:pt x="194623" y="147442"/>
                  </a:lnTo>
                  <a:lnTo>
                    <a:pt x="203729" y="186636"/>
                  </a:lnTo>
                  <a:lnTo>
                    <a:pt x="207684" y="204911"/>
                  </a:lnTo>
                  <a:lnTo>
                    <a:pt x="212348" y="222391"/>
                  </a:lnTo>
                  <a:lnTo>
                    <a:pt x="214140" y="263595"/>
                  </a:lnTo>
                  <a:lnTo>
                    <a:pt x="213337" y="293732"/>
                  </a:lnTo>
                  <a:lnTo>
                    <a:pt x="196943" y="333961"/>
                  </a:lnTo>
                  <a:lnTo>
                    <a:pt x="171444" y="374826"/>
                  </a:lnTo>
                  <a:lnTo>
                    <a:pt x="164780" y="381658"/>
                  </a:lnTo>
                  <a:lnTo>
                    <a:pt x="134920" y="398666"/>
                  </a:lnTo>
                  <a:lnTo>
                    <a:pt x="92148" y="411184"/>
                  </a:lnTo>
                  <a:lnTo>
                    <a:pt x="84452" y="415280"/>
                  </a:lnTo>
                  <a:lnTo>
                    <a:pt x="80114" y="415800"/>
                  </a:lnTo>
                  <a:lnTo>
                    <a:pt x="38205" y="411286"/>
                  </a:lnTo>
                  <a:lnTo>
                    <a:pt x="22999" y="411148"/>
                  </a:lnTo>
                  <a:lnTo>
                    <a:pt x="0" y="402554"/>
                  </a:lnTo>
                </a:path>
              </a:pathLst>
            </a:custGeom>
            <a:ln w="19050">
              <a:solidFill>
                <a:srgbClr val="0093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3599060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A648C29-7533-4016-8A13-616DC497DE1E}"/>
              </a:ext>
            </a:extLst>
          </p:cNvPr>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2">
            <a:extLst>
              <a:ext uri="{FF2B5EF4-FFF2-40B4-BE49-F238E27FC236}">
                <a16:creationId xmlns:a16="http://schemas.microsoft.com/office/drawing/2014/main" id="{A9AD60EB-A010-4281-96DE-C8AA6988049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880"/>
          <a:stretch/>
        </p:blipFill>
        <p:spPr bwMode="auto">
          <a:xfrm rot="16200000">
            <a:off x="-155152" y="1383111"/>
            <a:ext cx="5256047" cy="3888320"/>
          </a:xfrm>
          <a:prstGeom prst="rect">
            <a:avLst/>
          </a:prstGeom>
          <a:solidFill>
            <a:schemeClr val="bg1"/>
          </a:solidFill>
        </p:spPr>
      </p:pic>
      <p:pic>
        <p:nvPicPr>
          <p:cNvPr id="3" name="Picture 2">
            <a:extLst>
              <a:ext uri="{FF2B5EF4-FFF2-40B4-BE49-F238E27FC236}">
                <a16:creationId xmlns:a16="http://schemas.microsoft.com/office/drawing/2014/main" id="{DAAF23E5-300B-4925-807B-BC0D8505C19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8880"/>
          <a:stretch/>
        </p:blipFill>
        <p:spPr bwMode="auto">
          <a:xfrm rot="16200000">
            <a:off x="4043105" y="1383110"/>
            <a:ext cx="5256047" cy="3888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5856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IGHLIGHTER" val="false"/>
</p:tagLst>
</file>

<file path=ppt/tags/tag2.xml><?xml version="1.0" encoding="utf-8"?>
<p:tagLst xmlns:a="http://schemas.openxmlformats.org/drawingml/2006/main" xmlns:r="http://schemas.openxmlformats.org/officeDocument/2006/relationships" xmlns:p="http://schemas.openxmlformats.org/presentationml/2006/main">
  <p:tag name="HIGHLIGHTER" val="false"/>
</p:tagLst>
</file>

<file path=ppt/tags/tag3.xml><?xml version="1.0" encoding="utf-8"?>
<p:tagLst xmlns:a="http://schemas.openxmlformats.org/drawingml/2006/main" xmlns:r="http://schemas.openxmlformats.org/officeDocument/2006/relationships" xmlns:p="http://schemas.openxmlformats.org/presentationml/2006/main">
  <p:tag name="HIGHLIGHTER" val="false"/>
</p:tagLst>
</file>

<file path=ppt/tags/tag4.xml><?xml version="1.0" encoding="utf-8"?>
<p:tagLst xmlns:a="http://schemas.openxmlformats.org/drawingml/2006/main" xmlns:r="http://schemas.openxmlformats.org/officeDocument/2006/relationships" xmlns:p="http://schemas.openxmlformats.org/presentationml/2006/main">
  <p:tag name="HIGHLIGHTER" val="false"/>
</p:tagLst>
</file>

<file path=ppt/tags/tag5.xml><?xml version="1.0" encoding="utf-8"?>
<p:tagLst xmlns:a="http://schemas.openxmlformats.org/drawingml/2006/main" xmlns:r="http://schemas.openxmlformats.org/officeDocument/2006/relationships" xmlns:p="http://schemas.openxmlformats.org/presentationml/2006/main">
  <p:tag name="HIGHLIGHTER" val="false"/>
</p:tagLst>
</file>

<file path=ppt/tags/tag6.xml><?xml version="1.0" encoding="utf-8"?>
<p:tagLst xmlns:a="http://schemas.openxmlformats.org/drawingml/2006/main" xmlns:r="http://schemas.openxmlformats.org/officeDocument/2006/relationships" xmlns:p="http://schemas.openxmlformats.org/presentationml/2006/main">
  <p:tag name="HIGHLIGHTER" val="false"/>
</p:tagLst>
</file>

<file path=ppt/tags/tag7.xml><?xml version="1.0" encoding="utf-8"?>
<p:tagLst xmlns:a="http://schemas.openxmlformats.org/drawingml/2006/main" xmlns:r="http://schemas.openxmlformats.org/officeDocument/2006/relationships" xmlns:p="http://schemas.openxmlformats.org/presentationml/2006/main">
  <p:tag name="HIGHLIGHTER" val="false"/>
</p:tagLst>
</file>

<file path=ppt/tags/tag8.xml><?xml version="1.0" encoding="utf-8"?>
<p:tagLst xmlns:a="http://schemas.openxmlformats.org/drawingml/2006/main" xmlns:r="http://schemas.openxmlformats.org/officeDocument/2006/relationships" xmlns:p="http://schemas.openxmlformats.org/presentationml/2006/main">
  <p:tag name="HIGHLIGHTER" val="false"/>
</p:tagLst>
</file>

<file path=ppt/tags/tag9.xml><?xml version="1.0" encoding="utf-8"?>
<p:tagLst xmlns:a="http://schemas.openxmlformats.org/drawingml/2006/main" xmlns:r="http://schemas.openxmlformats.org/officeDocument/2006/relationships" xmlns:p="http://schemas.openxmlformats.org/presentationml/2006/main">
  <p:tag name="HIGHLIGHTER" val="false"/>
</p:tagLst>
</file>

<file path=ppt/tags/tag10.xml><?xml version="1.0" encoding="utf-8"?>
<p:tagLst xmlns:a="http://schemas.openxmlformats.org/drawingml/2006/main" xmlns:r="http://schemas.openxmlformats.org/officeDocument/2006/relationships" xmlns:p="http://schemas.openxmlformats.org/presentationml/2006/main">
  <p:tag name="HIGHLIGHTER" val="false"/>
</p:tagLst>
</file>

<file path=ppt/tags/tag11.xml><?xml version="1.0" encoding="utf-8"?>
<p:tagLst xmlns:a="http://schemas.openxmlformats.org/drawingml/2006/main" xmlns:r="http://schemas.openxmlformats.org/officeDocument/2006/relationships" xmlns:p="http://schemas.openxmlformats.org/presentationml/2006/main">
  <p:tag name="HIGHLIGHTER" val="false"/>
</p:tagLst>
</file>

<file path=ppt/tags/tag12.xml><?xml version="1.0" encoding="utf-8"?>
<p:tagLst xmlns:a="http://schemas.openxmlformats.org/drawingml/2006/main" xmlns:r="http://schemas.openxmlformats.org/officeDocument/2006/relationships" xmlns:p="http://schemas.openxmlformats.org/presentationml/2006/main">
  <p:tag name="HIGHLIGHTER" val="false"/>
</p:tagLst>
</file>

<file path=ppt/tags/tag13.xml><?xml version="1.0" encoding="utf-8"?>
<p:tagLst xmlns:a="http://schemas.openxmlformats.org/drawingml/2006/main" xmlns:r="http://schemas.openxmlformats.org/officeDocument/2006/relationships" xmlns:p="http://schemas.openxmlformats.org/presentationml/2006/main">
  <p:tag name="HIGHLIGHTER" val="false"/>
</p:tagLst>
</file>

<file path=ppt/tags/tag14.xml><?xml version="1.0" encoding="utf-8"?>
<p:tagLst xmlns:a="http://schemas.openxmlformats.org/drawingml/2006/main" xmlns:r="http://schemas.openxmlformats.org/officeDocument/2006/relationships" xmlns:p="http://schemas.openxmlformats.org/presentationml/2006/main">
  <p:tag name="HIGHLIGHTER" val="false"/>
</p:tagLst>
</file>

<file path=ppt/tags/tag15.xml><?xml version="1.0" encoding="utf-8"?>
<p:tagLst xmlns:a="http://schemas.openxmlformats.org/drawingml/2006/main" xmlns:r="http://schemas.openxmlformats.org/officeDocument/2006/relationships" xmlns:p="http://schemas.openxmlformats.org/presentationml/2006/main">
  <p:tag name="HIGHLIGHTER" val="false"/>
</p:tagLst>
</file>

<file path=ppt/tags/tag16.xml><?xml version="1.0" encoding="utf-8"?>
<p:tagLst xmlns:a="http://schemas.openxmlformats.org/drawingml/2006/main" xmlns:r="http://schemas.openxmlformats.org/officeDocument/2006/relationships" xmlns:p="http://schemas.openxmlformats.org/presentationml/2006/main">
  <p:tag name="HIGHLIGHTER" val="false"/>
</p:tagLst>
</file>

<file path=ppt/tags/tag17.xml><?xml version="1.0" encoding="utf-8"?>
<p:tagLst xmlns:a="http://schemas.openxmlformats.org/drawingml/2006/main" xmlns:r="http://schemas.openxmlformats.org/officeDocument/2006/relationships" xmlns:p="http://schemas.openxmlformats.org/presentationml/2006/main">
  <p:tag name="HIGHLIGHTER" val="false"/>
</p:tagLst>
</file>

<file path=ppt/tags/tag18.xml><?xml version="1.0" encoding="utf-8"?>
<p:tagLst xmlns:a="http://schemas.openxmlformats.org/drawingml/2006/main" xmlns:r="http://schemas.openxmlformats.org/officeDocument/2006/relationships" xmlns:p="http://schemas.openxmlformats.org/presentationml/2006/main">
  <p:tag name="HIGHLIGHTER" val="false"/>
</p:tagLst>
</file>

<file path=ppt/tags/tag19.xml><?xml version="1.0" encoding="utf-8"?>
<p:tagLst xmlns:a="http://schemas.openxmlformats.org/drawingml/2006/main" xmlns:r="http://schemas.openxmlformats.org/officeDocument/2006/relationships" xmlns:p="http://schemas.openxmlformats.org/presentationml/2006/main">
  <p:tag name="HIGHLIGHTER" val="false"/>
</p:tagLst>
</file>

<file path=ppt/tags/tag20.xml><?xml version="1.0" encoding="utf-8"?>
<p:tagLst xmlns:a="http://schemas.openxmlformats.org/drawingml/2006/main" xmlns:r="http://schemas.openxmlformats.org/officeDocument/2006/relationships" xmlns:p="http://schemas.openxmlformats.org/presentationml/2006/main">
  <p:tag name="HIGHLIGHTER" val="false"/>
</p:tagLst>
</file>

<file path=ppt/tags/tag21.xml><?xml version="1.0" encoding="utf-8"?>
<p:tagLst xmlns:a="http://schemas.openxmlformats.org/drawingml/2006/main" xmlns:r="http://schemas.openxmlformats.org/officeDocument/2006/relationships" xmlns:p="http://schemas.openxmlformats.org/presentationml/2006/main">
  <p:tag name="HIGHLIGHTER" val="false"/>
</p:tagLst>
</file>

<file path=ppt/tags/tag22.xml><?xml version="1.0" encoding="utf-8"?>
<p:tagLst xmlns:a="http://schemas.openxmlformats.org/drawingml/2006/main" xmlns:r="http://schemas.openxmlformats.org/officeDocument/2006/relationships" xmlns:p="http://schemas.openxmlformats.org/presentationml/2006/main">
  <p:tag name="HIGHLIGHTER" val="false"/>
</p:tagLst>
</file>

<file path=ppt/tags/tag23.xml><?xml version="1.0" encoding="utf-8"?>
<p:tagLst xmlns:a="http://schemas.openxmlformats.org/drawingml/2006/main" xmlns:r="http://schemas.openxmlformats.org/officeDocument/2006/relationships" xmlns:p="http://schemas.openxmlformats.org/presentationml/2006/main">
  <p:tag name="HIGHLIGHTER" val="false"/>
</p:tagLst>
</file>

<file path=ppt/tags/tag24.xml><?xml version="1.0" encoding="utf-8"?>
<p:tagLst xmlns:a="http://schemas.openxmlformats.org/drawingml/2006/main" xmlns:r="http://schemas.openxmlformats.org/officeDocument/2006/relationships" xmlns:p="http://schemas.openxmlformats.org/presentationml/2006/main">
  <p:tag name="HIGHLIGHTER" val="false"/>
</p:tagLst>
</file>

<file path=ppt/tags/tag25.xml><?xml version="1.0" encoding="utf-8"?>
<p:tagLst xmlns:a="http://schemas.openxmlformats.org/drawingml/2006/main" xmlns:r="http://schemas.openxmlformats.org/officeDocument/2006/relationships" xmlns:p="http://schemas.openxmlformats.org/presentationml/2006/main">
  <p:tag name="HIGHLIGHTER" val="false"/>
</p:tagLst>
</file>

<file path=ppt/tags/tag26.xml><?xml version="1.0" encoding="utf-8"?>
<p:tagLst xmlns:a="http://schemas.openxmlformats.org/drawingml/2006/main" xmlns:r="http://schemas.openxmlformats.org/officeDocument/2006/relationships" xmlns:p="http://schemas.openxmlformats.org/presentationml/2006/main">
  <p:tag name="HIGHLIGHTER" val="false"/>
</p:tagLst>
</file>

<file path=ppt/tags/tag27.xml><?xml version="1.0" encoding="utf-8"?>
<p:tagLst xmlns:a="http://schemas.openxmlformats.org/drawingml/2006/main" xmlns:r="http://schemas.openxmlformats.org/officeDocument/2006/relationships" xmlns:p="http://schemas.openxmlformats.org/presentationml/2006/main">
  <p:tag name="HIGHLIGHTER" val="false"/>
</p:tagLst>
</file>

<file path=ppt/tags/tag28.xml><?xml version="1.0" encoding="utf-8"?>
<p:tagLst xmlns:a="http://schemas.openxmlformats.org/drawingml/2006/main" xmlns:r="http://schemas.openxmlformats.org/officeDocument/2006/relationships" xmlns:p="http://schemas.openxmlformats.org/presentationml/2006/main">
  <p:tag name="HIGHLIGHTER" val="false"/>
</p:tagLst>
</file>

<file path=ppt/tags/tag29.xml><?xml version="1.0" encoding="utf-8"?>
<p:tagLst xmlns:a="http://schemas.openxmlformats.org/drawingml/2006/main" xmlns:r="http://schemas.openxmlformats.org/officeDocument/2006/relationships" xmlns:p="http://schemas.openxmlformats.org/presentationml/2006/main">
  <p:tag name="HIGHLIGHTER" val="false"/>
</p:tagLst>
</file>

<file path=ppt/tags/tag30.xml><?xml version="1.0" encoding="utf-8"?>
<p:tagLst xmlns:a="http://schemas.openxmlformats.org/drawingml/2006/main" xmlns:r="http://schemas.openxmlformats.org/officeDocument/2006/relationships" xmlns:p="http://schemas.openxmlformats.org/presentationml/2006/main">
  <p:tag name="HIGHLIGHTER" val="false"/>
</p:tagLst>
</file>

<file path=ppt/tags/tag31.xml><?xml version="1.0" encoding="utf-8"?>
<p:tagLst xmlns:a="http://schemas.openxmlformats.org/drawingml/2006/main" xmlns:r="http://schemas.openxmlformats.org/officeDocument/2006/relationships" xmlns:p="http://schemas.openxmlformats.org/presentationml/2006/main">
  <p:tag name="HIGHLIGHTER" val="false"/>
</p:tagLst>
</file>

<file path=ppt/tags/tag32.xml><?xml version="1.0" encoding="utf-8"?>
<p:tagLst xmlns:a="http://schemas.openxmlformats.org/drawingml/2006/main" xmlns:r="http://schemas.openxmlformats.org/officeDocument/2006/relationships" xmlns:p="http://schemas.openxmlformats.org/presentationml/2006/main">
  <p:tag name="HIGHLIGHTER" val="false"/>
</p:tagLst>
</file>

<file path=ppt/tags/tag33.xml><?xml version="1.0" encoding="utf-8"?>
<p:tagLst xmlns:a="http://schemas.openxmlformats.org/drawingml/2006/main" xmlns:r="http://schemas.openxmlformats.org/officeDocument/2006/relationships" xmlns:p="http://schemas.openxmlformats.org/presentationml/2006/main">
  <p:tag name="HIGHLIGHTER" val="false"/>
</p:tagLst>
</file>

<file path=ppt/tags/tag34.xml><?xml version="1.0" encoding="utf-8"?>
<p:tagLst xmlns:a="http://schemas.openxmlformats.org/drawingml/2006/main" xmlns:r="http://schemas.openxmlformats.org/officeDocument/2006/relationships" xmlns:p="http://schemas.openxmlformats.org/presentationml/2006/main">
  <p:tag name="HIGHLIGHTER" val="false"/>
</p:tagLst>
</file>

<file path=ppt/tags/tag35.xml><?xml version="1.0" encoding="utf-8"?>
<p:tagLst xmlns:a="http://schemas.openxmlformats.org/drawingml/2006/main" xmlns:r="http://schemas.openxmlformats.org/officeDocument/2006/relationships" xmlns:p="http://schemas.openxmlformats.org/presentationml/2006/main">
  <p:tag name="HIGHLIGHTER" val="false"/>
</p:tagLst>
</file>

<file path=ppt/tags/tag36.xml><?xml version="1.0" encoding="utf-8"?>
<p:tagLst xmlns:a="http://schemas.openxmlformats.org/drawingml/2006/main" xmlns:r="http://schemas.openxmlformats.org/officeDocument/2006/relationships" xmlns:p="http://schemas.openxmlformats.org/presentationml/2006/main">
  <p:tag name="HIGHLIGHTER" val="false"/>
</p:tagLst>
</file>

<file path=ppt/tags/tag37.xml><?xml version="1.0" encoding="utf-8"?>
<p:tagLst xmlns:a="http://schemas.openxmlformats.org/drawingml/2006/main" xmlns:r="http://schemas.openxmlformats.org/officeDocument/2006/relationships" xmlns:p="http://schemas.openxmlformats.org/presentationml/2006/main">
  <p:tag name="HIGHLIGHTER" val="false"/>
</p:tagLst>
</file>

<file path=ppt/tags/tag38.xml><?xml version="1.0" encoding="utf-8"?>
<p:tagLst xmlns:a="http://schemas.openxmlformats.org/drawingml/2006/main" xmlns:r="http://schemas.openxmlformats.org/officeDocument/2006/relationships" xmlns:p="http://schemas.openxmlformats.org/presentationml/2006/main">
  <p:tag name="HIGHLIGHTER" val="false"/>
</p:tagLst>
</file>

<file path=ppt/tags/tag39.xml><?xml version="1.0" encoding="utf-8"?>
<p:tagLst xmlns:a="http://schemas.openxmlformats.org/drawingml/2006/main" xmlns:r="http://schemas.openxmlformats.org/officeDocument/2006/relationships" xmlns:p="http://schemas.openxmlformats.org/presentationml/2006/main">
  <p:tag name="HIGHLIGHTER" val="false"/>
</p:tagLst>
</file>

<file path=ppt/tags/tag40.xml><?xml version="1.0" encoding="utf-8"?>
<p:tagLst xmlns:a="http://schemas.openxmlformats.org/drawingml/2006/main" xmlns:r="http://schemas.openxmlformats.org/officeDocument/2006/relationships" xmlns:p="http://schemas.openxmlformats.org/presentationml/2006/main">
  <p:tag name="HIGHLIGHTER" val="false"/>
</p:tagLst>
</file>

<file path=ppt/tags/tag41.xml><?xml version="1.0" encoding="utf-8"?>
<p:tagLst xmlns:a="http://schemas.openxmlformats.org/drawingml/2006/main" xmlns:r="http://schemas.openxmlformats.org/officeDocument/2006/relationships" xmlns:p="http://schemas.openxmlformats.org/presentationml/2006/main">
  <p:tag name="HIGHLIGHTER" val="false"/>
</p:tagLst>
</file>

<file path=ppt/tags/tag42.xml><?xml version="1.0" encoding="utf-8"?>
<p:tagLst xmlns:a="http://schemas.openxmlformats.org/drawingml/2006/main" xmlns:r="http://schemas.openxmlformats.org/officeDocument/2006/relationships" xmlns:p="http://schemas.openxmlformats.org/presentationml/2006/main">
  <p:tag name="HIGHLIGHTER" val="false"/>
</p:tagLst>
</file>

<file path=ppt/tags/tag43.xml><?xml version="1.0" encoding="utf-8"?>
<p:tagLst xmlns:a="http://schemas.openxmlformats.org/drawingml/2006/main" xmlns:r="http://schemas.openxmlformats.org/officeDocument/2006/relationships" xmlns:p="http://schemas.openxmlformats.org/presentationml/2006/main">
  <p:tag name="HIGHLIGHTER" val="false"/>
</p:tagLst>
</file>

<file path=ppt/tags/tag44.xml><?xml version="1.0" encoding="utf-8"?>
<p:tagLst xmlns:a="http://schemas.openxmlformats.org/drawingml/2006/main" xmlns:r="http://schemas.openxmlformats.org/officeDocument/2006/relationships" xmlns:p="http://schemas.openxmlformats.org/presentationml/2006/main">
  <p:tag name="HIGHLIGHTER" val="false"/>
</p:tagLst>
</file>

<file path=ppt/tags/tag45.xml><?xml version="1.0" encoding="utf-8"?>
<p:tagLst xmlns:a="http://schemas.openxmlformats.org/drawingml/2006/main" xmlns:r="http://schemas.openxmlformats.org/officeDocument/2006/relationships" xmlns:p="http://schemas.openxmlformats.org/presentationml/2006/main">
  <p:tag name="HIGHLIGHTER" val="false"/>
</p:tagLst>
</file>

<file path=ppt/tags/tag46.xml><?xml version="1.0" encoding="utf-8"?>
<p:tagLst xmlns:a="http://schemas.openxmlformats.org/drawingml/2006/main" xmlns:r="http://schemas.openxmlformats.org/officeDocument/2006/relationships" xmlns:p="http://schemas.openxmlformats.org/presentationml/2006/main">
  <p:tag name="HIGHLIGHTER" val="false"/>
</p:tagLst>
</file>

<file path=ppt/tags/tag47.xml><?xml version="1.0" encoding="utf-8"?>
<p:tagLst xmlns:a="http://schemas.openxmlformats.org/drawingml/2006/main" xmlns:r="http://schemas.openxmlformats.org/officeDocument/2006/relationships" xmlns:p="http://schemas.openxmlformats.org/presentationml/2006/main">
  <p:tag name="HIGHLIGHTER" val="false"/>
</p:tagLst>
</file>

<file path=ppt/tags/tag48.xml><?xml version="1.0" encoding="utf-8"?>
<p:tagLst xmlns:a="http://schemas.openxmlformats.org/drawingml/2006/main" xmlns:r="http://schemas.openxmlformats.org/officeDocument/2006/relationships" xmlns:p="http://schemas.openxmlformats.org/presentationml/2006/main">
  <p:tag name="HIGHLIGHTER" val="false"/>
</p:tagLst>
</file>

<file path=ppt/tags/tag49.xml><?xml version="1.0" encoding="utf-8"?>
<p:tagLst xmlns:a="http://schemas.openxmlformats.org/drawingml/2006/main" xmlns:r="http://schemas.openxmlformats.org/officeDocument/2006/relationships" xmlns:p="http://schemas.openxmlformats.org/presentationml/2006/main">
  <p:tag name="HIGHLIGHTER" val="false"/>
</p:tagLst>
</file>

<file path=ppt/tags/tag50.xml><?xml version="1.0" encoding="utf-8"?>
<p:tagLst xmlns:a="http://schemas.openxmlformats.org/drawingml/2006/main" xmlns:r="http://schemas.openxmlformats.org/officeDocument/2006/relationships" xmlns:p="http://schemas.openxmlformats.org/presentationml/2006/main">
  <p:tag name="HIGHLIGHTER" val="false"/>
</p:tagLst>
</file>

<file path=ppt/tags/tag51.xml><?xml version="1.0" encoding="utf-8"?>
<p:tagLst xmlns:a="http://schemas.openxmlformats.org/drawingml/2006/main" xmlns:r="http://schemas.openxmlformats.org/officeDocument/2006/relationships" xmlns:p="http://schemas.openxmlformats.org/presentationml/2006/main">
  <p:tag name="HIGHLIGHTER" val="false"/>
</p:tagLst>
</file>

<file path=ppt/tags/tag52.xml><?xml version="1.0" encoding="utf-8"?>
<p:tagLst xmlns:a="http://schemas.openxmlformats.org/drawingml/2006/main" xmlns:r="http://schemas.openxmlformats.org/officeDocument/2006/relationships" xmlns:p="http://schemas.openxmlformats.org/presentationml/2006/main">
  <p:tag name="HIGHLIGHTER" val="false"/>
</p:tagLst>
</file>

<file path=ppt/tags/tag53.xml><?xml version="1.0" encoding="utf-8"?>
<p:tagLst xmlns:a="http://schemas.openxmlformats.org/drawingml/2006/main" xmlns:r="http://schemas.openxmlformats.org/officeDocument/2006/relationships" xmlns:p="http://schemas.openxmlformats.org/presentationml/2006/main">
  <p:tag name="HIGHLIGHTER" val="false"/>
</p:tagLst>
</file>

<file path=ppt/tags/tag54.xml><?xml version="1.0" encoding="utf-8"?>
<p:tagLst xmlns:a="http://schemas.openxmlformats.org/drawingml/2006/main" xmlns:r="http://schemas.openxmlformats.org/officeDocument/2006/relationships" xmlns:p="http://schemas.openxmlformats.org/presentationml/2006/main">
  <p:tag name="HIGHLIGHTER" val="false"/>
</p:tagLst>
</file>

<file path=ppt/tags/tag55.xml><?xml version="1.0" encoding="utf-8"?>
<p:tagLst xmlns:a="http://schemas.openxmlformats.org/drawingml/2006/main" xmlns:r="http://schemas.openxmlformats.org/officeDocument/2006/relationships" xmlns:p="http://schemas.openxmlformats.org/presentationml/2006/main">
  <p:tag name="HIGHLIGHTER" val="false"/>
</p:tagLst>
</file>

<file path=ppt/tags/tag56.xml><?xml version="1.0" encoding="utf-8"?>
<p:tagLst xmlns:a="http://schemas.openxmlformats.org/drawingml/2006/main" xmlns:r="http://schemas.openxmlformats.org/officeDocument/2006/relationships" xmlns:p="http://schemas.openxmlformats.org/presentationml/2006/main">
  <p:tag name="HIGHLIGHTER" val="false"/>
</p:tagLst>
</file>

<file path=ppt/tags/tag57.xml><?xml version="1.0" encoding="utf-8"?>
<p:tagLst xmlns:a="http://schemas.openxmlformats.org/drawingml/2006/main" xmlns:r="http://schemas.openxmlformats.org/officeDocument/2006/relationships" xmlns:p="http://schemas.openxmlformats.org/presentationml/2006/main">
  <p:tag name="HIGHLIGHTER" val="false"/>
</p:tagLst>
</file>

<file path=ppt/tags/tag58.xml><?xml version="1.0" encoding="utf-8"?>
<p:tagLst xmlns:a="http://schemas.openxmlformats.org/drawingml/2006/main" xmlns:r="http://schemas.openxmlformats.org/officeDocument/2006/relationships" xmlns:p="http://schemas.openxmlformats.org/presentationml/2006/main">
  <p:tag name="HIGHLIGHTER" val="false"/>
</p:tagLst>
</file>

<file path=ppt/tags/tag59.xml><?xml version="1.0" encoding="utf-8"?>
<p:tagLst xmlns:a="http://schemas.openxmlformats.org/drawingml/2006/main" xmlns:r="http://schemas.openxmlformats.org/officeDocument/2006/relationships" xmlns:p="http://schemas.openxmlformats.org/presentationml/2006/main">
  <p:tag name="HIGHLIGHTER" val="false"/>
</p:tagLst>
</file>

<file path=ppt/tags/tag60.xml><?xml version="1.0" encoding="utf-8"?>
<p:tagLst xmlns:a="http://schemas.openxmlformats.org/drawingml/2006/main" xmlns:r="http://schemas.openxmlformats.org/officeDocument/2006/relationships" xmlns:p="http://schemas.openxmlformats.org/presentationml/2006/main">
  <p:tag name="HIGHLIGHTER" val="false"/>
</p:tagLst>
</file>

<file path=ppt/tags/tag61.xml><?xml version="1.0" encoding="utf-8"?>
<p:tagLst xmlns:a="http://schemas.openxmlformats.org/drawingml/2006/main" xmlns:r="http://schemas.openxmlformats.org/officeDocument/2006/relationships" xmlns:p="http://schemas.openxmlformats.org/presentationml/2006/main">
  <p:tag name="HIGHLIGHTER" val="false"/>
</p:tagLst>
</file>

<file path=ppt/tags/tag62.xml><?xml version="1.0" encoding="utf-8"?>
<p:tagLst xmlns:a="http://schemas.openxmlformats.org/drawingml/2006/main" xmlns:r="http://schemas.openxmlformats.org/officeDocument/2006/relationships" xmlns:p="http://schemas.openxmlformats.org/presentationml/2006/main">
  <p:tag name="HIGHLIGHTER" val="false"/>
</p:tagLst>
</file>

<file path=ppt/tags/tag63.xml><?xml version="1.0" encoding="utf-8"?>
<p:tagLst xmlns:a="http://schemas.openxmlformats.org/drawingml/2006/main" xmlns:r="http://schemas.openxmlformats.org/officeDocument/2006/relationships" xmlns:p="http://schemas.openxmlformats.org/presentationml/2006/main">
  <p:tag name="HIGHLIGHTER" val="false"/>
</p:tagLst>
</file>

<file path=ppt/tags/tag64.xml><?xml version="1.0" encoding="utf-8"?>
<p:tagLst xmlns:a="http://schemas.openxmlformats.org/drawingml/2006/main" xmlns:r="http://schemas.openxmlformats.org/officeDocument/2006/relationships" xmlns:p="http://schemas.openxmlformats.org/presentationml/2006/main">
  <p:tag name="HIGHLIGHTER" val="false"/>
</p:tagLst>
</file>

<file path=ppt/tags/tag65.xml><?xml version="1.0" encoding="utf-8"?>
<p:tagLst xmlns:a="http://schemas.openxmlformats.org/drawingml/2006/main" xmlns:r="http://schemas.openxmlformats.org/officeDocument/2006/relationships" xmlns:p="http://schemas.openxmlformats.org/presentationml/2006/main">
  <p:tag name="HIGHLIGHTER" val="false"/>
</p:tagLst>
</file>

<file path=ppt/tags/tag66.xml><?xml version="1.0" encoding="utf-8"?>
<p:tagLst xmlns:a="http://schemas.openxmlformats.org/drawingml/2006/main" xmlns:r="http://schemas.openxmlformats.org/officeDocument/2006/relationships" xmlns:p="http://schemas.openxmlformats.org/presentationml/2006/main">
  <p:tag name="HIGHLIGHTER" val="false"/>
</p:tagLst>
</file>

<file path=ppt/tags/tag67.xml><?xml version="1.0" encoding="utf-8"?>
<p:tagLst xmlns:a="http://schemas.openxmlformats.org/drawingml/2006/main" xmlns:r="http://schemas.openxmlformats.org/officeDocument/2006/relationships" xmlns:p="http://schemas.openxmlformats.org/presentationml/2006/main">
  <p:tag name="HIGHLIGHTER" val="false"/>
</p:tagLst>
</file>

<file path=ppt/tags/tag68.xml><?xml version="1.0" encoding="utf-8"?>
<p:tagLst xmlns:a="http://schemas.openxmlformats.org/drawingml/2006/main" xmlns:r="http://schemas.openxmlformats.org/officeDocument/2006/relationships" xmlns:p="http://schemas.openxmlformats.org/presentationml/2006/main">
  <p:tag name="HIGHLIGHTER" val="false"/>
</p:tagLst>
</file>

<file path=ppt/tags/tag69.xml><?xml version="1.0" encoding="utf-8"?>
<p:tagLst xmlns:a="http://schemas.openxmlformats.org/drawingml/2006/main" xmlns:r="http://schemas.openxmlformats.org/officeDocument/2006/relationships" xmlns:p="http://schemas.openxmlformats.org/presentationml/2006/main">
  <p:tag name="HIGHLIGHTER" val="false"/>
</p:tagLst>
</file>

<file path=ppt/tags/tag70.xml><?xml version="1.0" encoding="utf-8"?>
<p:tagLst xmlns:a="http://schemas.openxmlformats.org/drawingml/2006/main" xmlns:r="http://schemas.openxmlformats.org/officeDocument/2006/relationships" xmlns:p="http://schemas.openxmlformats.org/presentationml/2006/main">
  <p:tag name="HIGHLIGHTER" val="false"/>
</p:tagLst>
</file>

<file path=ppt/tags/tag71.xml><?xml version="1.0" encoding="utf-8"?>
<p:tagLst xmlns:a="http://schemas.openxmlformats.org/drawingml/2006/main" xmlns:r="http://schemas.openxmlformats.org/officeDocument/2006/relationships" xmlns:p="http://schemas.openxmlformats.org/presentationml/2006/main">
  <p:tag name="HIGHLIGHTER" val="false"/>
</p:tagLst>
</file>

<file path=ppt/tags/tag72.xml><?xml version="1.0" encoding="utf-8"?>
<p:tagLst xmlns:a="http://schemas.openxmlformats.org/drawingml/2006/main" xmlns:r="http://schemas.openxmlformats.org/officeDocument/2006/relationships" xmlns:p="http://schemas.openxmlformats.org/presentationml/2006/main">
  <p:tag name="HIGHLIGHTER" val="false"/>
</p:tagLst>
</file>

<file path=ppt/tags/tag73.xml><?xml version="1.0" encoding="utf-8"?>
<p:tagLst xmlns:a="http://schemas.openxmlformats.org/drawingml/2006/main" xmlns:r="http://schemas.openxmlformats.org/officeDocument/2006/relationships" xmlns:p="http://schemas.openxmlformats.org/presentationml/2006/main">
  <p:tag name="HIGHLIGHTER" val="false"/>
</p:tagLst>
</file>

<file path=ppt/tags/tag74.xml><?xml version="1.0" encoding="utf-8"?>
<p:tagLst xmlns:a="http://schemas.openxmlformats.org/drawingml/2006/main" xmlns:r="http://schemas.openxmlformats.org/officeDocument/2006/relationships" xmlns:p="http://schemas.openxmlformats.org/presentationml/2006/main">
  <p:tag name="HIGHLIGHTER" val="false"/>
</p:tagLst>
</file>

<file path=ppt/tags/tag75.xml><?xml version="1.0" encoding="utf-8"?>
<p:tagLst xmlns:a="http://schemas.openxmlformats.org/drawingml/2006/main" xmlns:r="http://schemas.openxmlformats.org/officeDocument/2006/relationships" xmlns:p="http://schemas.openxmlformats.org/presentationml/2006/main">
  <p:tag name="HIGHLIGHTER" val="false"/>
</p:tagLst>
</file>

<file path=ppt/tags/tag76.xml><?xml version="1.0" encoding="utf-8"?>
<p:tagLst xmlns:a="http://schemas.openxmlformats.org/drawingml/2006/main" xmlns:r="http://schemas.openxmlformats.org/officeDocument/2006/relationships" xmlns:p="http://schemas.openxmlformats.org/presentationml/2006/main">
  <p:tag name="HIGHLIGHTER" val="false"/>
</p:tagLst>
</file>

<file path=ppt/tags/tag77.xml><?xml version="1.0" encoding="utf-8"?>
<p:tagLst xmlns:a="http://schemas.openxmlformats.org/drawingml/2006/main" xmlns:r="http://schemas.openxmlformats.org/officeDocument/2006/relationships" xmlns:p="http://schemas.openxmlformats.org/presentationml/2006/main">
  <p:tag name="HIGHLIGHTER" val="false"/>
</p:tagLst>
</file>

<file path=ppt/tags/tag78.xml><?xml version="1.0" encoding="utf-8"?>
<p:tagLst xmlns:a="http://schemas.openxmlformats.org/drawingml/2006/main" xmlns:r="http://schemas.openxmlformats.org/officeDocument/2006/relationships" xmlns:p="http://schemas.openxmlformats.org/presentationml/2006/main">
  <p:tag name="HIGHLIGHTER" val="false"/>
</p:tagLst>
</file>

<file path=ppt/tags/tag79.xml><?xml version="1.0" encoding="utf-8"?>
<p:tagLst xmlns:a="http://schemas.openxmlformats.org/drawingml/2006/main" xmlns:r="http://schemas.openxmlformats.org/officeDocument/2006/relationships" xmlns:p="http://schemas.openxmlformats.org/presentationml/2006/main">
  <p:tag name="HIGHLIGHTER" val="false"/>
</p:tagLst>
</file>

<file path=ppt/tags/tag80.xml><?xml version="1.0" encoding="utf-8"?>
<p:tagLst xmlns:a="http://schemas.openxmlformats.org/drawingml/2006/main" xmlns:r="http://schemas.openxmlformats.org/officeDocument/2006/relationships" xmlns:p="http://schemas.openxmlformats.org/presentationml/2006/main">
  <p:tag name="HIGHLIGHTER" val="false"/>
</p:tagLst>
</file>

<file path=ppt/tags/tag81.xml><?xml version="1.0" encoding="utf-8"?>
<p:tagLst xmlns:a="http://schemas.openxmlformats.org/drawingml/2006/main" xmlns:r="http://schemas.openxmlformats.org/officeDocument/2006/relationships" xmlns:p="http://schemas.openxmlformats.org/presentationml/2006/main">
  <p:tag name="HIGHLIGHTER" val="false"/>
</p:tagLst>
</file>

<file path=ppt/tags/tag82.xml><?xml version="1.0" encoding="utf-8"?>
<p:tagLst xmlns:a="http://schemas.openxmlformats.org/drawingml/2006/main" xmlns:r="http://schemas.openxmlformats.org/officeDocument/2006/relationships" xmlns:p="http://schemas.openxmlformats.org/presentationml/2006/main">
  <p:tag name="HIGHLIGHTER" val="false"/>
</p:tagLst>
</file>

<file path=ppt/tags/tag83.xml><?xml version="1.0" encoding="utf-8"?>
<p:tagLst xmlns:a="http://schemas.openxmlformats.org/drawingml/2006/main" xmlns:r="http://schemas.openxmlformats.org/officeDocument/2006/relationships" xmlns:p="http://schemas.openxmlformats.org/presentationml/2006/main">
  <p:tag name="HIGHLIGHTER" val="false"/>
</p:tagLst>
</file>

<file path=ppt/tags/tag84.xml><?xml version="1.0" encoding="utf-8"?>
<p:tagLst xmlns:a="http://schemas.openxmlformats.org/drawingml/2006/main" xmlns:r="http://schemas.openxmlformats.org/officeDocument/2006/relationships" xmlns:p="http://schemas.openxmlformats.org/presentationml/2006/main">
  <p:tag name="HIGHLIGHTER" val="false"/>
</p:tagLst>
</file>

<file path=ppt/tags/tag85.xml><?xml version="1.0" encoding="utf-8"?>
<p:tagLst xmlns:a="http://schemas.openxmlformats.org/drawingml/2006/main" xmlns:r="http://schemas.openxmlformats.org/officeDocument/2006/relationships" xmlns:p="http://schemas.openxmlformats.org/presentationml/2006/main">
  <p:tag name="HIGHLIGHTER" val="false"/>
</p:tagLst>
</file>

<file path=ppt/tags/tag86.xml><?xml version="1.0" encoding="utf-8"?>
<p:tagLst xmlns:a="http://schemas.openxmlformats.org/drawingml/2006/main" xmlns:r="http://schemas.openxmlformats.org/officeDocument/2006/relationships" xmlns:p="http://schemas.openxmlformats.org/presentationml/2006/main">
  <p:tag name="HIGHLIGHTER" val="false"/>
</p:tagLst>
</file>

<file path=ppt/tags/tag87.xml><?xml version="1.0" encoding="utf-8"?>
<p:tagLst xmlns:a="http://schemas.openxmlformats.org/drawingml/2006/main" xmlns:r="http://schemas.openxmlformats.org/officeDocument/2006/relationships" xmlns:p="http://schemas.openxmlformats.org/presentationml/2006/main">
  <p:tag name="HIGHLIGHTER" val="false"/>
</p:tagLst>
</file>

<file path=ppt/tags/tag88.xml><?xml version="1.0" encoding="utf-8"?>
<p:tagLst xmlns:a="http://schemas.openxmlformats.org/drawingml/2006/main" xmlns:r="http://schemas.openxmlformats.org/officeDocument/2006/relationships" xmlns:p="http://schemas.openxmlformats.org/presentationml/2006/main">
  <p:tag name="HIGHLIGHTER" val="false"/>
</p:tagLst>
</file>

<file path=ppt/tags/tag89.xml><?xml version="1.0" encoding="utf-8"?>
<p:tagLst xmlns:a="http://schemas.openxmlformats.org/drawingml/2006/main" xmlns:r="http://schemas.openxmlformats.org/officeDocument/2006/relationships" xmlns:p="http://schemas.openxmlformats.org/presentationml/2006/main">
  <p:tag name="HIGHLIGHTER" val="false"/>
</p:tagLst>
</file>

<file path=ppt/tags/tag90.xml><?xml version="1.0" encoding="utf-8"?>
<p:tagLst xmlns:a="http://schemas.openxmlformats.org/drawingml/2006/main" xmlns:r="http://schemas.openxmlformats.org/officeDocument/2006/relationships" xmlns:p="http://schemas.openxmlformats.org/presentationml/2006/main">
  <p:tag name="HIGHLIGHTER" val="false"/>
</p:tagLst>
</file>

<file path=ppt/tags/tag91.xml><?xml version="1.0" encoding="utf-8"?>
<p:tagLst xmlns:a="http://schemas.openxmlformats.org/drawingml/2006/main" xmlns:r="http://schemas.openxmlformats.org/officeDocument/2006/relationships" xmlns:p="http://schemas.openxmlformats.org/presentationml/2006/main">
  <p:tag name="HIGHLIGHTER" val="false"/>
</p:tagLst>
</file>

<file path=ppt/tags/tag92.xml><?xml version="1.0" encoding="utf-8"?>
<p:tagLst xmlns:a="http://schemas.openxmlformats.org/drawingml/2006/main" xmlns:r="http://schemas.openxmlformats.org/officeDocument/2006/relationships" xmlns:p="http://schemas.openxmlformats.org/presentationml/2006/main">
  <p:tag name="HIGHLIGHTER" val="false"/>
</p:tagLst>
</file>

<file path=ppt/tags/tag93.xml><?xml version="1.0" encoding="utf-8"?>
<p:tagLst xmlns:a="http://schemas.openxmlformats.org/drawingml/2006/main" xmlns:r="http://schemas.openxmlformats.org/officeDocument/2006/relationships" xmlns:p="http://schemas.openxmlformats.org/presentationml/2006/main">
  <p:tag name="HIGHLIGHTER" val="false"/>
</p:tagLst>
</file>

<file path=ppt/tags/tag94.xml><?xml version="1.0" encoding="utf-8"?>
<p:tagLst xmlns:a="http://schemas.openxmlformats.org/drawingml/2006/main" xmlns:r="http://schemas.openxmlformats.org/officeDocument/2006/relationships" xmlns:p="http://schemas.openxmlformats.org/presentationml/2006/main">
  <p:tag name="HIGHLIGHTER" val="false"/>
</p:tagLst>
</file>

<file path=ppt/tags/tag95.xml><?xml version="1.0" encoding="utf-8"?>
<p:tagLst xmlns:a="http://schemas.openxmlformats.org/drawingml/2006/main" xmlns:r="http://schemas.openxmlformats.org/officeDocument/2006/relationships" xmlns:p="http://schemas.openxmlformats.org/presentationml/2006/main">
  <p:tag name="HIGHLIGHTER" val="false"/>
</p:tagLst>
</file>

<file path=ppt/tags/tag96.xml><?xml version="1.0" encoding="utf-8"?>
<p:tagLst xmlns:a="http://schemas.openxmlformats.org/drawingml/2006/main" xmlns:r="http://schemas.openxmlformats.org/officeDocument/2006/relationships" xmlns:p="http://schemas.openxmlformats.org/presentationml/2006/main">
  <p:tag name="HIGHLIGHTER" val="false"/>
</p:tagLst>
</file>

<file path=ppt/tags/tag97.xml><?xml version="1.0" encoding="utf-8"?>
<p:tagLst xmlns:a="http://schemas.openxmlformats.org/drawingml/2006/main" xmlns:r="http://schemas.openxmlformats.org/officeDocument/2006/relationships" xmlns:p="http://schemas.openxmlformats.org/presentationml/2006/main">
  <p:tag name="HIGHLIGHTER" val="false"/>
</p:tagLst>
</file>

<file path=ppt/tags/tag98.xml><?xml version="1.0" encoding="utf-8"?>
<p:tagLst xmlns:a="http://schemas.openxmlformats.org/drawingml/2006/main" xmlns:r="http://schemas.openxmlformats.org/officeDocument/2006/relationships" xmlns:p="http://schemas.openxmlformats.org/presentationml/2006/main">
  <p:tag name="HIGHLIGHTER" val="false"/>
</p:tagLst>
</file>

<file path=ppt/tags/tag99.xml><?xml version="1.0" encoding="utf-8"?>
<p:tagLst xmlns:a="http://schemas.openxmlformats.org/drawingml/2006/main" xmlns:r="http://schemas.openxmlformats.org/officeDocument/2006/relationships" xmlns:p="http://schemas.openxmlformats.org/presentationml/2006/main">
  <p:tag name="HIGHLIGHTER" val="false"/>
</p:tagLst>
</file>

<file path=ppt/tags/tag100.xml><?xml version="1.0" encoding="utf-8"?>
<p:tagLst xmlns:a="http://schemas.openxmlformats.org/drawingml/2006/main" xmlns:r="http://schemas.openxmlformats.org/officeDocument/2006/relationships" xmlns:p="http://schemas.openxmlformats.org/presentationml/2006/main">
  <p:tag name="HIGHLIGHTER" val="false"/>
</p:tagLst>
</file>

<file path=ppt/tags/tag101.xml><?xml version="1.0" encoding="utf-8"?>
<p:tagLst xmlns:a="http://schemas.openxmlformats.org/drawingml/2006/main" xmlns:r="http://schemas.openxmlformats.org/officeDocument/2006/relationships" xmlns:p="http://schemas.openxmlformats.org/presentationml/2006/main">
  <p:tag name="HIGHLIGHTER" val="false"/>
</p:tagLst>
</file>

<file path=ppt/tags/tag102.xml><?xml version="1.0" encoding="utf-8"?>
<p:tagLst xmlns:a="http://schemas.openxmlformats.org/drawingml/2006/main" xmlns:r="http://schemas.openxmlformats.org/officeDocument/2006/relationships" xmlns:p="http://schemas.openxmlformats.org/presentationml/2006/main">
  <p:tag name="HIGHLIGHTER" val="false"/>
</p:tagLst>
</file>

<file path=ppt/tags/tag103.xml><?xml version="1.0" encoding="utf-8"?>
<p:tagLst xmlns:a="http://schemas.openxmlformats.org/drawingml/2006/main" xmlns:r="http://schemas.openxmlformats.org/officeDocument/2006/relationships" xmlns:p="http://schemas.openxmlformats.org/presentationml/2006/main">
  <p:tag name="HIGHLIGHTER" val="false"/>
</p:tagLst>
</file>

<file path=ppt/tags/tag104.xml><?xml version="1.0" encoding="utf-8"?>
<p:tagLst xmlns:a="http://schemas.openxmlformats.org/drawingml/2006/main" xmlns:r="http://schemas.openxmlformats.org/officeDocument/2006/relationships" xmlns:p="http://schemas.openxmlformats.org/presentationml/2006/main">
  <p:tag name="HIGHLIGHTER" val="false"/>
</p:tagLst>
</file>

<file path=ppt/tags/tag105.xml><?xml version="1.0" encoding="utf-8"?>
<p:tagLst xmlns:a="http://schemas.openxmlformats.org/drawingml/2006/main" xmlns:r="http://schemas.openxmlformats.org/officeDocument/2006/relationships" xmlns:p="http://schemas.openxmlformats.org/presentationml/2006/main">
  <p:tag name="HIGHLIGHTER" val="false"/>
</p:tagLst>
</file>

<file path=ppt/tags/tag106.xml><?xml version="1.0" encoding="utf-8"?>
<p:tagLst xmlns:a="http://schemas.openxmlformats.org/drawingml/2006/main" xmlns:r="http://schemas.openxmlformats.org/officeDocument/2006/relationships" xmlns:p="http://schemas.openxmlformats.org/presentationml/2006/main">
  <p:tag name="HIGHLIGHTER" val="false"/>
</p:tagLst>
</file>

<file path=ppt/tags/tag107.xml><?xml version="1.0" encoding="utf-8"?>
<p:tagLst xmlns:a="http://schemas.openxmlformats.org/drawingml/2006/main" xmlns:r="http://schemas.openxmlformats.org/officeDocument/2006/relationships" xmlns:p="http://schemas.openxmlformats.org/presentationml/2006/main">
  <p:tag name="HIGHLIGHTER" val="false"/>
</p:tagLst>
</file>

<file path=ppt/tags/tag108.xml><?xml version="1.0" encoding="utf-8"?>
<p:tagLst xmlns:a="http://schemas.openxmlformats.org/drawingml/2006/main" xmlns:r="http://schemas.openxmlformats.org/officeDocument/2006/relationships" xmlns:p="http://schemas.openxmlformats.org/presentationml/2006/main">
  <p:tag name="HIGHLIGHTER" val="false"/>
</p:tagLst>
</file>

<file path=ppt/tags/tag109.xml><?xml version="1.0" encoding="utf-8"?>
<p:tagLst xmlns:a="http://schemas.openxmlformats.org/drawingml/2006/main" xmlns:r="http://schemas.openxmlformats.org/officeDocument/2006/relationships" xmlns:p="http://schemas.openxmlformats.org/presentationml/2006/main">
  <p:tag name="HIGHLIGHTER" val="false"/>
</p:tagLst>
</file>

<file path=ppt/tags/tag110.xml><?xml version="1.0" encoding="utf-8"?>
<p:tagLst xmlns:a="http://schemas.openxmlformats.org/drawingml/2006/main" xmlns:r="http://schemas.openxmlformats.org/officeDocument/2006/relationships" xmlns:p="http://schemas.openxmlformats.org/presentationml/2006/main">
  <p:tag name="HIGHLIGHTER" val="false"/>
</p:tagLst>
</file>

<file path=ppt/tags/tag111.xml><?xml version="1.0" encoding="utf-8"?>
<p:tagLst xmlns:a="http://schemas.openxmlformats.org/drawingml/2006/main" xmlns:r="http://schemas.openxmlformats.org/officeDocument/2006/relationships" xmlns:p="http://schemas.openxmlformats.org/presentationml/2006/main">
  <p:tag name="HIGHLIGHTER" val="false"/>
</p:tagLst>
</file>

<file path=ppt/tags/tag112.xml><?xml version="1.0" encoding="utf-8"?>
<p:tagLst xmlns:a="http://schemas.openxmlformats.org/drawingml/2006/main" xmlns:r="http://schemas.openxmlformats.org/officeDocument/2006/relationships" xmlns:p="http://schemas.openxmlformats.org/presentationml/2006/main">
  <p:tag name="HIGHLIGHTER" val="false"/>
</p:tagLst>
</file>

<file path=ppt/tags/tag113.xml><?xml version="1.0" encoding="utf-8"?>
<p:tagLst xmlns:a="http://schemas.openxmlformats.org/drawingml/2006/main" xmlns:r="http://schemas.openxmlformats.org/officeDocument/2006/relationships" xmlns:p="http://schemas.openxmlformats.org/presentationml/2006/main">
  <p:tag name="HIGHLIGHTER" val="false"/>
</p:tagLst>
</file>

<file path=ppt/tags/tag114.xml><?xml version="1.0" encoding="utf-8"?>
<p:tagLst xmlns:a="http://schemas.openxmlformats.org/drawingml/2006/main" xmlns:r="http://schemas.openxmlformats.org/officeDocument/2006/relationships" xmlns:p="http://schemas.openxmlformats.org/presentationml/2006/main">
  <p:tag name="HIGHLIGHTER" val="false"/>
</p:tagLst>
</file>

<file path=ppt/tags/tag115.xml><?xml version="1.0" encoding="utf-8"?>
<p:tagLst xmlns:a="http://schemas.openxmlformats.org/drawingml/2006/main" xmlns:r="http://schemas.openxmlformats.org/officeDocument/2006/relationships" xmlns:p="http://schemas.openxmlformats.org/presentationml/2006/main">
  <p:tag name="HIGHLIGHTER" val="false"/>
</p:tagLst>
</file>

<file path=ppt/tags/tag116.xml><?xml version="1.0" encoding="utf-8"?>
<p:tagLst xmlns:a="http://schemas.openxmlformats.org/drawingml/2006/main" xmlns:r="http://schemas.openxmlformats.org/officeDocument/2006/relationships" xmlns:p="http://schemas.openxmlformats.org/presentationml/2006/main">
  <p:tag name="HIGHLIGHTER" val="false"/>
</p:tagLst>
</file>

<file path=ppt/tags/tag117.xml><?xml version="1.0" encoding="utf-8"?>
<p:tagLst xmlns:a="http://schemas.openxmlformats.org/drawingml/2006/main" xmlns:r="http://schemas.openxmlformats.org/officeDocument/2006/relationships" xmlns:p="http://schemas.openxmlformats.org/presentationml/2006/main">
  <p:tag name="HIGHLIGHTER" val="false"/>
</p:tagLst>
</file>

<file path=ppt/tags/tag118.xml><?xml version="1.0" encoding="utf-8"?>
<p:tagLst xmlns:a="http://schemas.openxmlformats.org/drawingml/2006/main" xmlns:r="http://schemas.openxmlformats.org/officeDocument/2006/relationships" xmlns:p="http://schemas.openxmlformats.org/presentationml/2006/main">
  <p:tag name="HIGHLIGHTER" val="false"/>
</p:tagLst>
</file>

<file path=ppt/tags/tag119.xml><?xml version="1.0" encoding="utf-8"?>
<p:tagLst xmlns:a="http://schemas.openxmlformats.org/drawingml/2006/main" xmlns:r="http://schemas.openxmlformats.org/officeDocument/2006/relationships" xmlns:p="http://schemas.openxmlformats.org/presentationml/2006/main">
  <p:tag name="HIGHLIGHTER" val="false"/>
</p:tagLst>
</file>

<file path=ppt/tags/tag120.xml><?xml version="1.0" encoding="utf-8"?>
<p:tagLst xmlns:a="http://schemas.openxmlformats.org/drawingml/2006/main" xmlns:r="http://schemas.openxmlformats.org/officeDocument/2006/relationships" xmlns:p="http://schemas.openxmlformats.org/presentationml/2006/main">
  <p:tag name="HIGHLIGHTER" val="false"/>
</p:tagLst>
</file>

<file path=ppt/tags/tag121.xml><?xml version="1.0" encoding="utf-8"?>
<p:tagLst xmlns:a="http://schemas.openxmlformats.org/drawingml/2006/main" xmlns:r="http://schemas.openxmlformats.org/officeDocument/2006/relationships" xmlns:p="http://schemas.openxmlformats.org/presentationml/2006/main">
  <p:tag name="HIGHLIGHTER" val="false"/>
</p:tagLst>
</file>

<file path=ppt/tags/tag122.xml><?xml version="1.0" encoding="utf-8"?>
<p:tagLst xmlns:a="http://schemas.openxmlformats.org/drawingml/2006/main" xmlns:r="http://schemas.openxmlformats.org/officeDocument/2006/relationships" xmlns:p="http://schemas.openxmlformats.org/presentationml/2006/main">
  <p:tag name="HIGHLIGHTER" val="false"/>
</p:tagLst>
</file>

<file path=ppt/tags/tag123.xml><?xml version="1.0" encoding="utf-8"?>
<p:tagLst xmlns:a="http://schemas.openxmlformats.org/drawingml/2006/main" xmlns:r="http://schemas.openxmlformats.org/officeDocument/2006/relationships" xmlns:p="http://schemas.openxmlformats.org/presentationml/2006/main">
  <p:tag name="HIGHLIGHTER" val="false"/>
</p:tagLst>
</file>

<file path=ppt/tags/tag124.xml><?xml version="1.0" encoding="utf-8"?>
<p:tagLst xmlns:a="http://schemas.openxmlformats.org/drawingml/2006/main" xmlns:r="http://schemas.openxmlformats.org/officeDocument/2006/relationships" xmlns:p="http://schemas.openxmlformats.org/presentationml/2006/main">
  <p:tag name="HIGHLIGHTER" val="false"/>
</p:tagLst>
</file>

<file path=ppt/tags/tag125.xml><?xml version="1.0" encoding="utf-8"?>
<p:tagLst xmlns:a="http://schemas.openxmlformats.org/drawingml/2006/main" xmlns:r="http://schemas.openxmlformats.org/officeDocument/2006/relationships" xmlns:p="http://schemas.openxmlformats.org/presentationml/2006/main">
  <p:tag name="HIGHLIGHTER" val="false"/>
</p:tagLst>
</file>

<file path=ppt/tags/tag126.xml><?xml version="1.0" encoding="utf-8"?>
<p:tagLst xmlns:a="http://schemas.openxmlformats.org/drawingml/2006/main" xmlns:r="http://schemas.openxmlformats.org/officeDocument/2006/relationships" xmlns:p="http://schemas.openxmlformats.org/presentationml/2006/main">
  <p:tag name="HIGHLIGHTER" val="false"/>
</p:tagLst>
</file>

<file path=ppt/tags/tag127.xml><?xml version="1.0" encoding="utf-8"?>
<p:tagLst xmlns:a="http://schemas.openxmlformats.org/drawingml/2006/main" xmlns:r="http://schemas.openxmlformats.org/officeDocument/2006/relationships" xmlns:p="http://schemas.openxmlformats.org/presentationml/2006/main">
  <p:tag name="HIGHLIGHTER" val="false"/>
</p:tagLst>
</file>

<file path=ppt/tags/tag128.xml><?xml version="1.0" encoding="utf-8"?>
<p:tagLst xmlns:a="http://schemas.openxmlformats.org/drawingml/2006/main" xmlns:r="http://schemas.openxmlformats.org/officeDocument/2006/relationships" xmlns:p="http://schemas.openxmlformats.org/presentationml/2006/main">
  <p:tag name="HIGHLIGHTER" val="false"/>
</p:tagLst>
</file>

<file path=ppt/tags/tag129.xml><?xml version="1.0" encoding="utf-8"?>
<p:tagLst xmlns:a="http://schemas.openxmlformats.org/drawingml/2006/main" xmlns:r="http://schemas.openxmlformats.org/officeDocument/2006/relationships" xmlns:p="http://schemas.openxmlformats.org/presentationml/2006/main">
  <p:tag name="HIGHLIGHTER" val="false"/>
</p:tagLst>
</file>

<file path=ppt/tags/tag130.xml><?xml version="1.0" encoding="utf-8"?>
<p:tagLst xmlns:a="http://schemas.openxmlformats.org/drawingml/2006/main" xmlns:r="http://schemas.openxmlformats.org/officeDocument/2006/relationships" xmlns:p="http://schemas.openxmlformats.org/presentationml/2006/main">
  <p:tag name="HIGHLIGHTER" val="false"/>
</p:tagLst>
</file>

<file path=ppt/tags/tag131.xml><?xml version="1.0" encoding="utf-8"?>
<p:tagLst xmlns:a="http://schemas.openxmlformats.org/drawingml/2006/main" xmlns:r="http://schemas.openxmlformats.org/officeDocument/2006/relationships" xmlns:p="http://schemas.openxmlformats.org/presentationml/2006/main">
  <p:tag name="HIGHLIGHTER" val="false"/>
</p:tagLst>
</file>

<file path=ppt/tags/tag132.xml><?xml version="1.0" encoding="utf-8"?>
<p:tagLst xmlns:a="http://schemas.openxmlformats.org/drawingml/2006/main" xmlns:r="http://schemas.openxmlformats.org/officeDocument/2006/relationships" xmlns:p="http://schemas.openxmlformats.org/presentationml/2006/main">
  <p:tag name="HIGHLIGHTER" val="false"/>
</p:tagLst>
</file>

<file path=ppt/tags/tag133.xml><?xml version="1.0" encoding="utf-8"?>
<p:tagLst xmlns:a="http://schemas.openxmlformats.org/drawingml/2006/main" xmlns:r="http://schemas.openxmlformats.org/officeDocument/2006/relationships" xmlns:p="http://schemas.openxmlformats.org/presentationml/2006/main">
  <p:tag name="HIGHLIGHTER" val="false"/>
</p:tagLst>
</file>

<file path=ppt/tags/tag134.xml><?xml version="1.0" encoding="utf-8"?>
<p:tagLst xmlns:a="http://schemas.openxmlformats.org/drawingml/2006/main" xmlns:r="http://schemas.openxmlformats.org/officeDocument/2006/relationships" xmlns:p="http://schemas.openxmlformats.org/presentationml/2006/main">
  <p:tag name="HIGHLIGHTER" val="false"/>
</p:tagLst>
</file>

<file path=ppt/tags/tag135.xml><?xml version="1.0" encoding="utf-8"?>
<p:tagLst xmlns:a="http://schemas.openxmlformats.org/drawingml/2006/main" xmlns:r="http://schemas.openxmlformats.org/officeDocument/2006/relationships" xmlns:p="http://schemas.openxmlformats.org/presentationml/2006/main">
  <p:tag name="HIGHLIGHTER" val="false"/>
</p:tagLst>
</file>

<file path=ppt/tags/tag136.xml><?xml version="1.0" encoding="utf-8"?>
<p:tagLst xmlns:a="http://schemas.openxmlformats.org/drawingml/2006/main" xmlns:r="http://schemas.openxmlformats.org/officeDocument/2006/relationships" xmlns:p="http://schemas.openxmlformats.org/presentationml/2006/main">
  <p:tag name="HIGHLIGHTER" val="false"/>
</p:tagLst>
</file>

<file path=ppt/tags/tag137.xml><?xml version="1.0" encoding="utf-8"?>
<p:tagLst xmlns:a="http://schemas.openxmlformats.org/drawingml/2006/main" xmlns:r="http://schemas.openxmlformats.org/officeDocument/2006/relationships" xmlns:p="http://schemas.openxmlformats.org/presentationml/2006/main">
  <p:tag name="HIGHLIGHTER" val="false"/>
</p:tagLst>
</file>

<file path=ppt/tags/tag138.xml><?xml version="1.0" encoding="utf-8"?>
<p:tagLst xmlns:a="http://schemas.openxmlformats.org/drawingml/2006/main" xmlns:r="http://schemas.openxmlformats.org/officeDocument/2006/relationships" xmlns:p="http://schemas.openxmlformats.org/presentationml/2006/main">
  <p:tag name="HIGHLIGHTER" val="false"/>
</p:tagLst>
</file>

<file path=ppt/tags/tag139.xml><?xml version="1.0" encoding="utf-8"?>
<p:tagLst xmlns:a="http://schemas.openxmlformats.org/drawingml/2006/main" xmlns:r="http://schemas.openxmlformats.org/officeDocument/2006/relationships" xmlns:p="http://schemas.openxmlformats.org/presentationml/2006/main">
  <p:tag name="HIGHLIGHTER" val="false"/>
</p:tagLst>
</file>

<file path=ppt/tags/tag140.xml><?xml version="1.0" encoding="utf-8"?>
<p:tagLst xmlns:a="http://schemas.openxmlformats.org/drawingml/2006/main" xmlns:r="http://schemas.openxmlformats.org/officeDocument/2006/relationships" xmlns:p="http://schemas.openxmlformats.org/presentationml/2006/main">
  <p:tag name="HIGHLIGHTER" val="false"/>
</p:tagLst>
</file>

<file path=ppt/tags/tag141.xml><?xml version="1.0" encoding="utf-8"?>
<p:tagLst xmlns:a="http://schemas.openxmlformats.org/drawingml/2006/main" xmlns:r="http://schemas.openxmlformats.org/officeDocument/2006/relationships" xmlns:p="http://schemas.openxmlformats.org/presentationml/2006/main">
  <p:tag name="HIGHLIGHTER" val="false"/>
</p:tagLst>
</file>

<file path=ppt/tags/tag142.xml><?xml version="1.0" encoding="utf-8"?>
<p:tagLst xmlns:a="http://schemas.openxmlformats.org/drawingml/2006/main" xmlns:r="http://schemas.openxmlformats.org/officeDocument/2006/relationships" xmlns:p="http://schemas.openxmlformats.org/presentationml/2006/main">
  <p:tag name="HIGHLIGHTER" val="false"/>
</p:tagLst>
</file>

<file path=ppt/tags/tag143.xml><?xml version="1.0" encoding="utf-8"?>
<p:tagLst xmlns:a="http://schemas.openxmlformats.org/drawingml/2006/main" xmlns:r="http://schemas.openxmlformats.org/officeDocument/2006/relationships" xmlns:p="http://schemas.openxmlformats.org/presentationml/2006/main">
  <p:tag name="HIGHLIGHTER" val="false"/>
</p:tagLst>
</file>

<file path=ppt/tags/tag144.xml><?xml version="1.0" encoding="utf-8"?>
<p:tagLst xmlns:a="http://schemas.openxmlformats.org/drawingml/2006/main" xmlns:r="http://schemas.openxmlformats.org/officeDocument/2006/relationships" xmlns:p="http://schemas.openxmlformats.org/presentationml/2006/main">
  <p:tag name="HIGHLIGHTER" val="false"/>
</p:tagLst>
</file>

<file path=ppt/tags/tag145.xml><?xml version="1.0" encoding="utf-8"?>
<p:tagLst xmlns:a="http://schemas.openxmlformats.org/drawingml/2006/main" xmlns:r="http://schemas.openxmlformats.org/officeDocument/2006/relationships" xmlns:p="http://schemas.openxmlformats.org/presentationml/2006/main">
  <p:tag name="HIGHLIGHTER" val="false"/>
</p:tagLst>
</file>

<file path=ppt/tags/tag146.xml><?xml version="1.0" encoding="utf-8"?>
<p:tagLst xmlns:a="http://schemas.openxmlformats.org/drawingml/2006/main" xmlns:r="http://schemas.openxmlformats.org/officeDocument/2006/relationships" xmlns:p="http://schemas.openxmlformats.org/presentationml/2006/main">
  <p:tag name="HIGHLIGHTER" val="false"/>
</p:tagLst>
</file>

<file path=ppt/tags/tag147.xml><?xml version="1.0" encoding="utf-8"?>
<p:tagLst xmlns:a="http://schemas.openxmlformats.org/drawingml/2006/main" xmlns:r="http://schemas.openxmlformats.org/officeDocument/2006/relationships" xmlns:p="http://schemas.openxmlformats.org/presentationml/2006/main">
  <p:tag name="HIGHLIGHTER" val="false"/>
</p:tagLst>
</file>

<file path=ppt/tags/tag148.xml><?xml version="1.0" encoding="utf-8"?>
<p:tagLst xmlns:a="http://schemas.openxmlformats.org/drawingml/2006/main" xmlns:r="http://schemas.openxmlformats.org/officeDocument/2006/relationships" xmlns:p="http://schemas.openxmlformats.org/presentationml/2006/main">
  <p:tag name="HIGHLIGHTER" val="false"/>
</p:tagLst>
</file>

<file path=ppt/tags/tag149.xml><?xml version="1.0" encoding="utf-8"?>
<p:tagLst xmlns:a="http://schemas.openxmlformats.org/drawingml/2006/main" xmlns:r="http://schemas.openxmlformats.org/officeDocument/2006/relationships" xmlns:p="http://schemas.openxmlformats.org/presentationml/2006/main">
  <p:tag name="HIGHLIGHTER" val="false"/>
</p:tagLst>
</file>

<file path=ppt/tags/tag150.xml><?xml version="1.0" encoding="utf-8"?>
<p:tagLst xmlns:a="http://schemas.openxmlformats.org/drawingml/2006/main" xmlns:r="http://schemas.openxmlformats.org/officeDocument/2006/relationships" xmlns:p="http://schemas.openxmlformats.org/presentationml/2006/main">
  <p:tag name="HIGHLIGHTER" val="fals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16487</TotalTime>
  <Words>1433</Words>
  <Application>Microsoft Office PowerPoint</Application>
  <PresentationFormat>On-screen Show (4:3)</PresentationFormat>
  <Paragraphs>265</Paragraphs>
  <Slides>27</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Agency FB</vt:lpstr>
      <vt:lpstr>Arial</vt:lpstr>
      <vt:lpstr>Calibri</vt:lpstr>
      <vt:lpstr>Calibri Light</vt:lpstr>
      <vt:lpstr>Century Gothic</vt:lpstr>
      <vt:lpstr>Intro Book Regular</vt:lpstr>
      <vt:lpstr>Office Theme</vt:lpstr>
      <vt:lpstr>PowerPoint Presentation</vt:lpstr>
      <vt:lpstr>Name *Class Name* Miss Lainé PSHE / RSHE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PSHE Mean?</vt:lpstr>
      <vt:lpstr>What Does RSHE Mean?</vt:lpstr>
      <vt:lpstr>Many different strands of learning make up Personal Development…. Can you name any?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Dene Community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and learning  Lead Practitioner role</dc:title>
  <dc:creator>R.Charlton-Laine</dc:creator>
  <cp:lastModifiedBy>R Laine</cp:lastModifiedBy>
  <cp:revision>232</cp:revision>
  <cp:lastPrinted>2025-09-10T09:41:58Z</cp:lastPrinted>
  <dcterms:created xsi:type="dcterms:W3CDTF">2019-07-02T08:49:14Z</dcterms:created>
  <dcterms:modified xsi:type="dcterms:W3CDTF">2026-08-26T10:48:03Z</dcterms:modified>
</cp:coreProperties>
</file>